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  <p:sldMasterId id="2147483672" r:id="rId2"/>
  </p:sldMasterIdLst>
  <p:notesMasterIdLst>
    <p:notesMasterId r:id="rId54"/>
  </p:notesMasterIdLst>
  <p:sldIdLst>
    <p:sldId id="256" r:id="rId3"/>
    <p:sldId id="259" r:id="rId4"/>
    <p:sldId id="261" r:id="rId5"/>
    <p:sldId id="260" r:id="rId6"/>
    <p:sldId id="258" r:id="rId7"/>
    <p:sldId id="257" r:id="rId8"/>
    <p:sldId id="353" r:id="rId9"/>
    <p:sldId id="263" r:id="rId10"/>
    <p:sldId id="354" r:id="rId11"/>
    <p:sldId id="356" r:id="rId12"/>
    <p:sldId id="404" r:id="rId13"/>
    <p:sldId id="276" r:id="rId14"/>
    <p:sldId id="278" r:id="rId15"/>
    <p:sldId id="405" r:id="rId16"/>
    <p:sldId id="365" r:id="rId17"/>
    <p:sldId id="406" r:id="rId18"/>
    <p:sldId id="407" r:id="rId19"/>
    <p:sldId id="371" r:id="rId20"/>
    <p:sldId id="358" r:id="rId21"/>
    <p:sldId id="367" r:id="rId22"/>
    <p:sldId id="357" r:id="rId23"/>
    <p:sldId id="360" r:id="rId24"/>
    <p:sldId id="408" r:id="rId25"/>
    <p:sldId id="409" r:id="rId26"/>
    <p:sldId id="410" r:id="rId27"/>
    <p:sldId id="411" r:id="rId28"/>
    <p:sldId id="372" r:id="rId29"/>
    <p:sldId id="378" r:id="rId30"/>
    <p:sldId id="374" r:id="rId31"/>
    <p:sldId id="281" r:id="rId32"/>
    <p:sldId id="379" r:id="rId33"/>
    <p:sldId id="413" r:id="rId34"/>
    <p:sldId id="282" r:id="rId35"/>
    <p:sldId id="382" r:id="rId36"/>
    <p:sldId id="383" r:id="rId37"/>
    <p:sldId id="384" r:id="rId38"/>
    <p:sldId id="385" r:id="rId39"/>
    <p:sldId id="414" r:id="rId40"/>
    <p:sldId id="415" r:id="rId41"/>
    <p:sldId id="416" r:id="rId42"/>
    <p:sldId id="417" r:id="rId43"/>
    <p:sldId id="286" r:id="rId44"/>
    <p:sldId id="292" r:id="rId45"/>
    <p:sldId id="397" r:id="rId46"/>
    <p:sldId id="418" r:id="rId47"/>
    <p:sldId id="396" r:id="rId48"/>
    <p:sldId id="419" r:id="rId49"/>
    <p:sldId id="420" r:id="rId50"/>
    <p:sldId id="422" r:id="rId51"/>
    <p:sldId id="271" r:id="rId52"/>
    <p:sldId id="350" r:id="rId53"/>
  </p:sldIdLst>
  <p:sldSz cx="9144000" cy="5143500" type="screen16x9"/>
  <p:notesSz cx="6858000" cy="9144000"/>
  <p:embeddedFontLst>
    <p:embeddedFont>
      <p:font typeface="Paytone One" panose="020B0604020202020204" charset="0"/>
      <p:regular r:id="rId55"/>
    </p:embeddedFont>
    <p:embeddedFont>
      <p:font typeface="Montserrat Medium" panose="020B0604020202020204" charset="0"/>
      <p:regular r:id="rId56"/>
      <p:bold r:id="rId57"/>
      <p:italic r:id="rId58"/>
      <p:boldItalic r:id="rId59"/>
    </p:embeddedFont>
    <p:embeddedFont>
      <p:font typeface="Anaheim" panose="020B0604020202020204" charset="0"/>
      <p:regular r:id="rId60"/>
    </p:embeddedFont>
    <p:embeddedFont>
      <p:font typeface="Merriweather Sans" panose="020B0604020202020204" charset="0"/>
      <p:regular r:id="rId61"/>
      <p:bold r:id="rId62"/>
      <p:italic r:id="rId63"/>
      <p:boldItalic r:id="rId64"/>
    </p:embeddedFont>
    <p:embeddedFont>
      <p:font typeface="Cambria Math" panose="02040503050406030204" pitchFamily="18" charset="0"/>
      <p:regular r:id="rId65"/>
    </p:embeddedFont>
    <p:embeddedFont>
      <p:font typeface="Darker Grotesque Black" panose="020B0604020202020204" charset="0"/>
      <p:bold r:id="rId66"/>
    </p:embeddedFont>
    <p:embeddedFont>
      <p:font typeface="Calibri" panose="020F0502020204030204" pitchFamily="34" charset="0"/>
      <p:regular r:id="rId67"/>
      <p:bold r:id="rId68"/>
      <p:italic r:id="rId69"/>
      <p:boldItalic r:id="rId7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57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BF6B301-74E7-4DFB-BD30-C50222782895}">
  <a:tblStyle styleId="{4BF6B301-74E7-4DFB-BD30-C5022278289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25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font" Target="fonts/font1.fntdata"/><Relationship Id="rId63" Type="http://schemas.openxmlformats.org/officeDocument/2006/relationships/font" Target="fonts/font9.fntdata"/><Relationship Id="rId68" Type="http://schemas.openxmlformats.org/officeDocument/2006/relationships/font" Target="fonts/font14.fntdata"/><Relationship Id="rId7" Type="http://schemas.openxmlformats.org/officeDocument/2006/relationships/slide" Target="slides/slide5.xml"/><Relationship Id="rId71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font" Target="fonts/font4.fntdata"/><Relationship Id="rId66" Type="http://schemas.openxmlformats.org/officeDocument/2006/relationships/font" Target="fonts/font12.fntdata"/><Relationship Id="rId7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font" Target="fonts/font3.fntdata"/><Relationship Id="rId61" Type="http://schemas.openxmlformats.org/officeDocument/2006/relationships/font" Target="fonts/font7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font" Target="fonts/font6.fntdata"/><Relationship Id="rId65" Type="http://schemas.openxmlformats.org/officeDocument/2006/relationships/font" Target="fonts/font11.fntdata"/><Relationship Id="rId73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font" Target="fonts/font2.fntdata"/><Relationship Id="rId64" Type="http://schemas.openxmlformats.org/officeDocument/2006/relationships/font" Target="fonts/font10.fntdata"/><Relationship Id="rId69" Type="http://schemas.openxmlformats.org/officeDocument/2006/relationships/font" Target="fonts/font15.fntdata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5.fntdata"/><Relationship Id="rId67" Type="http://schemas.openxmlformats.org/officeDocument/2006/relationships/font" Target="fonts/font13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62" Type="http://schemas.openxmlformats.org/officeDocument/2006/relationships/font" Target="fonts/font8.fntdata"/><Relationship Id="rId70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g1e355e474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0" name="Google Shape;690;g1e355e474b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24bb93450e7_2_2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24bb93450e7_2_2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23076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24bb93450e7_2_2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24bb93450e7_2_2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33566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Google Shape;752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99313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Google Shape;752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97115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1" name="Google Shape;771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1240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Google Shape;752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80199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Google Shape;752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45264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g24bb93450e7_2_1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3" name="Google Shape;973;g24bb93450e7_2_12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71418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Google Shape;752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58096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24bb93450e7_2_2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24bb93450e7_2_2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0750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g24bfd1f47ca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1" name="Google Shape;841;g24bfd1f47ca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24bb93450e7_2_2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24bb93450e7_2_2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14057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24bb93450e7_2_2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24bb93450e7_2_2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71624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24bb93450e7_2_2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24bb93450e7_2_2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9162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1" name="Google Shape;771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05786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Google Shape;752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68166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Google Shape;752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75190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g24bb93450e7_2_1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3" name="Google Shape;973;g24bb93450e7_2_12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42329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24bb93450e7_2_2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24bb93450e7_2_2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32112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Google Shape;752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31031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24bb93450e7_2_2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24bb93450e7_2_2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0643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g24c00d4009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3" name="Google Shape;863;g24c00d4009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Google Shape;752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72949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24bb93450e7_2_2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24bb93450e7_2_2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10504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24bb93450e7_2_2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24bb93450e7_2_2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471674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1" name="Google Shape;771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14191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g24bb93450e7_2_28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7" name="Google Shape;1017;g24bb93450e7_2_28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64998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g24bb93450e7_2_28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7" name="Google Shape;1017;g24bb93450e7_2_28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88481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g24bb93450e7_2_28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7" name="Google Shape;1017;g24bb93450e7_2_28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012521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g24bb93450e7_2_28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7" name="Google Shape;1017;g24bb93450e7_2_28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538948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g24bb93450e7_2_28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7" name="Google Shape;1017;g24bb93450e7_2_28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711875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5" name="Google Shape;1775;gd44c0c1fca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6" name="Google Shape;1776;gd44c0c1fca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2073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g24bb93450e7_2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4" name="Google Shape;854;g24bb93450e7_2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5" name="Google Shape;1775;gd44c0c1fca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6" name="Google Shape;1776;gd44c0c1fca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400587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24bb93450e7_2_2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24bb93450e7_2_2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669316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24bb93450e7_2_2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24bb93450e7_2_2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78655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24bb93450e7_2_2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24bb93450e7_2_2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843514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24bb93450e7_2_2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24bb93450e7_2_2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750880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24bb93450e7_2_2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24bb93450e7_2_2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352105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1" name="Google Shape;771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57098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24bb93450e7_2_2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24bb93450e7_2_2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065446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24bb93450e7_2_2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24bb93450e7_2_2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382056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24bb93450e7_2_2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24bb93450e7_2_2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5304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1" name="Google Shape;771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9" name="Google Shape;1799;g51b1a71d38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0" name="Google Shape;1800;g51b1a71d38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g1e355e474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0" name="Google Shape;690;g1e355e474b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1481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Google Shape;752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Google Shape;752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3768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g24bb93450e7_2_1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3" name="Google Shape;973;g24bb93450e7_2_12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24bb93450e7_2_2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24bb93450e7_2_2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764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26" y="0"/>
            <a:ext cx="9144403" cy="5160900"/>
            <a:chOff x="-126" y="0"/>
            <a:chExt cx="9144403" cy="51609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537813" y="0"/>
              <a:ext cx="8068500" cy="5160900"/>
              <a:chOff x="529238" y="0"/>
              <a:chExt cx="8068500" cy="5160900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529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1067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1605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2142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2680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3218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37566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42945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48324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53703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5908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6446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6984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7521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8059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8597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7" name="Google Shape;27;p2"/>
            <p:cNvGrpSpPr/>
            <p:nvPr/>
          </p:nvGrpSpPr>
          <p:grpSpPr>
            <a:xfrm>
              <a:off x="-126" y="389750"/>
              <a:ext cx="9144403" cy="4364000"/>
              <a:chOff x="-25975" y="537900"/>
              <a:chExt cx="9195900" cy="4364000"/>
            </a:xfrm>
          </p:grpSpPr>
          <p:cxnSp>
            <p:nvCxnSpPr>
              <p:cNvPr id="28" name="Google Shape;28;p2"/>
              <p:cNvCxnSpPr/>
              <p:nvPr/>
            </p:nvCxnSpPr>
            <p:spPr>
              <a:xfrm>
                <a:off x="-25975" y="537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-25975" y="1083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-25975" y="1628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-25975" y="2174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-25975" y="2719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-25975" y="3265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>
                <a:off x="-25975" y="3810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>
                <a:off x="-25975" y="4356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2"/>
              <p:cNvCxnSpPr/>
              <p:nvPr/>
            </p:nvCxnSpPr>
            <p:spPr>
              <a:xfrm>
                <a:off x="-25975" y="4901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37" name="Google Shape;37;p2"/>
          <p:cNvSpPr/>
          <p:nvPr/>
        </p:nvSpPr>
        <p:spPr>
          <a:xfrm>
            <a:off x="865625" y="6902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789425" y="6140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713225" y="5378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 txBox="1">
            <a:spLocks noGrp="1"/>
          </p:cNvSpPr>
          <p:nvPr>
            <p:ph type="ctrTitle"/>
          </p:nvPr>
        </p:nvSpPr>
        <p:spPr>
          <a:xfrm>
            <a:off x="2209925" y="1567200"/>
            <a:ext cx="4724100" cy="200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50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50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50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50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50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50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50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50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" name="Google Shape;326;p13"/>
          <p:cNvGrpSpPr/>
          <p:nvPr/>
        </p:nvGrpSpPr>
        <p:grpSpPr>
          <a:xfrm>
            <a:off x="-126" y="0"/>
            <a:ext cx="9144403" cy="5160900"/>
            <a:chOff x="-126" y="0"/>
            <a:chExt cx="9144403" cy="5160900"/>
          </a:xfrm>
        </p:grpSpPr>
        <p:grpSp>
          <p:nvGrpSpPr>
            <p:cNvPr id="327" name="Google Shape;327;p13"/>
            <p:cNvGrpSpPr/>
            <p:nvPr/>
          </p:nvGrpSpPr>
          <p:grpSpPr>
            <a:xfrm>
              <a:off x="537813" y="0"/>
              <a:ext cx="8068500" cy="5160900"/>
              <a:chOff x="529238" y="0"/>
              <a:chExt cx="8068500" cy="5160900"/>
            </a:xfrm>
          </p:grpSpPr>
          <p:cxnSp>
            <p:nvCxnSpPr>
              <p:cNvPr id="328" name="Google Shape;328;p13"/>
              <p:cNvCxnSpPr/>
              <p:nvPr/>
            </p:nvCxnSpPr>
            <p:spPr>
              <a:xfrm>
                <a:off x="529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9" name="Google Shape;329;p13"/>
              <p:cNvCxnSpPr/>
              <p:nvPr/>
            </p:nvCxnSpPr>
            <p:spPr>
              <a:xfrm>
                <a:off x="1067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0" name="Google Shape;330;p13"/>
              <p:cNvCxnSpPr/>
              <p:nvPr/>
            </p:nvCxnSpPr>
            <p:spPr>
              <a:xfrm>
                <a:off x="1605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1" name="Google Shape;331;p13"/>
              <p:cNvCxnSpPr/>
              <p:nvPr/>
            </p:nvCxnSpPr>
            <p:spPr>
              <a:xfrm>
                <a:off x="2142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2" name="Google Shape;332;p13"/>
              <p:cNvCxnSpPr/>
              <p:nvPr/>
            </p:nvCxnSpPr>
            <p:spPr>
              <a:xfrm>
                <a:off x="2680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3" name="Google Shape;333;p13"/>
              <p:cNvCxnSpPr/>
              <p:nvPr/>
            </p:nvCxnSpPr>
            <p:spPr>
              <a:xfrm>
                <a:off x="3218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4" name="Google Shape;334;p13"/>
              <p:cNvCxnSpPr/>
              <p:nvPr/>
            </p:nvCxnSpPr>
            <p:spPr>
              <a:xfrm>
                <a:off x="37566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5" name="Google Shape;335;p13"/>
              <p:cNvCxnSpPr/>
              <p:nvPr/>
            </p:nvCxnSpPr>
            <p:spPr>
              <a:xfrm>
                <a:off x="42945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6" name="Google Shape;336;p13"/>
              <p:cNvCxnSpPr/>
              <p:nvPr/>
            </p:nvCxnSpPr>
            <p:spPr>
              <a:xfrm>
                <a:off x="48324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7" name="Google Shape;337;p13"/>
              <p:cNvCxnSpPr/>
              <p:nvPr/>
            </p:nvCxnSpPr>
            <p:spPr>
              <a:xfrm>
                <a:off x="53703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8" name="Google Shape;338;p13"/>
              <p:cNvCxnSpPr/>
              <p:nvPr/>
            </p:nvCxnSpPr>
            <p:spPr>
              <a:xfrm>
                <a:off x="5908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9" name="Google Shape;339;p13"/>
              <p:cNvCxnSpPr/>
              <p:nvPr/>
            </p:nvCxnSpPr>
            <p:spPr>
              <a:xfrm>
                <a:off x="6446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0" name="Google Shape;340;p13"/>
              <p:cNvCxnSpPr/>
              <p:nvPr/>
            </p:nvCxnSpPr>
            <p:spPr>
              <a:xfrm>
                <a:off x="6984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" name="Google Shape;341;p13"/>
              <p:cNvCxnSpPr/>
              <p:nvPr/>
            </p:nvCxnSpPr>
            <p:spPr>
              <a:xfrm>
                <a:off x="7521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" name="Google Shape;342;p13"/>
              <p:cNvCxnSpPr/>
              <p:nvPr/>
            </p:nvCxnSpPr>
            <p:spPr>
              <a:xfrm>
                <a:off x="8059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" name="Google Shape;343;p13"/>
              <p:cNvCxnSpPr/>
              <p:nvPr/>
            </p:nvCxnSpPr>
            <p:spPr>
              <a:xfrm>
                <a:off x="8597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44" name="Google Shape;344;p13"/>
            <p:cNvGrpSpPr/>
            <p:nvPr/>
          </p:nvGrpSpPr>
          <p:grpSpPr>
            <a:xfrm>
              <a:off x="-126" y="389750"/>
              <a:ext cx="9144403" cy="4364000"/>
              <a:chOff x="-25975" y="537900"/>
              <a:chExt cx="9195900" cy="4364000"/>
            </a:xfrm>
          </p:grpSpPr>
          <p:cxnSp>
            <p:nvCxnSpPr>
              <p:cNvPr id="345" name="Google Shape;345;p13"/>
              <p:cNvCxnSpPr/>
              <p:nvPr/>
            </p:nvCxnSpPr>
            <p:spPr>
              <a:xfrm>
                <a:off x="-25975" y="537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" name="Google Shape;346;p13"/>
              <p:cNvCxnSpPr/>
              <p:nvPr/>
            </p:nvCxnSpPr>
            <p:spPr>
              <a:xfrm>
                <a:off x="-25975" y="1083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" name="Google Shape;347;p13"/>
              <p:cNvCxnSpPr/>
              <p:nvPr/>
            </p:nvCxnSpPr>
            <p:spPr>
              <a:xfrm>
                <a:off x="-25975" y="1628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" name="Google Shape;348;p13"/>
              <p:cNvCxnSpPr/>
              <p:nvPr/>
            </p:nvCxnSpPr>
            <p:spPr>
              <a:xfrm>
                <a:off x="-25975" y="2174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" name="Google Shape;349;p13"/>
              <p:cNvCxnSpPr/>
              <p:nvPr/>
            </p:nvCxnSpPr>
            <p:spPr>
              <a:xfrm>
                <a:off x="-25975" y="2719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" name="Google Shape;350;p13"/>
              <p:cNvCxnSpPr/>
              <p:nvPr/>
            </p:nvCxnSpPr>
            <p:spPr>
              <a:xfrm>
                <a:off x="-25975" y="3265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" name="Google Shape;351;p13"/>
              <p:cNvCxnSpPr/>
              <p:nvPr/>
            </p:nvCxnSpPr>
            <p:spPr>
              <a:xfrm>
                <a:off x="-25975" y="3810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" name="Google Shape;352;p13"/>
              <p:cNvCxnSpPr/>
              <p:nvPr/>
            </p:nvCxnSpPr>
            <p:spPr>
              <a:xfrm>
                <a:off x="-25975" y="4356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3" name="Google Shape;353;p13"/>
              <p:cNvCxnSpPr/>
              <p:nvPr/>
            </p:nvCxnSpPr>
            <p:spPr>
              <a:xfrm>
                <a:off x="-25975" y="4901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354" name="Google Shape;354;p13"/>
          <p:cNvGrpSpPr/>
          <p:nvPr/>
        </p:nvGrpSpPr>
        <p:grpSpPr>
          <a:xfrm>
            <a:off x="319775" y="319975"/>
            <a:ext cx="8626143" cy="4619943"/>
            <a:chOff x="335150" y="335350"/>
            <a:chExt cx="8626143" cy="4619943"/>
          </a:xfrm>
        </p:grpSpPr>
        <p:sp>
          <p:nvSpPr>
            <p:cNvPr id="355" name="Google Shape;355;p13"/>
            <p:cNvSpPr/>
            <p:nvPr/>
          </p:nvSpPr>
          <p:spPr>
            <a:xfrm>
              <a:off x="502193" y="502393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3"/>
            <p:cNvSpPr/>
            <p:nvPr/>
          </p:nvSpPr>
          <p:spPr>
            <a:xfrm>
              <a:off x="418671" y="418872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3"/>
            <p:cNvSpPr/>
            <p:nvPr/>
          </p:nvSpPr>
          <p:spPr>
            <a:xfrm>
              <a:off x="335150" y="335350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8" name="Google Shape;358;p13"/>
          <p:cNvSpPr txBox="1">
            <a:spLocks noGrp="1"/>
          </p:cNvSpPr>
          <p:nvPr>
            <p:ph type="title" hasCustomPrompt="1"/>
          </p:nvPr>
        </p:nvSpPr>
        <p:spPr>
          <a:xfrm>
            <a:off x="2805875" y="1956654"/>
            <a:ext cx="734700" cy="568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59" name="Google Shape;359;p13"/>
          <p:cNvSpPr txBox="1">
            <a:spLocks noGrp="1"/>
          </p:cNvSpPr>
          <p:nvPr>
            <p:ph type="ctrTitle" idx="2"/>
          </p:nvPr>
        </p:nvSpPr>
        <p:spPr>
          <a:xfrm>
            <a:off x="713275" y="615700"/>
            <a:ext cx="7717500" cy="6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60" name="Google Shape;360;p13"/>
          <p:cNvSpPr txBox="1">
            <a:spLocks noGrp="1"/>
          </p:cNvSpPr>
          <p:nvPr>
            <p:ph type="title" idx="3" hasCustomPrompt="1"/>
          </p:nvPr>
        </p:nvSpPr>
        <p:spPr>
          <a:xfrm>
            <a:off x="2805875" y="3279994"/>
            <a:ext cx="734700" cy="568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61" name="Google Shape;361;p13"/>
          <p:cNvSpPr/>
          <p:nvPr/>
        </p:nvSpPr>
        <p:spPr>
          <a:xfrm>
            <a:off x="469783" y="1056900"/>
            <a:ext cx="249600" cy="249900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13"/>
          <p:cNvSpPr/>
          <p:nvPr/>
        </p:nvSpPr>
        <p:spPr>
          <a:xfrm>
            <a:off x="220183" y="715500"/>
            <a:ext cx="249600" cy="249900"/>
          </a:xfrm>
          <a:prstGeom prst="diamond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13"/>
          <p:cNvSpPr txBox="1">
            <a:spLocks noGrp="1"/>
          </p:cNvSpPr>
          <p:nvPr>
            <p:ph type="ctrTitle" idx="4"/>
          </p:nvPr>
        </p:nvSpPr>
        <p:spPr>
          <a:xfrm>
            <a:off x="4025575" y="1827654"/>
            <a:ext cx="2499300" cy="8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64" name="Google Shape;364;p13"/>
          <p:cNvSpPr txBox="1">
            <a:spLocks noGrp="1"/>
          </p:cNvSpPr>
          <p:nvPr>
            <p:ph type="ctrTitle" idx="5"/>
          </p:nvPr>
        </p:nvSpPr>
        <p:spPr>
          <a:xfrm>
            <a:off x="4025575" y="3151004"/>
            <a:ext cx="2499300" cy="8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0" name="Google Shape;400;p15"/>
          <p:cNvGrpSpPr/>
          <p:nvPr/>
        </p:nvGrpSpPr>
        <p:grpSpPr>
          <a:xfrm>
            <a:off x="-126" y="0"/>
            <a:ext cx="9144403" cy="5160900"/>
            <a:chOff x="-126" y="0"/>
            <a:chExt cx="9144403" cy="5160900"/>
          </a:xfrm>
        </p:grpSpPr>
        <p:grpSp>
          <p:nvGrpSpPr>
            <p:cNvPr id="401" name="Google Shape;401;p15"/>
            <p:cNvGrpSpPr/>
            <p:nvPr/>
          </p:nvGrpSpPr>
          <p:grpSpPr>
            <a:xfrm>
              <a:off x="537813" y="0"/>
              <a:ext cx="8068500" cy="5160900"/>
              <a:chOff x="529238" y="0"/>
              <a:chExt cx="8068500" cy="5160900"/>
            </a:xfrm>
          </p:grpSpPr>
          <p:cxnSp>
            <p:nvCxnSpPr>
              <p:cNvPr id="402" name="Google Shape;402;p15"/>
              <p:cNvCxnSpPr/>
              <p:nvPr/>
            </p:nvCxnSpPr>
            <p:spPr>
              <a:xfrm>
                <a:off x="529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3" name="Google Shape;403;p15"/>
              <p:cNvCxnSpPr/>
              <p:nvPr/>
            </p:nvCxnSpPr>
            <p:spPr>
              <a:xfrm>
                <a:off x="1067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4" name="Google Shape;404;p15"/>
              <p:cNvCxnSpPr/>
              <p:nvPr/>
            </p:nvCxnSpPr>
            <p:spPr>
              <a:xfrm>
                <a:off x="1605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5" name="Google Shape;405;p15"/>
              <p:cNvCxnSpPr/>
              <p:nvPr/>
            </p:nvCxnSpPr>
            <p:spPr>
              <a:xfrm>
                <a:off x="2142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6" name="Google Shape;406;p15"/>
              <p:cNvCxnSpPr/>
              <p:nvPr/>
            </p:nvCxnSpPr>
            <p:spPr>
              <a:xfrm>
                <a:off x="2680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7" name="Google Shape;407;p15"/>
              <p:cNvCxnSpPr/>
              <p:nvPr/>
            </p:nvCxnSpPr>
            <p:spPr>
              <a:xfrm>
                <a:off x="3218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8" name="Google Shape;408;p15"/>
              <p:cNvCxnSpPr/>
              <p:nvPr/>
            </p:nvCxnSpPr>
            <p:spPr>
              <a:xfrm>
                <a:off x="37566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9" name="Google Shape;409;p15"/>
              <p:cNvCxnSpPr/>
              <p:nvPr/>
            </p:nvCxnSpPr>
            <p:spPr>
              <a:xfrm>
                <a:off x="42945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0" name="Google Shape;410;p15"/>
              <p:cNvCxnSpPr/>
              <p:nvPr/>
            </p:nvCxnSpPr>
            <p:spPr>
              <a:xfrm>
                <a:off x="48324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1" name="Google Shape;411;p15"/>
              <p:cNvCxnSpPr/>
              <p:nvPr/>
            </p:nvCxnSpPr>
            <p:spPr>
              <a:xfrm>
                <a:off x="53703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2" name="Google Shape;412;p15"/>
              <p:cNvCxnSpPr/>
              <p:nvPr/>
            </p:nvCxnSpPr>
            <p:spPr>
              <a:xfrm>
                <a:off x="5908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" name="Google Shape;413;p15"/>
              <p:cNvCxnSpPr/>
              <p:nvPr/>
            </p:nvCxnSpPr>
            <p:spPr>
              <a:xfrm>
                <a:off x="6446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" name="Google Shape;414;p15"/>
              <p:cNvCxnSpPr/>
              <p:nvPr/>
            </p:nvCxnSpPr>
            <p:spPr>
              <a:xfrm>
                <a:off x="6984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" name="Google Shape;415;p15"/>
              <p:cNvCxnSpPr/>
              <p:nvPr/>
            </p:nvCxnSpPr>
            <p:spPr>
              <a:xfrm>
                <a:off x="7521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" name="Google Shape;416;p15"/>
              <p:cNvCxnSpPr/>
              <p:nvPr/>
            </p:nvCxnSpPr>
            <p:spPr>
              <a:xfrm>
                <a:off x="8059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" name="Google Shape;417;p15"/>
              <p:cNvCxnSpPr/>
              <p:nvPr/>
            </p:nvCxnSpPr>
            <p:spPr>
              <a:xfrm>
                <a:off x="8597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18" name="Google Shape;418;p15"/>
            <p:cNvGrpSpPr/>
            <p:nvPr/>
          </p:nvGrpSpPr>
          <p:grpSpPr>
            <a:xfrm>
              <a:off x="-126" y="389750"/>
              <a:ext cx="9144403" cy="4364000"/>
              <a:chOff x="-25975" y="537900"/>
              <a:chExt cx="9195900" cy="4364000"/>
            </a:xfrm>
          </p:grpSpPr>
          <p:cxnSp>
            <p:nvCxnSpPr>
              <p:cNvPr id="419" name="Google Shape;419;p15"/>
              <p:cNvCxnSpPr/>
              <p:nvPr/>
            </p:nvCxnSpPr>
            <p:spPr>
              <a:xfrm>
                <a:off x="-25975" y="537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" name="Google Shape;420;p15"/>
              <p:cNvCxnSpPr/>
              <p:nvPr/>
            </p:nvCxnSpPr>
            <p:spPr>
              <a:xfrm>
                <a:off x="-25975" y="1083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" name="Google Shape;421;p15"/>
              <p:cNvCxnSpPr/>
              <p:nvPr/>
            </p:nvCxnSpPr>
            <p:spPr>
              <a:xfrm>
                <a:off x="-25975" y="1628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" name="Google Shape;422;p15"/>
              <p:cNvCxnSpPr/>
              <p:nvPr/>
            </p:nvCxnSpPr>
            <p:spPr>
              <a:xfrm>
                <a:off x="-25975" y="2174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" name="Google Shape;423;p15"/>
              <p:cNvCxnSpPr/>
              <p:nvPr/>
            </p:nvCxnSpPr>
            <p:spPr>
              <a:xfrm>
                <a:off x="-25975" y="2719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" name="Google Shape;424;p15"/>
              <p:cNvCxnSpPr/>
              <p:nvPr/>
            </p:nvCxnSpPr>
            <p:spPr>
              <a:xfrm>
                <a:off x="-25975" y="3265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" name="Google Shape;425;p15"/>
              <p:cNvCxnSpPr/>
              <p:nvPr/>
            </p:nvCxnSpPr>
            <p:spPr>
              <a:xfrm>
                <a:off x="-25975" y="3810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" name="Google Shape;426;p15"/>
              <p:cNvCxnSpPr/>
              <p:nvPr/>
            </p:nvCxnSpPr>
            <p:spPr>
              <a:xfrm>
                <a:off x="-25975" y="4356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" name="Google Shape;427;p15"/>
              <p:cNvCxnSpPr/>
              <p:nvPr/>
            </p:nvCxnSpPr>
            <p:spPr>
              <a:xfrm>
                <a:off x="-25975" y="4901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428" name="Google Shape;428;p15"/>
          <p:cNvGrpSpPr/>
          <p:nvPr/>
        </p:nvGrpSpPr>
        <p:grpSpPr>
          <a:xfrm>
            <a:off x="335150" y="335350"/>
            <a:ext cx="8626143" cy="4619943"/>
            <a:chOff x="335150" y="335350"/>
            <a:chExt cx="8626143" cy="4619943"/>
          </a:xfrm>
        </p:grpSpPr>
        <p:sp>
          <p:nvSpPr>
            <p:cNvPr id="429" name="Google Shape;429;p15"/>
            <p:cNvSpPr/>
            <p:nvPr/>
          </p:nvSpPr>
          <p:spPr>
            <a:xfrm>
              <a:off x="502193" y="502393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5"/>
            <p:cNvSpPr/>
            <p:nvPr/>
          </p:nvSpPr>
          <p:spPr>
            <a:xfrm>
              <a:off x="418671" y="418872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5"/>
            <p:cNvSpPr/>
            <p:nvPr/>
          </p:nvSpPr>
          <p:spPr>
            <a:xfrm>
              <a:off x="335150" y="335350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2" name="Google Shape;432;p15"/>
          <p:cNvSpPr txBox="1">
            <a:spLocks noGrp="1"/>
          </p:cNvSpPr>
          <p:nvPr>
            <p:ph type="subTitle" idx="1"/>
          </p:nvPr>
        </p:nvSpPr>
        <p:spPr>
          <a:xfrm>
            <a:off x="4735400" y="1442391"/>
            <a:ext cx="3314700" cy="204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E2A47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3" name="Google Shape;433;p15"/>
          <p:cNvSpPr txBox="1">
            <a:spLocks noGrp="1"/>
          </p:cNvSpPr>
          <p:nvPr>
            <p:ph type="ctrTitle"/>
          </p:nvPr>
        </p:nvSpPr>
        <p:spPr>
          <a:xfrm>
            <a:off x="713275" y="615700"/>
            <a:ext cx="7717500" cy="6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4_1_1"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0" name="Google Shape;510;p18"/>
          <p:cNvGrpSpPr/>
          <p:nvPr/>
        </p:nvGrpSpPr>
        <p:grpSpPr>
          <a:xfrm>
            <a:off x="-126" y="0"/>
            <a:ext cx="9144403" cy="5160900"/>
            <a:chOff x="-126" y="0"/>
            <a:chExt cx="9144403" cy="5160900"/>
          </a:xfrm>
        </p:grpSpPr>
        <p:grpSp>
          <p:nvGrpSpPr>
            <p:cNvPr id="511" name="Google Shape;511;p18"/>
            <p:cNvGrpSpPr/>
            <p:nvPr/>
          </p:nvGrpSpPr>
          <p:grpSpPr>
            <a:xfrm>
              <a:off x="537813" y="0"/>
              <a:ext cx="8068500" cy="5160900"/>
              <a:chOff x="529238" y="0"/>
              <a:chExt cx="8068500" cy="5160900"/>
            </a:xfrm>
          </p:grpSpPr>
          <p:cxnSp>
            <p:nvCxnSpPr>
              <p:cNvPr id="512" name="Google Shape;512;p18"/>
              <p:cNvCxnSpPr/>
              <p:nvPr/>
            </p:nvCxnSpPr>
            <p:spPr>
              <a:xfrm>
                <a:off x="529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3" name="Google Shape;513;p18"/>
              <p:cNvCxnSpPr/>
              <p:nvPr/>
            </p:nvCxnSpPr>
            <p:spPr>
              <a:xfrm>
                <a:off x="1067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4" name="Google Shape;514;p18"/>
              <p:cNvCxnSpPr/>
              <p:nvPr/>
            </p:nvCxnSpPr>
            <p:spPr>
              <a:xfrm>
                <a:off x="1605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5" name="Google Shape;515;p18"/>
              <p:cNvCxnSpPr/>
              <p:nvPr/>
            </p:nvCxnSpPr>
            <p:spPr>
              <a:xfrm>
                <a:off x="2142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6" name="Google Shape;516;p18"/>
              <p:cNvCxnSpPr/>
              <p:nvPr/>
            </p:nvCxnSpPr>
            <p:spPr>
              <a:xfrm>
                <a:off x="2680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7" name="Google Shape;517;p18"/>
              <p:cNvCxnSpPr/>
              <p:nvPr/>
            </p:nvCxnSpPr>
            <p:spPr>
              <a:xfrm>
                <a:off x="3218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8" name="Google Shape;518;p18"/>
              <p:cNvCxnSpPr/>
              <p:nvPr/>
            </p:nvCxnSpPr>
            <p:spPr>
              <a:xfrm>
                <a:off x="37566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9" name="Google Shape;519;p18"/>
              <p:cNvCxnSpPr/>
              <p:nvPr/>
            </p:nvCxnSpPr>
            <p:spPr>
              <a:xfrm>
                <a:off x="42945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0" name="Google Shape;520;p18"/>
              <p:cNvCxnSpPr/>
              <p:nvPr/>
            </p:nvCxnSpPr>
            <p:spPr>
              <a:xfrm>
                <a:off x="48324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1" name="Google Shape;521;p18"/>
              <p:cNvCxnSpPr/>
              <p:nvPr/>
            </p:nvCxnSpPr>
            <p:spPr>
              <a:xfrm>
                <a:off x="53703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2" name="Google Shape;522;p18"/>
              <p:cNvCxnSpPr/>
              <p:nvPr/>
            </p:nvCxnSpPr>
            <p:spPr>
              <a:xfrm>
                <a:off x="5908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3" name="Google Shape;523;p18"/>
              <p:cNvCxnSpPr/>
              <p:nvPr/>
            </p:nvCxnSpPr>
            <p:spPr>
              <a:xfrm>
                <a:off x="6446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4" name="Google Shape;524;p18"/>
              <p:cNvCxnSpPr/>
              <p:nvPr/>
            </p:nvCxnSpPr>
            <p:spPr>
              <a:xfrm>
                <a:off x="6984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5" name="Google Shape;525;p18"/>
              <p:cNvCxnSpPr/>
              <p:nvPr/>
            </p:nvCxnSpPr>
            <p:spPr>
              <a:xfrm>
                <a:off x="7521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6" name="Google Shape;526;p18"/>
              <p:cNvCxnSpPr/>
              <p:nvPr/>
            </p:nvCxnSpPr>
            <p:spPr>
              <a:xfrm>
                <a:off x="8059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7" name="Google Shape;527;p18"/>
              <p:cNvCxnSpPr/>
              <p:nvPr/>
            </p:nvCxnSpPr>
            <p:spPr>
              <a:xfrm>
                <a:off x="8597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528" name="Google Shape;528;p18"/>
            <p:cNvGrpSpPr/>
            <p:nvPr/>
          </p:nvGrpSpPr>
          <p:grpSpPr>
            <a:xfrm>
              <a:off x="-126" y="389750"/>
              <a:ext cx="9144403" cy="4364000"/>
              <a:chOff x="-25975" y="537900"/>
              <a:chExt cx="9195900" cy="4364000"/>
            </a:xfrm>
          </p:grpSpPr>
          <p:cxnSp>
            <p:nvCxnSpPr>
              <p:cNvPr id="529" name="Google Shape;529;p18"/>
              <p:cNvCxnSpPr/>
              <p:nvPr/>
            </p:nvCxnSpPr>
            <p:spPr>
              <a:xfrm>
                <a:off x="-25975" y="537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0" name="Google Shape;530;p18"/>
              <p:cNvCxnSpPr/>
              <p:nvPr/>
            </p:nvCxnSpPr>
            <p:spPr>
              <a:xfrm>
                <a:off x="-25975" y="1083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1" name="Google Shape;531;p18"/>
              <p:cNvCxnSpPr/>
              <p:nvPr/>
            </p:nvCxnSpPr>
            <p:spPr>
              <a:xfrm>
                <a:off x="-25975" y="1628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2" name="Google Shape;532;p18"/>
              <p:cNvCxnSpPr/>
              <p:nvPr/>
            </p:nvCxnSpPr>
            <p:spPr>
              <a:xfrm>
                <a:off x="-25975" y="2174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3" name="Google Shape;533;p18"/>
              <p:cNvCxnSpPr/>
              <p:nvPr/>
            </p:nvCxnSpPr>
            <p:spPr>
              <a:xfrm>
                <a:off x="-25975" y="2719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4" name="Google Shape;534;p18"/>
              <p:cNvCxnSpPr/>
              <p:nvPr/>
            </p:nvCxnSpPr>
            <p:spPr>
              <a:xfrm>
                <a:off x="-25975" y="3265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5" name="Google Shape;535;p18"/>
              <p:cNvCxnSpPr/>
              <p:nvPr/>
            </p:nvCxnSpPr>
            <p:spPr>
              <a:xfrm>
                <a:off x="-25975" y="3810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6" name="Google Shape;536;p18"/>
              <p:cNvCxnSpPr/>
              <p:nvPr/>
            </p:nvCxnSpPr>
            <p:spPr>
              <a:xfrm>
                <a:off x="-25975" y="4356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7" name="Google Shape;537;p18"/>
              <p:cNvCxnSpPr/>
              <p:nvPr/>
            </p:nvCxnSpPr>
            <p:spPr>
              <a:xfrm>
                <a:off x="-25975" y="4901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538" name="Google Shape;538;p18"/>
          <p:cNvGrpSpPr/>
          <p:nvPr/>
        </p:nvGrpSpPr>
        <p:grpSpPr>
          <a:xfrm>
            <a:off x="335150" y="335350"/>
            <a:ext cx="8626143" cy="4619943"/>
            <a:chOff x="335150" y="335350"/>
            <a:chExt cx="8626143" cy="4619943"/>
          </a:xfrm>
        </p:grpSpPr>
        <p:sp>
          <p:nvSpPr>
            <p:cNvPr id="539" name="Google Shape;539;p18"/>
            <p:cNvSpPr/>
            <p:nvPr/>
          </p:nvSpPr>
          <p:spPr>
            <a:xfrm>
              <a:off x="502193" y="502393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8"/>
            <p:cNvSpPr/>
            <p:nvPr/>
          </p:nvSpPr>
          <p:spPr>
            <a:xfrm>
              <a:off x="418671" y="418872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18"/>
            <p:cNvSpPr/>
            <p:nvPr/>
          </p:nvSpPr>
          <p:spPr>
            <a:xfrm>
              <a:off x="335150" y="335350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2" name="Google Shape;542;p18"/>
          <p:cNvSpPr txBox="1">
            <a:spLocks noGrp="1"/>
          </p:cNvSpPr>
          <p:nvPr>
            <p:ph type="subTitle" idx="1"/>
          </p:nvPr>
        </p:nvSpPr>
        <p:spPr>
          <a:xfrm>
            <a:off x="1253250" y="1936092"/>
            <a:ext cx="3132000" cy="16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43" name="Google Shape;543;p18"/>
          <p:cNvSpPr txBox="1">
            <a:spLocks noGrp="1"/>
          </p:cNvSpPr>
          <p:nvPr>
            <p:ph type="ctrTitle"/>
          </p:nvPr>
        </p:nvSpPr>
        <p:spPr>
          <a:xfrm>
            <a:off x="713275" y="615700"/>
            <a:ext cx="7717500" cy="60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544" name="Google Shape;544;p18"/>
          <p:cNvSpPr/>
          <p:nvPr/>
        </p:nvSpPr>
        <p:spPr>
          <a:xfrm flipH="1">
            <a:off x="214883" y="3269087"/>
            <a:ext cx="249600" cy="249900"/>
          </a:xfrm>
          <a:prstGeom prst="diamond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6"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6" name="Google Shape;546;p19"/>
          <p:cNvGrpSpPr/>
          <p:nvPr/>
        </p:nvGrpSpPr>
        <p:grpSpPr>
          <a:xfrm>
            <a:off x="-126" y="0"/>
            <a:ext cx="9144403" cy="5160900"/>
            <a:chOff x="-126" y="0"/>
            <a:chExt cx="9144403" cy="5160900"/>
          </a:xfrm>
        </p:grpSpPr>
        <p:grpSp>
          <p:nvGrpSpPr>
            <p:cNvPr id="547" name="Google Shape;547;p19"/>
            <p:cNvGrpSpPr/>
            <p:nvPr/>
          </p:nvGrpSpPr>
          <p:grpSpPr>
            <a:xfrm>
              <a:off x="537813" y="0"/>
              <a:ext cx="8068500" cy="5160900"/>
              <a:chOff x="529238" y="0"/>
              <a:chExt cx="8068500" cy="5160900"/>
            </a:xfrm>
          </p:grpSpPr>
          <p:cxnSp>
            <p:nvCxnSpPr>
              <p:cNvPr id="548" name="Google Shape;548;p19"/>
              <p:cNvCxnSpPr/>
              <p:nvPr/>
            </p:nvCxnSpPr>
            <p:spPr>
              <a:xfrm>
                <a:off x="529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9" name="Google Shape;549;p19"/>
              <p:cNvCxnSpPr/>
              <p:nvPr/>
            </p:nvCxnSpPr>
            <p:spPr>
              <a:xfrm>
                <a:off x="1067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0" name="Google Shape;550;p19"/>
              <p:cNvCxnSpPr/>
              <p:nvPr/>
            </p:nvCxnSpPr>
            <p:spPr>
              <a:xfrm>
                <a:off x="1605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1" name="Google Shape;551;p19"/>
              <p:cNvCxnSpPr/>
              <p:nvPr/>
            </p:nvCxnSpPr>
            <p:spPr>
              <a:xfrm>
                <a:off x="2142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2" name="Google Shape;552;p19"/>
              <p:cNvCxnSpPr/>
              <p:nvPr/>
            </p:nvCxnSpPr>
            <p:spPr>
              <a:xfrm>
                <a:off x="2680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3" name="Google Shape;553;p19"/>
              <p:cNvCxnSpPr/>
              <p:nvPr/>
            </p:nvCxnSpPr>
            <p:spPr>
              <a:xfrm>
                <a:off x="3218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4" name="Google Shape;554;p19"/>
              <p:cNvCxnSpPr/>
              <p:nvPr/>
            </p:nvCxnSpPr>
            <p:spPr>
              <a:xfrm>
                <a:off x="37566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5" name="Google Shape;555;p19"/>
              <p:cNvCxnSpPr/>
              <p:nvPr/>
            </p:nvCxnSpPr>
            <p:spPr>
              <a:xfrm>
                <a:off x="42945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6" name="Google Shape;556;p19"/>
              <p:cNvCxnSpPr/>
              <p:nvPr/>
            </p:nvCxnSpPr>
            <p:spPr>
              <a:xfrm>
                <a:off x="48324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7" name="Google Shape;557;p19"/>
              <p:cNvCxnSpPr/>
              <p:nvPr/>
            </p:nvCxnSpPr>
            <p:spPr>
              <a:xfrm>
                <a:off x="53703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8" name="Google Shape;558;p19"/>
              <p:cNvCxnSpPr/>
              <p:nvPr/>
            </p:nvCxnSpPr>
            <p:spPr>
              <a:xfrm>
                <a:off x="5908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9" name="Google Shape;559;p19"/>
              <p:cNvCxnSpPr/>
              <p:nvPr/>
            </p:nvCxnSpPr>
            <p:spPr>
              <a:xfrm>
                <a:off x="6446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0" name="Google Shape;560;p19"/>
              <p:cNvCxnSpPr/>
              <p:nvPr/>
            </p:nvCxnSpPr>
            <p:spPr>
              <a:xfrm>
                <a:off x="6984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1" name="Google Shape;561;p19"/>
              <p:cNvCxnSpPr/>
              <p:nvPr/>
            </p:nvCxnSpPr>
            <p:spPr>
              <a:xfrm>
                <a:off x="7521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2" name="Google Shape;562;p19"/>
              <p:cNvCxnSpPr/>
              <p:nvPr/>
            </p:nvCxnSpPr>
            <p:spPr>
              <a:xfrm>
                <a:off x="8059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3" name="Google Shape;563;p19"/>
              <p:cNvCxnSpPr/>
              <p:nvPr/>
            </p:nvCxnSpPr>
            <p:spPr>
              <a:xfrm>
                <a:off x="8597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564" name="Google Shape;564;p19"/>
            <p:cNvGrpSpPr/>
            <p:nvPr/>
          </p:nvGrpSpPr>
          <p:grpSpPr>
            <a:xfrm>
              <a:off x="-126" y="389750"/>
              <a:ext cx="9144403" cy="4364000"/>
              <a:chOff x="-25975" y="537900"/>
              <a:chExt cx="9195900" cy="4364000"/>
            </a:xfrm>
          </p:grpSpPr>
          <p:cxnSp>
            <p:nvCxnSpPr>
              <p:cNvPr id="565" name="Google Shape;565;p19"/>
              <p:cNvCxnSpPr/>
              <p:nvPr/>
            </p:nvCxnSpPr>
            <p:spPr>
              <a:xfrm>
                <a:off x="-25975" y="537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6" name="Google Shape;566;p19"/>
              <p:cNvCxnSpPr/>
              <p:nvPr/>
            </p:nvCxnSpPr>
            <p:spPr>
              <a:xfrm>
                <a:off x="-25975" y="1083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7" name="Google Shape;567;p19"/>
              <p:cNvCxnSpPr/>
              <p:nvPr/>
            </p:nvCxnSpPr>
            <p:spPr>
              <a:xfrm>
                <a:off x="-25975" y="1628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8" name="Google Shape;568;p19"/>
              <p:cNvCxnSpPr/>
              <p:nvPr/>
            </p:nvCxnSpPr>
            <p:spPr>
              <a:xfrm>
                <a:off x="-25975" y="2174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9" name="Google Shape;569;p19"/>
              <p:cNvCxnSpPr/>
              <p:nvPr/>
            </p:nvCxnSpPr>
            <p:spPr>
              <a:xfrm>
                <a:off x="-25975" y="2719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0" name="Google Shape;570;p19"/>
              <p:cNvCxnSpPr/>
              <p:nvPr/>
            </p:nvCxnSpPr>
            <p:spPr>
              <a:xfrm>
                <a:off x="-25975" y="3265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1" name="Google Shape;571;p19"/>
              <p:cNvCxnSpPr/>
              <p:nvPr/>
            </p:nvCxnSpPr>
            <p:spPr>
              <a:xfrm>
                <a:off x="-25975" y="3810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2" name="Google Shape;572;p19"/>
              <p:cNvCxnSpPr/>
              <p:nvPr/>
            </p:nvCxnSpPr>
            <p:spPr>
              <a:xfrm>
                <a:off x="-25975" y="4356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3" name="Google Shape;573;p19"/>
              <p:cNvCxnSpPr/>
              <p:nvPr/>
            </p:nvCxnSpPr>
            <p:spPr>
              <a:xfrm>
                <a:off x="-25975" y="4901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574" name="Google Shape;574;p19"/>
          <p:cNvGrpSpPr/>
          <p:nvPr/>
        </p:nvGrpSpPr>
        <p:grpSpPr>
          <a:xfrm>
            <a:off x="335150" y="335350"/>
            <a:ext cx="8626143" cy="4619943"/>
            <a:chOff x="335150" y="335350"/>
            <a:chExt cx="8626143" cy="4619943"/>
          </a:xfrm>
        </p:grpSpPr>
        <p:sp>
          <p:nvSpPr>
            <p:cNvPr id="575" name="Google Shape;575;p19"/>
            <p:cNvSpPr/>
            <p:nvPr/>
          </p:nvSpPr>
          <p:spPr>
            <a:xfrm>
              <a:off x="502193" y="502393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9"/>
            <p:cNvSpPr/>
            <p:nvPr/>
          </p:nvSpPr>
          <p:spPr>
            <a:xfrm>
              <a:off x="418671" y="418872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9"/>
            <p:cNvSpPr/>
            <p:nvPr/>
          </p:nvSpPr>
          <p:spPr>
            <a:xfrm>
              <a:off x="335150" y="335350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8" name="Google Shape;578;p19"/>
          <p:cNvSpPr txBox="1">
            <a:spLocks noGrp="1"/>
          </p:cNvSpPr>
          <p:nvPr>
            <p:ph type="subTitle" idx="1"/>
          </p:nvPr>
        </p:nvSpPr>
        <p:spPr>
          <a:xfrm>
            <a:off x="1333784" y="2028025"/>
            <a:ext cx="2988900" cy="15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E2A47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9" name="Google Shape;579;p19"/>
          <p:cNvSpPr txBox="1">
            <a:spLocks noGrp="1"/>
          </p:cNvSpPr>
          <p:nvPr>
            <p:ph type="subTitle" idx="2"/>
          </p:nvPr>
        </p:nvSpPr>
        <p:spPr>
          <a:xfrm>
            <a:off x="4821316" y="2028025"/>
            <a:ext cx="2988900" cy="15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E2A47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0" name="Google Shape;580;p19"/>
          <p:cNvSpPr txBox="1">
            <a:spLocks noGrp="1"/>
          </p:cNvSpPr>
          <p:nvPr>
            <p:ph type="ctrTitle"/>
          </p:nvPr>
        </p:nvSpPr>
        <p:spPr>
          <a:xfrm>
            <a:off x="713275" y="615700"/>
            <a:ext cx="7717500" cy="6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581" name="Google Shape;581;p19"/>
          <p:cNvSpPr/>
          <p:nvPr/>
        </p:nvSpPr>
        <p:spPr>
          <a:xfrm flipH="1">
            <a:off x="216835" y="3784187"/>
            <a:ext cx="249600" cy="249900"/>
          </a:xfrm>
          <a:prstGeom prst="diamond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8" name="Google Shape;618;p21"/>
          <p:cNvGrpSpPr/>
          <p:nvPr/>
        </p:nvGrpSpPr>
        <p:grpSpPr>
          <a:xfrm>
            <a:off x="-126" y="0"/>
            <a:ext cx="9144403" cy="5160900"/>
            <a:chOff x="-126" y="0"/>
            <a:chExt cx="9144403" cy="5160900"/>
          </a:xfrm>
        </p:grpSpPr>
        <p:grpSp>
          <p:nvGrpSpPr>
            <p:cNvPr id="619" name="Google Shape;619;p21"/>
            <p:cNvGrpSpPr/>
            <p:nvPr/>
          </p:nvGrpSpPr>
          <p:grpSpPr>
            <a:xfrm>
              <a:off x="537813" y="0"/>
              <a:ext cx="8068500" cy="5160900"/>
              <a:chOff x="529238" y="0"/>
              <a:chExt cx="8068500" cy="5160900"/>
            </a:xfrm>
          </p:grpSpPr>
          <p:cxnSp>
            <p:nvCxnSpPr>
              <p:cNvPr id="620" name="Google Shape;620;p21"/>
              <p:cNvCxnSpPr/>
              <p:nvPr/>
            </p:nvCxnSpPr>
            <p:spPr>
              <a:xfrm>
                <a:off x="529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1" name="Google Shape;621;p21"/>
              <p:cNvCxnSpPr/>
              <p:nvPr/>
            </p:nvCxnSpPr>
            <p:spPr>
              <a:xfrm>
                <a:off x="1067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2" name="Google Shape;622;p21"/>
              <p:cNvCxnSpPr/>
              <p:nvPr/>
            </p:nvCxnSpPr>
            <p:spPr>
              <a:xfrm>
                <a:off x="1605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3" name="Google Shape;623;p21"/>
              <p:cNvCxnSpPr/>
              <p:nvPr/>
            </p:nvCxnSpPr>
            <p:spPr>
              <a:xfrm>
                <a:off x="2142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4" name="Google Shape;624;p21"/>
              <p:cNvCxnSpPr/>
              <p:nvPr/>
            </p:nvCxnSpPr>
            <p:spPr>
              <a:xfrm>
                <a:off x="2680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5" name="Google Shape;625;p21"/>
              <p:cNvCxnSpPr/>
              <p:nvPr/>
            </p:nvCxnSpPr>
            <p:spPr>
              <a:xfrm>
                <a:off x="3218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6" name="Google Shape;626;p21"/>
              <p:cNvCxnSpPr/>
              <p:nvPr/>
            </p:nvCxnSpPr>
            <p:spPr>
              <a:xfrm>
                <a:off x="37566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7" name="Google Shape;627;p21"/>
              <p:cNvCxnSpPr/>
              <p:nvPr/>
            </p:nvCxnSpPr>
            <p:spPr>
              <a:xfrm>
                <a:off x="42945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8" name="Google Shape;628;p21"/>
              <p:cNvCxnSpPr/>
              <p:nvPr/>
            </p:nvCxnSpPr>
            <p:spPr>
              <a:xfrm>
                <a:off x="48324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9" name="Google Shape;629;p21"/>
              <p:cNvCxnSpPr/>
              <p:nvPr/>
            </p:nvCxnSpPr>
            <p:spPr>
              <a:xfrm>
                <a:off x="53703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0" name="Google Shape;630;p21"/>
              <p:cNvCxnSpPr/>
              <p:nvPr/>
            </p:nvCxnSpPr>
            <p:spPr>
              <a:xfrm>
                <a:off x="5908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1" name="Google Shape;631;p21"/>
              <p:cNvCxnSpPr/>
              <p:nvPr/>
            </p:nvCxnSpPr>
            <p:spPr>
              <a:xfrm>
                <a:off x="6446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2" name="Google Shape;632;p21"/>
              <p:cNvCxnSpPr/>
              <p:nvPr/>
            </p:nvCxnSpPr>
            <p:spPr>
              <a:xfrm>
                <a:off x="6984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3" name="Google Shape;633;p21"/>
              <p:cNvCxnSpPr/>
              <p:nvPr/>
            </p:nvCxnSpPr>
            <p:spPr>
              <a:xfrm>
                <a:off x="7521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4" name="Google Shape;634;p21"/>
              <p:cNvCxnSpPr/>
              <p:nvPr/>
            </p:nvCxnSpPr>
            <p:spPr>
              <a:xfrm>
                <a:off x="8059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5" name="Google Shape;635;p21"/>
              <p:cNvCxnSpPr/>
              <p:nvPr/>
            </p:nvCxnSpPr>
            <p:spPr>
              <a:xfrm>
                <a:off x="8597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36" name="Google Shape;636;p21"/>
            <p:cNvGrpSpPr/>
            <p:nvPr/>
          </p:nvGrpSpPr>
          <p:grpSpPr>
            <a:xfrm>
              <a:off x="-126" y="389750"/>
              <a:ext cx="9144403" cy="4364000"/>
              <a:chOff x="-25975" y="537900"/>
              <a:chExt cx="9195900" cy="4364000"/>
            </a:xfrm>
          </p:grpSpPr>
          <p:cxnSp>
            <p:nvCxnSpPr>
              <p:cNvPr id="637" name="Google Shape;637;p21"/>
              <p:cNvCxnSpPr/>
              <p:nvPr/>
            </p:nvCxnSpPr>
            <p:spPr>
              <a:xfrm>
                <a:off x="-25975" y="537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8" name="Google Shape;638;p21"/>
              <p:cNvCxnSpPr/>
              <p:nvPr/>
            </p:nvCxnSpPr>
            <p:spPr>
              <a:xfrm>
                <a:off x="-25975" y="1083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9" name="Google Shape;639;p21"/>
              <p:cNvCxnSpPr/>
              <p:nvPr/>
            </p:nvCxnSpPr>
            <p:spPr>
              <a:xfrm>
                <a:off x="-25975" y="1628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0" name="Google Shape;640;p21"/>
              <p:cNvCxnSpPr/>
              <p:nvPr/>
            </p:nvCxnSpPr>
            <p:spPr>
              <a:xfrm>
                <a:off x="-25975" y="2174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1" name="Google Shape;641;p21"/>
              <p:cNvCxnSpPr/>
              <p:nvPr/>
            </p:nvCxnSpPr>
            <p:spPr>
              <a:xfrm>
                <a:off x="-25975" y="2719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2" name="Google Shape;642;p21"/>
              <p:cNvCxnSpPr/>
              <p:nvPr/>
            </p:nvCxnSpPr>
            <p:spPr>
              <a:xfrm>
                <a:off x="-25975" y="3265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3" name="Google Shape;643;p21"/>
              <p:cNvCxnSpPr/>
              <p:nvPr/>
            </p:nvCxnSpPr>
            <p:spPr>
              <a:xfrm>
                <a:off x="-25975" y="3810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4" name="Google Shape;644;p21"/>
              <p:cNvCxnSpPr/>
              <p:nvPr/>
            </p:nvCxnSpPr>
            <p:spPr>
              <a:xfrm>
                <a:off x="-25975" y="4356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5" name="Google Shape;645;p21"/>
              <p:cNvCxnSpPr/>
              <p:nvPr/>
            </p:nvCxnSpPr>
            <p:spPr>
              <a:xfrm>
                <a:off x="-25975" y="4901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646" name="Google Shape;646;p21"/>
          <p:cNvSpPr/>
          <p:nvPr/>
        </p:nvSpPr>
        <p:spPr>
          <a:xfrm>
            <a:off x="865625" y="6902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21"/>
          <p:cNvSpPr/>
          <p:nvPr/>
        </p:nvSpPr>
        <p:spPr>
          <a:xfrm>
            <a:off x="789425" y="6140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21"/>
          <p:cNvSpPr/>
          <p:nvPr/>
        </p:nvSpPr>
        <p:spPr>
          <a:xfrm>
            <a:off x="713225" y="5378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0" name="Google Shape;650;p22"/>
          <p:cNvGrpSpPr/>
          <p:nvPr/>
        </p:nvGrpSpPr>
        <p:grpSpPr>
          <a:xfrm>
            <a:off x="-126" y="0"/>
            <a:ext cx="9144403" cy="5160900"/>
            <a:chOff x="-126" y="0"/>
            <a:chExt cx="9144403" cy="5160900"/>
          </a:xfrm>
        </p:grpSpPr>
        <p:grpSp>
          <p:nvGrpSpPr>
            <p:cNvPr id="651" name="Google Shape;651;p22"/>
            <p:cNvGrpSpPr/>
            <p:nvPr/>
          </p:nvGrpSpPr>
          <p:grpSpPr>
            <a:xfrm>
              <a:off x="537813" y="0"/>
              <a:ext cx="8068500" cy="5160900"/>
              <a:chOff x="529238" y="0"/>
              <a:chExt cx="8068500" cy="5160900"/>
            </a:xfrm>
          </p:grpSpPr>
          <p:cxnSp>
            <p:nvCxnSpPr>
              <p:cNvPr id="652" name="Google Shape;652;p22"/>
              <p:cNvCxnSpPr/>
              <p:nvPr/>
            </p:nvCxnSpPr>
            <p:spPr>
              <a:xfrm>
                <a:off x="529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3" name="Google Shape;653;p22"/>
              <p:cNvCxnSpPr/>
              <p:nvPr/>
            </p:nvCxnSpPr>
            <p:spPr>
              <a:xfrm>
                <a:off x="1067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4" name="Google Shape;654;p22"/>
              <p:cNvCxnSpPr/>
              <p:nvPr/>
            </p:nvCxnSpPr>
            <p:spPr>
              <a:xfrm>
                <a:off x="1605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5" name="Google Shape;655;p22"/>
              <p:cNvCxnSpPr/>
              <p:nvPr/>
            </p:nvCxnSpPr>
            <p:spPr>
              <a:xfrm>
                <a:off x="2142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6" name="Google Shape;656;p22"/>
              <p:cNvCxnSpPr/>
              <p:nvPr/>
            </p:nvCxnSpPr>
            <p:spPr>
              <a:xfrm>
                <a:off x="2680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7" name="Google Shape;657;p22"/>
              <p:cNvCxnSpPr/>
              <p:nvPr/>
            </p:nvCxnSpPr>
            <p:spPr>
              <a:xfrm>
                <a:off x="3218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8" name="Google Shape;658;p22"/>
              <p:cNvCxnSpPr/>
              <p:nvPr/>
            </p:nvCxnSpPr>
            <p:spPr>
              <a:xfrm>
                <a:off x="37566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9" name="Google Shape;659;p22"/>
              <p:cNvCxnSpPr/>
              <p:nvPr/>
            </p:nvCxnSpPr>
            <p:spPr>
              <a:xfrm>
                <a:off x="42945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0" name="Google Shape;660;p22"/>
              <p:cNvCxnSpPr/>
              <p:nvPr/>
            </p:nvCxnSpPr>
            <p:spPr>
              <a:xfrm>
                <a:off x="48324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1" name="Google Shape;661;p22"/>
              <p:cNvCxnSpPr/>
              <p:nvPr/>
            </p:nvCxnSpPr>
            <p:spPr>
              <a:xfrm>
                <a:off x="53703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2" name="Google Shape;662;p22"/>
              <p:cNvCxnSpPr/>
              <p:nvPr/>
            </p:nvCxnSpPr>
            <p:spPr>
              <a:xfrm>
                <a:off x="5908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3" name="Google Shape;663;p22"/>
              <p:cNvCxnSpPr/>
              <p:nvPr/>
            </p:nvCxnSpPr>
            <p:spPr>
              <a:xfrm>
                <a:off x="6446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4" name="Google Shape;664;p22"/>
              <p:cNvCxnSpPr/>
              <p:nvPr/>
            </p:nvCxnSpPr>
            <p:spPr>
              <a:xfrm>
                <a:off x="6984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5" name="Google Shape;665;p22"/>
              <p:cNvCxnSpPr/>
              <p:nvPr/>
            </p:nvCxnSpPr>
            <p:spPr>
              <a:xfrm>
                <a:off x="7521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6" name="Google Shape;666;p22"/>
              <p:cNvCxnSpPr/>
              <p:nvPr/>
            </p:nvCxnSpPr>
            <p:spPr>
              <a:xfrm>
                <a:off x="8059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7" name="Google Shape;667;p22"/>
              <p:cNvCxnSpPr/>
              <p:nvPr/>
            </p:nvCxnSpPr>
            <p:spPr>
              <a:xfrm>
                <a:off x="8597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68" name="Google Shape;668;p22"/>
            <p:cNvGrpSpPr/>
            <p:nvPr/>
          </p:nvGrpSpPr>
          <p:grpSpPr>
            <a:xfrm>
              <a:off x="-126" y="389750"/>
              <a:ext cx="9144403" cy="4364000"/>
              <a:chOff x="-25975" y="537900"/>
              <a:chExt cx="9195900" cy="4364000"/>
            </a:xfrm>
          </p:grpSpPr>
          <p:cxnSp>
            <p:nvCxnSpPr>
              <p:cNvPr id="669" name="Google Shape;669;p22"/>
              <p:cNvCxnSpPr/>
              <p:nvPr/>
            </p:nvCxnSpPr>
            <p:spPr>
              <a:xfrm>
                <a:off x="-25975" y="537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0" name="Google Shape;670;p22"/>
              <p:cNvCxnSpPr/>
              <p:nvPr/>
            </p:nvCxnSpPr>
            <p:spPr>
              <a:xfrm>
                <a:off x="-25975" y="1083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1" name="Google Shape;671;p22"/>
              <p:cNvCxnSpPr/>
              <p:nvPr/>
            </p:nvCxnSpPr>
            <p:spPr>
              <a:xfrm>
                <a:off x="-25975" y="1628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2" name="Google Shape;672;p22"/>
              <p:cNvCxnSpPr/>
              <p:nvPr/>
            </p:nvCxnSpPr>
            <p:spPr>
              <a:xfrm>
                <a:off x="-25975" y="2174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3" name="Google Shape;673;p22"/>
              <p:cNvCxnSpPr/>
              <p:nvPr/>
            </p:nvCxnSpPr>
            <p:spPr>
              <a:xfrm>
                <a:off x="-25975" y="2719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4" name="Google Shape;674;p22"/>
              <p:cNvCxnSpPr/>
              <p:nvPr/>
            </p:nvCxnSpPr>
            <p:spPr>
              <a:xfrm>
                <a:off x="-25975" y="3265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5" name="Google Shape;675;p22"/>
              <p:cNvCxnSpPr/>
              <p:nvPr/>
            </p:nvCxnSpPr>
            <p:spPr>
              <a:xfrm>
                <a:off x="-25975" y="3810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6" name="Google Shape;676;p22"/>
              <p:cNvCxnSpPr/>
              <p:nvPr/>
            </p:nvCxnSpPr>
            <p:spPr>
              <a:xfrm>
                <a:off x="-25975" y="4356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7" name="Google Shape;677;p22"/>
              <p:cNvCxnSpPr/>
              <p:nvPr/>
            </p:nvCxnSpPr>
            <p:spPr>
              <a:xfrm>
                <a:off x="-25975" y="4901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678" name="Google Shape;678;p22"/>
          <p:cNvGrpSpPr/>
          <p:nvPr/>
        </p:nvGrpSpPr>
        <p:grpSpPr>
          <a:xfrm>
            <a:off x="335150" y="335350"/>
            <a:ext cx="8626143" cy="4619943"/>
            <a:chOff x="335150" y="335350"/>
            <a:chExt cx="8626143" cy="4619943"/>
          </a:xfrm>
        </p:grpSpPr>
        <p:sp>
          <p:nvSpPr>
            <p:cNvPr id="679" name="Google Shape;679;p22"/>
            <p:cNvSpPr/>
            <p:nvPr/>
          </p:nvSpPr>
          <p:spPr>
            <a:xfrm>
              <a:off x="502193" y="502393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2"/>
            <p:cNvSpPr/>
            <p:nvPr/>
          </p:nvSpPr>
          <p:spPr>
            <a:xfrm>
              <a:off x="418671" y="418872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2"/>
            <p:cNvSpPr/>
            <p:nvPr/>
          </p:nvSpPr>
          <p:spPr>
            <a:xfrm>
              <a:off x="335150" y="335350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26" y="0"/>
            <a:ext cx="9144403" cy="5160900"/>
            <a:chOff x="-126" y="0"/>
            <a:chExt cx="9144403" cy="51609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537813" y="0"/>
              <a:ext cx="8068500" cy="5160900"/>
              <a:chOff x="529238" y="0"/>
              <a:chExt cx="8068500" cy="5160900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529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1067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1605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2142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2680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3218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37566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42945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48324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53703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5908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6446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6984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7521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8059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8597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7" name="Google Shape;27;p2"/>
            <p:cNvGrpSpPr/>
            <p:nvPr/>
          </p:nvGrpSpPr>
          <p:grpSpPr>
            <a:xfrm>
              <a:off x="-126" y="389750"/>
              <a:ext cx="9144403" cy="4364000"/>
              <a:chOff x="-25975" y="537900"/>
              <a:chExt cx="9195900" cy="4364000"/>
            </a:xfrm>
          </p:grpSpPr>
          <p:cxnSp>
            <p:nvCxnSpPr>
              <p:cNvPr id="28" name="Google Shape;28;p2"/>
              <p:cNvCxnSpPr/>
              <p:nvPr/>
            </p:nvCxnSpPr>
            <p:spPr>
              <a:xfrm>
                <a:off x="-25975" y="537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-25975" y="1083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-25975" y="1628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-25975" y="2174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-25975" y="2719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-25975" y="3265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>
                <a:off x="-25975" y="3810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>
                <a:off x="-25975" y="4356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2"/>
              <p:cNvCxnSpPr/>
              <p:nvPr/>
            </p:nvCxnSpPr>
            <p:spPr>
              <a:xfrm>
                <a:off x="-25975" y="4901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37" name="Google Shape;37;p2"/>
          <p:cNvSpPr/>
          <p:nvPr/>
        </p:nvSpPr>
        <p:spPr>
          <a:xfrm>
            <a:off x="865625" y="6902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8;p2"/>
          <p:cNvSpPr/>
          <p:nvPr/>
        </p:nvSpPr>
        <p:spPr>
          <a:xfrm>
            <a:off x="789425" y="6140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2"/>
          <p:cNvSpPr/>
          <p:nvPr/>
        </p:nvSpPr>
        <p:spPr>
          <a:xfrm>
            <a:off x="713225" y="5378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2"/>
          <p:cNvSpPr txBox="1">
            <a:spLocks noGrp="1"/>
          </p:cNvSpPr>
          <p:nvPr>
            <p:ph type="ctrTitle"/>
          </p:nvPr>
        </p:nvSpPr>
        <p:spPr>
          <a:xfrm>
            <a:off x="2209925" y="1567200"/>
            <a:ext cx="4724100" cy="200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50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50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50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50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50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50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50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50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53223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3"/>
          <p:cNvGrpSpPr/>
          <p:nvPr/>
        </p:nvGrpSpPr>
        <p:grpSpPr>
          <a:xfrm>
            <a:off x="-126" y="0"/>
            <a:ext cx="9144403" cy="5160900"/>
            <a:chOff x="-126" y="0"/>
            <a:chExt cx="9144403" cy="5160900"/>
          </a:xfrm>
        </p:grpSpPr>
        <p:grpSp>
          <p:nvGrpSpPr>
            <p:cNvPr id="43" name="Google Shape;43;p3"/>
            <p:cNvGrpSpPr/>
            <p:nvPr/>
          </p:nvGrpSpPr>
          <p:grpSpPr>
            <a:xfrm>
              <a:off x="537813" y="0"/>
              <a:ext cx="8068500" cy="5160900"/>
              <a:chOff x="529238" y="0"/>
              <a:chExt cx="8068500" cy="5160900"/>
            </a:xfrm>
          </p:grpSpPr>
          <p:cxnSp>
            <p:nvCxnSpPr>
              <p:cNvPr id="44" name="Google Shape;44;p3"/>
              <p:cNvCxnSpPr/>
              <p:nvPr/>
            </p:nvCxnSpPr>
            <p:spPr>
              <a:xfrm>
                <a:off x="529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3"/>
              <p:cNvCxnSpPr/>
              <p:nvPr/>
            </p:nvCxnSpPr>
            <p:spPr>
              <a:xfrm>
                <a:off x="1067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3"/>
              <p:cNvCxnSpPr/>
              <p:nvPr/>
            </p:nvCxnSpPr>
            <p:spPr>
              <a:xfrm>
                <a:off x="1605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3"/>
              <p:cNvCxnSpPr/>
              <p:nvPr/>
            </p:nvCxnSpPr>
            <p:spPr>
              <a:xfrm>
                <a:off x="2142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3"/>
              <p:cNvCxnSpPr/>
              <p:nvPr/>
            </p:nvCxnSpPr>
            <p:spPr>
              <a:xfrm>
                <a:off x="2680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3"/>
              <p:cNvCxnSpPr/>
              <p:nvPr/>
            </p:nvCxnSpPr>
            <p:spPr>
              <a:xfrm>
                <a:off x="3218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3"/>
              <p:cNvCxnSpPr/>
              <p:nvPr/>
            </p:nvCxnSpPr>
            <p:spPr>
              <a:xfrm>
                <a:off x="37566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3"/>
              <p:cNvCxnSpPr/>
              <p:nvPr/>
            </p:nvCxnSpPr>
            <p:spPr>
              <a:xfrm>
                <a:off x="42945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" name="Google Shape;52;p3"/>
              <p:cNvCxnSpPr/>
              <p:nvPr/>
            </p:nvCxnSpPr>
            <p:spPr>
              <a:xfrm>
                <a:off x="48324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" name="Google Shape;53;p3"/>
              <p:cNvCxnSpPr/>
              <p:nvPr/>
            </p:nvCxnSpPr>
            <p:spPr>
              <a:xfrm>
                <a:off x="53703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" name="Google Shape;54;p3"/>
              <p:cNvCxnSpPr/>
              <p:nvPr/>
            </p:nvCxnSpPr>
            <p:spPr>
              <a:xfrm>
                <a:off x="5908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" name="Google Shape;55;p3"/>
              <p:cNvCxnSpPr/>
              <p:nvPr/>
            </p:nvCxnSpPr>
            <p:spPr>
              <a:xfrm>
                <a:off x="6446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" name="Google Shape;56;p3"/>
              <p:cNvCxnSpPr/>
              <p:nvPr/>
            </p:nvCxnSpPr>
            <p:spPr>
              <a:xfrm>
                <a:off x="6984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" name="Google Shape;57;p3"/>
              <p:cNvCxnSpPr/>
              <p:nvPr/>
            </p:nvCxnSpPr>
            <p:spPr>
              <a:xfrm>
                <a:off x="7521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" name="Google Shape;58;p3"/>
              <p:cNvCxnSpPr/>
              <p:nvPr/>
            </p:nvCxnSpPr>
            <p:spPr>
              <a:xfrm>
                <a:off x="8059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" name="Google Shape;59;p3"/>
              <p:cNvCxnSpPr/>
              <p:nvPr/>
            </p:nvCxnSpPr>
            <p:spPr>
              <a:xfrm>
                <a:off x="8597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0" name="Google Shape;60;p3"/>
            <p:cNvGrpSpPr/>
            <p:nvPr/>
          </p:nvGrpSpPr>
          <p:grpSpPr>
            <a:xfrm>
              <a:off x="-126" y="389750"/>
              <a:ext cx="9144403" cy="4364000"/>
              <a:chOff x="-25975" y="537900"/>
              <a:chExt cx="9195900" cy="4364000"/>
            </a:xfrm>
          </p:grpSpPr>
          <p:cxnSp>
            <p:nvCxnSpPr>
              <p:cNvPr id="61" name="Google Shape;61;p3"/>
              <p:cNvCxnSpPr/>
              <p:nvPr/>
            </p:nvCxnSpPr>
            <p:spPr>
              <a:xfrm>
                <a:off x="-25975" y="537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3"/>
              <p:cNvCxnSpPr/>
              <p:nvPr/>
            </p:nvCxnSpPr>
            <p:spPr>
              <a:xfrm>
                <a:off x="-25975" y="1083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3"/>
              <p:cNvCxnSpPr/>
              <p:nvPr/>
            </p:nvCxnSpPr>
            <p:spPr>
              <a:xfrm>
                <a:off x="-25975" y="1628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3"/>
              <p:cNvCxnSpPr/>
              <p:nvPr/>
            </p:nvCxnSpPr>
            <p:spPr>
              <a:xfrm>
                <a:off x="-25975" y="2174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" name="Google Shape;65;p3"/>
              <p:cNvCxnSpPr/>
              <p:nvPr/>
            </p:nvCxnSpPr>
            <p:spPr>
              <a:xfrm>
                <a:off x="-25975" y="2719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" name="Google Shape;66;p3"/>
              <p:cNvCxnSpPr/>
              <p:nvPr/>
            </p:nvCxnSpPr>
            <p:spPr>
              <a:xfrm>
                <a:off x="-25975" y="3265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Google Shape;67;p3"/>
              <p:cNvCxnSpPr/>
              <p:nvPr/>
            </p:nvCxnSpPr>
            <p:spPr>
              <a:xfrm>
                <a:off x="-25975" y="3810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" name="Google Shape;68;p3"/>
              <p:cNvCxnSpPr/>
              <p:nvPr/>
            </p:nvCxnSpPr>
            <p:spPr>
              <a:xfrm>
                <a:off x="-25975" y="4356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" name="Google Shape;69;p3"/>
              <p:cNvCxnSpPr/>
              <p:nvPr/>
            </p:nvCxnSpPr>
            <p:spPr>
              <a:xfrm>
                <a:off x="-25975" y="4901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70" name="Google Shape;70;p3"/>
          <p:cNvSpPr/>
          <p:nvPr/>
        </p:nvSpPr>
        <p:spPr>
          <a:xfrm>
            <a:off x="865625" y="6902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" name="Google Shape;71;p3"/>
          <p:cNvSpPr/>
          <p:nvPr/>
        </p:nvSpPr>
        <p:spPr>
          <a:xfrm>
            <a:off x="789425" y="6140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2" name="Google Shape;72;p3"/>
          <p:cNvSpPr/>
          <p:nvPr/>
        </p:nvSpPr>
        <p:spPr>
          <a:xfrm>
            <a:off x="713225" y="5378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3" name="Google Shape;73;p3"/>
          <p:cNvSpPr txBox="1">
            <a:spLocks noGrp="1"/>
          </p:cNvSpPr>
          <p:nvPr>
            <p:ph type="ctrTitle"/>
          </p:nvPr>
        </p:nvSpPr>
        <p:spPr>
          <a:xfrm>
            <a:off x="2126400" y="2475375"/>
            <a:ext cx="4891200" cy="17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3"/>
          <p:cNvSpPr txBox="1">
            <a:spLocks noGrp="1"/>
          </p:cNvSpPr>
          <p:nvPr>
            <p:ph type="title" idx="2" hasCustomPrompt="1"/>
          </p:nvPr>
        </p:nvSpPr>
        <p:spPr>
          <a:xfrm rot="-2310">
            <a:off x="4125600" y="1314714"/>
            <a:ext cx="892800" cy="555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307773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4"/>
          <p:cNvGrpSpPr/>
          <p:nvPr/>
        </p:nvGrpSpPr>
        <p:grpSpPr>
          <a:xfrm>
            <a:off x="-126" y="0"/>
            <a:ext cx="9144403" cy="5160900"/>
            <a:chOff x="-126" y="0"/>
            <a:chExt cx="9144403" cy="5160900"/>
          </a:xfrm>
        </p:grpSpPr>
        <p:grpSp>
          <p:nvGrpSpPr>
            <p:cNvPr id="77" name="Google Shape;77;p4"/>
            <p:cNvGrpSpPr/>
            <p:nvPr/>
          </p:nvGrpSpPr>
          <p:grpSpPr>
            <a:xfrm>
              <a:off x="537813" y="0"/>
              <a:ext cx="8068500" cy="5160900"/>
              <a:chOff x="529238" y="0"/>
              <a:chExt cx="8068500" cy="5160900"/>
            </a:xfrm>
          </p:grpSpPr>
          <p:cxnSp>
            <p:nvCxnSpPr>
              <p:cNvPr id="78" name="Google Shape;78;p4"/>
              <p:cNvCxnSpPr/>
              <p:nvPr/>
            </p:nvCxnSpPr>
            <p:spPr>
              <a:xfrm>
                <a:off x="529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" name="Google Shape;79;p4"/>
              <p:cNvCxnSpPr/>
              <p:nvPr/>
            </p:nvCxnSpPr>
            <p:spPr>
              <a:xfrm>
                <a:off x="1067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" name="Google Shape;80;p4"/>
              <p:cNvCxnSpPr/>
              <p:nvPr/>
            </p:nvCxnSpPr>
            <p:spPr>
              <a:xfrm>
                <a:off x="1605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" name="Google Shape;81;p4"/>
              <p:cNvCxnSpPr/>
              <p:nvPr/>
            </p:nvCxnSpPr>
            <p:spPr>
              <a:xfrm>
                <a:off x="2142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" name="Google Shape;82;p4"/>
              <p:cNvCxnSpPr/>
              <p:nvPr/>
            </p:nvCxnSpPr>
            <p:spPr>
              <a:xfrm>
                <a:off x="2680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" name="Google Shape;83;p4"/>
              <p:cNvCxnSpPr/>
              <p:nvPr/>
            </p:nvCxnSpPr>
            <p:spPr>
              <a:xfrm>
                <a:off x="3218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" name="Google Shape;84;p4"/>
              <p:cNvCxnSpPr/>
              <p:nvPr/>
            </p:nvCxnSpPr>
            <p:spPr>
              <a:xfrm>
                <a:off x="37566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" name="Google Shape;85;p4"/>
              <p:cNvCxnSpPr/>
              <p:nvPr/>
            </p:nvCxnSpPr>
            <p:spPr>
              <a:xfrm>
                <a:off x="42945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" name="Google Shape;86;p4"/>
              <p:cNvCxnSpPr/>
              <p:nvPr/>
            </p:nvCxnSpPr>
            <p:spPr>
              <a:xfrm>
                <a:off x="48324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" name="Google Shape;87;p4"/>
              <p:cNvCxnSpPr/>
              <p:nvPr/>
            </p:nvCxnSpPr>
            <p:spPr>
              <a:xfrm>
                <a:off x="53703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" name="Google Shape;88;p4"/>
              <p:cNvCxnSpPr/>
              <p:nvPr/>
            </p:nvCxnSpPr>
            <p:spPr>
              <a:xfrm>
                <a:off x="5908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" name="Google Shape;89;p4"/>
              <p:cNvCxnSpPr/>
              <p:nvPr/>
            </p:nvCxnSpPr>
            <p:spPr>
              <a:xfrm>
                <a:off x="6446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" name="Google Shape;90;p4"/>
              <p:cNvCxnSpPr/>
              <p:nvPr/>
            </p:nvCxnSpPr>
            <p:spPr>
              <a:xfrm>
                <a:off x="6984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" name="Google Shape;91;p4"/>
              <p:cNvCxnSpPr/>
              <p:nvPr/>
            </p:nvCxnSpPr>
            <p:spPr>
              <a:xfrm>
                <a:off x="7521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" name="Google Shape;92;p4"/>
              <p:cNvCxnSpPr/>
              <p:nvPr/>
            </p:nvCxnSpPr>
            <p:spPr>
              <a:xfrm>
                <a:off x="8059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" name="Google Shape;93;p4"/>
              <p:cNvCxnSpPr/>
              <p:nvPr/>
            </p:nvCxnSpPr>
            <p:spPr>
              <a:xfrm>
                <a:off x="8597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94" name="Google Shape;94;p4"/>
            <p:cNvGrpSpPr/>
            <p:nvPr/>
          </p:nvGrpSpPr>
          <p:grpSpPr>
            <a:xfrm>
              <a:off x="-126" y="389750"/>
              <a:ext cx="9144403" cy="4364000"/>
              <a:chOff x="-25975" y="537900"/>
              <a:chExt cx="9195900" cy="4364000"/>
            </a:xfrm>
          </p:grpSpPr>
          <p:cxnSp>
            <p:nvCxnSpPr>
              <p:cNvPr id="95" name="Google Shape;95;p4"/>
              <p:cNvCxnSpPr/>
              <p:nvPr/>
            </p:nvCxnSpPr>
            <p:spPr>
              <a:xfrm>
                <a:off x="-25975" y="537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" name="Google Shape;96;p4"/>
              <p:cNvCxnSpPr/>
              <p:nvPr/>
            </p:nvCxnSpPr>
            <p:spPr>
              <a:xfrm>
                <a:off x="-25975" y="1083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" name="Google Shape;97;p4"/>
              <p:cNvCxnSpPr/>
              <p:nvPr/>
            </p:nvCxnSpPr>
            <p:spPr>
              <a:xfrm>
                <a:off x="-25975" y="1628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" name="Google Shape;98;p4"/>
              <p:cNvCxnSpPr/>
              <p:nvPr/>
            </p:nvCxnSpPr>
            <p:spPr>
              <a:xfrm>
                <a:off x="-25975" y="2174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" name="Google Shape;99;p4"/>
              <p:cNvCxnSpPr/>
              <p:nvPr/>
            </p:nvCxnSpPr>
            <p:spPr>
              <a:xfrm>
                <a:off x="-25975" y="2719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" name="Google Shape;100;p4"/>
              <p:cNvCxnSpPr/>
              <p:nvPr/>
            </p:nvCxnSpPr>
            <p:spPr>
              <a:xfrm>
                <a:off x="-25975" y="3265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" name="Google Shape;101;p4"/>
              <p:cNvCxnSpPr/>
              <p:nvPr/>
            </p:nvCxnSpPr>
            <p:spPr>
              <a:xfrm>
                <a:off x="-25975" y="3810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" name="Google Shape;102;p4"/>
              <p:cNvCxnSpPr/>
              <p:nvPr/>
            </p:nvCxnSpPr>
            <p:spPr>
              <a:xfrm>
                <a:off x="-25975" y="4356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" name="Google Shape;103;p4"/>
              <p:cNvCxnSpPr/>
              <p:nvPr/>
            </p:nvCxnSpPr>
            <p:spPr>
              <a:xfrm>
                <a:off x="-25975" y="4901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04" name="Google Shape;104;p4"/>
          <p:cNvGrpSpPr/>
          <p:nvPr/>
        </p:nvGrpSpPr>
        <p:grpSpPr>
          <a:xfrm>
            <a:off x="335150" y="335350"/>
            <a:ext cx="8626143" cy="4619943"/>
            <a:chOff x="335150" y="335350"/>
            <a:chExt cx="8626143" cy="4619943"/>
          </a:xfrm>
        </p:grpSpPr>
        <p:sp>
          <p:nvSpPr>
            <p:cNvPr id="105" name="Google Shape;105;p4"/>
            <p:cNvSpPr/>
            <p:nvPr/>
          </p:nvSpPr>
          <p:spPr>
            <a:xfrm>
              <a:off x="502193" y="502393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418671" y="418872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335150" y="335350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1850950" y="1501975"/>
            <a:ext cx="5442300" cy="294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ctrTitle"/>
          </p:nvPr>
        </p:nvSpPr>
        <p:spPr>
          <a:xfrm>
            <a:off x="713275" y="615700"/>
            <a:ext cx="7717500" cy="5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4"/>
          <p:cNvSpPr/>
          <p:nvPr/>
        </p:nvSpPr>
        <p:spPr>
          <a:xfrm flipH="1">
            <a:off x="216835" y="4062837"/>
            <a:ext cx="249600" cy="249900"/>
          </a:xfrm>
          <a:prstGeom prst="diamond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94291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5"/>
          <p:cNvGrpSpPr/>
          <p:nvPr/>
        </p:nvGrpSpPr>
        <p:grpSpPr>
          <a:xfrm>
            <a:off x="-126" y="0"/>
            <a:ext cx="9144403" cy="5160900"/>
            <a:chOff x="-126" y="0"/>
            <a:chExt cx="9144403" cy="5160900"/>
          </a:xfrm>
        </p:grpSpPr>
        <p:grpSp>
          <p:nvGrpSpPr>
            <p:cNvPr id="113" name="Google Shape;113;p5"/>
            <p:cNvGrpSpPr/>
            <p:nvPr/>
          </p:nvGrpSpPr>
          <p:grpSpPr>
            <a:xfrm>
              <a:off x="537813" y="0"/>
              <a:ext cx="8068500" cy="5160900"/>
              <a:chOff x="529238" y="0"/>
              <a:chExt cx="8068500" cy="5160900"/>
            </a:xfrm>
          </p:grpSpPr>
          <p:cxnSp>
            <p:nvCxnSpPr>
              <p:cNvPr id="114" name="Google Shape;114;p5"/>
              <p:cNvCxnSpPr/>
              <p:nvPr/>
            </p:nvCxnSpPr>
            <p:spPr>
              <a:xfrm>
                <a:off x="529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5"/>
              <p:cNvCxnSpPr/>
              <p:nvPr/>
            </p:nvCxnSpPr>
            <p:spPr>
              <a:xfrm>
                <a:off x="1067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5"/>
              <p:cNvCxnSpPr/>
              <p:nvPr/>
            </p:nvCxnSpPr>
            <p:spPr>
              <a:xfrm>
                <a:off x="1605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5"/>
              <p:cNvCxnSpPr/>
              <p:nvPr/>
            </p:nvCxnSpPr>
            <p:spPr>
              <a:xfrm>
                <a:off x="2142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5"/>
              <p:cNvCxnSpPr/>
              <p:nvPr/>
            </p:nvCxnSpPr>
            <p:spPr>
              <a:xfrm>
                <a:off x="2680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5"/>
              <p:cNvCxnSpPr/>
              <p:nvPr/>
            </p:nvCxnSpPr>
            <p:spPr>
              <a:xfrm>
                <a:off x="3218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" name="Google Shape;120;p5"/>
              <p:cNvCxnSpPr/>
              <p:nvPr/>
            </p:nvCxnSpPr>
            <p:spPr>
              <a:xfrm>
                <a:off x="37566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" name="Google Shape;121;p5"/>
              <p:cNvCxnSpPr/>
              <p:nvPr/>
            </p:nvCxnSpPr>
            <p:spPr>
              <a:xfrm>
                <a:off x="42945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" name="Google Shape;122;p5"/>
              <p:cNvCxnSpPr/>
              <p:nvPr/>
            </p:nvCxnSpPr>
            <p:spPr>
              <a:xfrm>
                <a:off x="48324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" name="Google Shape;123;p5"/>
              <p:cNvCxnSpPr/>
              <p:nvPr/>
            </p:nvCxnSpPr>
            <p:spPr>
              <a:xfrm>
                <a:off x="53703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" name="Google Shape;124;p5"/>
              <p:cNvCxnSpPr/>
              <p:nvPr/>
            </p:nvCxnSpPr>
            <p:spPr>
              <a:xfrm>
                <a:off x="5908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" name="Google Shape;125;p5"/>
              <p:cNvCxnSpPr/>
              <p:nvPr/>
            </p:nvCxnSpPr>
            <p:spPr>
              <a:xfrm>
                <a:off x="6446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" name="Google Shape;126;p5"/>
              <p:cNvCxnSpPr/>
              <p:nvPr/>
            </p:nvCxnSpPr>
            <p:spPr>
              <a:xfrm>
                <a:off x="6984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" name="Google Shape;127;p5"/>
              <p:cNvCxnSpPr/>
              <p:nvPr/>
            </p:nvCxnSpPr>
            <p:spPr>
              <a:xfrm>
                <a:off x="7521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" name="Google Shape;128;p5"/>
              <p:cNvCxnSpPr/>
              <p:nvPr/>
            </p:nvCxnSpPr>
            <p:spPr>
              <a:xfrm>
                <a:off x="8059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" name="Google Shape;129;p5"/>
              <p:cNvCxnSpPr/>
              <p:nvPr/>
            </p:nvCxnSpPr>
            <p:spPr>
              <a:xfrm>
                <a:off x="8597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30" name="Google Shape;130;p5"/>
            <p:cNvGrpSpPr/>
            <p:nvPr/>
          </p:nvGrpSpPr>
          <p:grpSpPr>
            <a:xfrm>
              <a:off x="-126" y="389750"/>
              <a:ext cx="9144403" cy="4364000"/>
              <a:chOff x="-25975" y="537900"/>
              <a:chExt cx="9195900" cy="4364000"/>
            </a:xfrm>
          </p:grpSpPr>
          <p:cxnSp>
            <p:nvCxnSpPr>
              <p:cNvPr id="131" name="Google Shape;131;p5"/>
              <p:cNvCxnSpPr/>
              <p:nvPr/>
            </p:nvCxnSpPr>
            <p:spPr>
              <a:xfrm>
                <a:off x="-25975" y="537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2" name="Google Shape;132;p5"/>
              <p:cNvCxnSpPr/>
              <p:nvPr/>
            </p:nvCxnSpPr>
            <p:spPr>
              <a:xfrm>
                <a:off x="-25975" y="1083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3" name="Google Shape;133;p5"/>
              <p:cNvCxnSpPr/>
              <p:nvPr/>
            </p:nvCxnSpPr>
            <p:spPr>
              <a:xfrm>
                <a:off x="-25975" y="1628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" name="Google Shape;134;p5"/>
              <p:cNvCxnSpPr/>
              <p:nvPr/>
            </p:nvCxnSpPr>
            <p:spPr>
              <a:xfrm>
                <a:off x="-25975" y="2174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" name="Google Shape;135;p5"/>
              <p:cNvCxnSpPr/>
              <p:nvPr/>
            </p:nvCxnSpPr>
            <p:spPr>
              <a:xfrm>
                <a:off x="-25975" y="2719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" name="Google Shape;136;p5"/>
              <p:cNvCxnSpPr/>
              <p:nvPr/>
            </p:nvCxnSpPr>
            <p:spPr>
              <a:xfrm>
                <a:off x="-25975" y="3265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" name="Google Shape;137;p5"/>
              <p:cNvCxnSpPr/>
              <p:nvPr/>
            </p:nvCxnSpPr>
            <p:spPr>
              <a:xfrm>
                <a:off x="-25975" y="3810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" name="Google Shape;138;p5"/>
              <p:cNvCxnSpPr/>
              <p:nvPr/>
            </p:nvCxnSpPr>
            <p:spPr>
              <a:xfrm>
                <a:off x="-25975" y="4356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" name="Google Shape;139;p5"/>
              <p:cNvCxnSpPr/>
              <p:nvPr/>
            </p:nvCxnSpPr>
            <p:spPr>
              <a:xfrm>
                <a:off x="-25975" y="4901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40" name="Google Shape;140;p5"/>
          <p:cNvGrpSpPr/>
          <p:nvPr/>
        </p:nvGrpSpPr>
        <p:grpSpPr>
          <a:xfrm>
            <a:off x="335150" y="335350"/>
            <a:ext cx="8626143" cy="4619943"/>
            <a:chOff x="335150" y="335350"/>
            <a:chExt cx="8626143" cy="4619943"/>
          </a:xfrm>
        </p:grpSpPr>
        <p:sp>
          <p:nvSpPr>
            <p:cNvPr id="141" name="Google Shape;141;p5"/>
            <p:cNvSpPr/>
            <p:nvPr/>
          </p:nvSpPr>
          <p:spPr>
            <a:xfrm>
              <a:off x="502193" y="502393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418671" y="418872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335150" y="335350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4" name="Google Shape;144;p5"/>
          <p:cNvSpPr txBox="1">
            <a:spLocks noGrp="1"/>
          </p:cNvSpPr>
          <p:nvPr>
            <p:ph type="subTitle" idx="1"/>
          </p:nvPr>
        </p:nvSpPr>
        <p:spPr>
          <a:xfrm>
            <a:off x="5055284" y="3608749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5" name="Google Shape;145;p5"/>
          <p:cNvSpPr txBox="1">
            <a:spLocks noGrp="1"/>
          </p:cNvSpPr>
          <p:nvPr>
            <p:ph type="subTitle" idx="2"/>
          </p:nvPr>
        </p:nvSpPr>
        <p:spPr>
          <a:xfrm>
            <a:off x="1583300" y="3608749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6" name="Google Shape;146;p5"/>
          <p:cNvSpPr txBox="1">
            <a:spLocks noGrp="1"/>
          </p:cNvSpPr>
          <p:nvPr>
            <p:ph type="subTitle" idx="3"/>
          </p:nvPr>
        </p:nvSpPr>
        <p:spPr>
          <a:xfrm>
            <a:off x="5055275" y="3300725"/>
            <a:ext cx="25056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147" name="Google Shape;147;p5"/>
          <p:cNvSpPr txBox="1">
            <a:spLocks noGrp="1"/>
          </p:cNvSpPr>
          <p:nvPr>
            <p:ph type="subTitle" idx="4"/>
          </p:nvPr>
        </p:nvSpPr>
        <p:spPr>
          <a:xfrm>
            <a:off x="1583300" y="3300725"/>
            <a:ext cx="25056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ctrTitle"/>
          </p:nvPr>
        </p:nvSpPr>
        <p:spPr>
          <a:xfrm>
            <a:off x="713275" y="615700"/>
            <a:ext cx="7717500" cy="6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6311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3"/>
          <p:cNvGrpSpPr/>
          <p:nvPr/>
        </p:nvGrpSpPr>
        <p:grpSpPr>
          <a:xfrm>
            <a:off x="-126" y="0"/>
            <a:ext cx="9144403" cy="5160900"/>
            <a:chOff x="-126" y="0"/>
            <a:chExt cx="9144403" cy="5160900"/>
          </a:xfrm>
        </p:grpSpPr>
        <p:grpSp>
          <p:nvGrpSpPr>
            <p:cNvPr id="43" name="Google Shape;43;p3"/>
            <p:cNvGrpSpPr/>
            <p:nvPr/>
          </p:nvGrpSpPr>
          <p:grpSpPr>
            <a:xfrm>
              <a:off x="537813" y="0"/>
              <a:ext cx="8068500" cy="5160900"/>
              <a:chOff x="529238" y="0"/>
              <a:chExt cx="8068500" cy="5160900"/>
            </a:xfrm>
          </p:grpSpPr>
          <p:cxnSp>
            <p:nvCxnSpPr>
              <p:cNvPr id="44" name="Google Shape;44;p3"/>
              <p:cNvCxnSpPr/>
              <p:nvPr/>
            </p:nvCxnSpPr>
            <p:spPr>
              <a:xfrm>
                <a:off x="529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3"/>
              <p:cNvCxnSpPr/>
              <p:nvPr/>
            </p:nvCxnSpPr>
            <p:spPr>
              <a:xfrm>
                <a:off x="1067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3"/>
              <p:cNvCxnSpPr/>
              <p:nvPr/>
            </p:nvCxnSpPr>
            <p:spPr>
              <a:xfrm>
                <a:off x="1605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3"/>
              <p:cNvCxnSpPr/>
              <p:nvPr/>
            </p:nvCxnSpPr>
            <p:spPr>
              <a:xfrm>
                <a:off x="2142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3"/>
              <p:cNvCxnSpPr/>
              <p:nvPr/>
            </p:nvCxnSpPr>
            <p:spPr>
              <a:xfrm>
                <a:off x="2680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3"/>
              <p:cNvCxnSpPr/>
              <p:nvPr/>
            </p:nvCxnSpPr>
            <p:spPr>
              <a:xfrm>
                <a:off x="3218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3"/>
              <p:cNvCxnSpPr/>
              <p:nvPr/>
            </p:nvCxnSpPr>
            <p:spPr>
              <a:xfrm>
                <a:off x="37566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3"/>
              <p:cNvCxnSpPr/>
              <p:nvPr/>
            </p:nvCxnSpPr>
            <p:spPr>
              <a:xfrm>
                <a:off x="42945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" name="Google Shape;52;p3"/>
              <p:cNvCxnSpPr/>
              <p:nvPr/>
            </p:nvCxnSpPr>
            <p:spPr>
              <a:xfrm>
                <a:off x="48324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" name="Google Shape;53;p3"/>
              <p:cNvCxnSpPr/>
              <p:nvPr/>
            </p:nvCxnSpPr>
            <p:spPr>
              <a:xfrm>
                <a:off x="53703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" name="Google Shape;54;p3"/>
              <p:cNvCxnSpPr/>
              <p:nvPr/>
            </p:nvCxnSpPr>
            <p:spPr>
              <a:xfrm>
                <a:off x="5908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" name="Google Shape;55;p3"/>
              <p:cNvCxnSpPr/>
              <p:nvPr/>
            </p:nvCxnSpPr>
            <p:spPr>
              <a:xfrm>
                <a:off x="6446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" name="Google Shape;56;p3"/>
              <p:cNvCxnSpPr/>
              <p:nvPr/>
            </p:nvCxnSpPr>
            <p:spPr>
              <a:xfrm>
                <a:off x="6984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" name="Google Shape;57;p3"/>
              <p:cNvCxnSpPr/>
              <p:nvPr/>
            </p:nvCxnSpPr>
            <p:spPr>
              <a:xfrm>
                <a:off x="7521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" name="Google Shape;58;p3"/>
              <p:cNvCxnSpPr/>
              <p:nvPr/>
            </p:nvCxnSpPr>
            <p:spPr>
              <a:xfrm>
                <a:off x="8059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" name="Google Shape;59;p3"/>
              <p:cNvCxnSpPr/>
              <p:nvPr/>
            </p:nvCxnSpPr>
            <p:spPr>
              <a:xfrm>
                <a:off x="8597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0" name="Google Shape;60;p3"/>
            <p:cNvGrpSpPr/>
            <p:nvPr/>
          </p:nvGrpSpPr>
          <p:grpSpPr>
            <a:xfrm>
              <a:off x="-126" y="389750"/>
              <a:ext cx="9144403" cy="4364000"/>
              <a:chOff x="-25975" y="537900"/>
              <a:chExt cx="9195900" cy="4364000"/>
            </a:xfrm>
          </p:grpSpPr>
          <p:cxnSp>
            <p:nvCxnSpPr>
              <p:cNvPr id="61" name="Google Shape;61;p3"/>
              <p:cNvCxnSpPr/>
              <p:nvPr/>
            </p:nvCxnSpPr>
            <p:spPr>
              <a:xfrm>
                <a:off x="-25975" y="537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3"/>
              <p:cNvCxnSpPr/>
              <p:nvPr/>
            </p:nvCxnSpPr>
            <p:spPr>
              <a:xfrm>
                <a:off x="-25975" y="1083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3"/>
              <p:cNvCxnSpPr/>
              <p:nvPr/>
            </p:nvCxnSpPr>
            <p:spPr>
              <a:xfrm>
                <a:off x="-25975" y="1628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3"/>
              <p:cNvCxnSpPr/>
              <p:nvPr/>
            </p:nvCxnSpPr>
            <p:spPr>
              <a:xfrm>
                <a:off x="-25975" y="2174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" name="Google Shape;65;p3"/>
              <p:cNvCxnSpPr/>
              <p:nvPr/>
            </p:nvCxnSpPr>
            <p:spPr>
              <a:xfrm>
                <a:off x="-25975" y="2719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" name="Google Shape;66;p3"/>
              <p:cNvCxnSpPr/>
              <p:nvPr/>
            </p:nvCxnSpPr>
            <p:spPr>
              <a:xfrm>
                <a:off x="-25975" y="3265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Google Shape;67;p3"/>
              <p:cNvCxnSpPr/>
              <p:nvPr/>
            </p:nvCxnSpPr>
            <p:spPr>
              <a:xfrm>
                <a:off x="-25975" y="3810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" name="Google Shape;68;p3"/>
              <p:cNvCxnSpPr/>
              <p:nvPr/>
            </p:nvCxnSpPr>
            <p:spPr>
              <a:xfrm>
                <a:off x="-25975" y="4356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" name="Google Shape;69;p3"/>
              <p:cNvCxnSpPr/>
              <p:nvPr/>
            </p:nvCxnSpPr>
            <p:spPr>
              <a:xfrm>
                <a:off x="-25975" y="4901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70" name="Google Shape;70;p3"/>
          <p:cNvSpPr/>
          <p:nvPr/>
        </p:nvSpPr>
        <p:spPr>
          <a:xfrm>
            <a:off x="865625" y="6902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"/>
          <p:cNvSpPr/>
          <p:nvPr/>
        </p:nvSpPr>
        <p:spPr>
          <a:xfrm>
            <a:off x="789425" y="6140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"/>
          <p:cNvSpPr/>
          <p:nvPr/>
        </p:nvSpPr>
        <p:spPr>
          <a:xfrm>
            <a:off x="713225" y="5378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3"/>
          <p:cNvSpPr txBox="1">
            <a:spLocks noGrp="1"/>
          </p:cNvSpPr>
          <p:nvPr>
            <p:ph type="ctrTitle"/>
          </p:nvPr>
        </p:nvSpPr>
        <p:spPr>
          <a:xfrm>
            <a:off x="2126400" y="2475375"/>
            <a:ext cx="4891200" cy="17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3"/>
          <p:cNvSpPr txBox="1">
            <a:spLocks noGrp="1"/>
          </p:cNvSpPr>
          <p:nvPr>
            <p:ph type="title" idx="2" hasCustomPrompt="1"/>
          </p:nvPr>
        </p:nvSpPr>
        <p:spPr>
          <a:xfrm rot="-2310">
            <a:off x="4125600" y="1314714"/>
            <a:ext cx="892800" cy="555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oogle Shape;185;p7"/>
          <p:cNvGrpSpPr/>
          <p:nvPr/>
        </p:nvGrpSpPr>
        <p:grpSpPr>
          <a:xfrm>
            <a:off x="-126" y="0"/>
            <a:ext cx="9144403" cy="5160900"/>
            <a:chOff x="-126" y="0"/>
            <a:chExt cx="9144403" cy="5160900"/>
          </a:xfrm>
        </p:grpSpPr>
        <p:grpSp>
          <p:nvGrpSpPr>
            <p:cNvPr id="186" name="Google Shape;186;p7"/>
            <p:cNvGrpSpPr/>
            <p:nvPr/>
          </p:nvGrpSpPr>
          <p:grpSpPr>
            <a:xfrm>
              <a:off x="537813" y="0"/>
              <a:ext cx="8068500" cy="5160900"/>
              <a:chOff x="529238" y="0"/>
              <a:chExt cx="8068500" cy="5160900"/>
            </a:xfrm>
          </p:grpSpPr>
          <p:cxnSp>
            <p:nvCxnSpPr>
              <p:cNvPr id="187" name="Google Shape;187;p7"/>
              <p:cNvCxnSpPr/>
              <p:nvPr/>
            </p:nvCxnSpPr>
            <p:spPr>
              <a:xfrm>
                <a:off x="529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7"/>
              <p:cNvCxnSpPr/>
              <p:nvPr/>
            </p:nvCxnSpPr>
            <p:spPr>
              <a:xfrm>
                <a:off x="1067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9" name="Google Shape;189;p7"/>
              <p:cNvCxnSpPr/>
              <p:nvPr/>
            </p:nvCxnSpPr>
            <p:spPr>
              <a:xfrm>
                <a:off x="1605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" name="Google Shape;190;p7"/>
              <p:cNvCxnSpPr/>
              <p:nvPr/>
            </p:nvCxnSpPr>
            <p:spPr>
              <a:xfrm>
                <a:off x="2142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" name="Google Shape;191;p7"/>
              <p:cNvCxnSpPr/>
              <p:nvPr/>
            </p:nvCxnSpPr>
            <p:spPr>
              <a:xfrm>
                <a:off x="2680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" name="Google Shape;192;p7"/>
              <p:cNvCxnSpPr/>
              <p:nvPr/>
            </p:nvCxnSpPr>
            <p:spPr>
              <a:xfrm>
                <a:off x="3218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" name="Google Shape;193;p7"/>
              <p:cNvCxnSpPr/>
              <p:nvPr/>
            </p:nvCxnSpPr>
            <p:spPr>
              <a:xfrm>
                <a:off x="37566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" name="Google Shape;194;p7"/>
              <p:cNvCxnSpPr/>
              <p:nvPr/>
            </p:nvCxnSpPr>
            <p:spPr>
              <a:xfrm>
                <a:off x="42945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5" name="Google Shape;195;p7"/>
              <p:cNvCxnSpPr/>
              <p:nvPr/>
            </p:nvCxnSpPr>
            <p:spPr>
              <a:xfrm>
                <a:off x="48324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" name="Google Shape;196;p7"/>
              <p:cNvCxnSpPr/>
              <p:nvPr/>
            </p:nvCxnSpPr>
            <p:spPr>
              <a:xfrm>
                <a:off x="53703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" name="Google Shape;197;p7"/>
              <p:cNvCxnSpPr/>
              <p:nvPr/>
            </p:nvCxnSpPr>
            <p:spPr>
              <a:xfrm>
                <a:off x="5908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" name="Google Shape;198;p7"/>
              <p:cNvCxnSpPr/>
              <p:nvPr/>
            </p:nvCxnSpPr>
            <p:spPr>
              <a:xfrm>
                <a:off x="6446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" name="Google Shape;199;p7"/>
              <p:cNvCxnSpPr/>
              <p:nvPr/>
            </p:nvCxnSpPr>
            <p:spPr>
              <a:xfrm>
                <a:off x="6984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" name="Google Shape;200;p7"/>
              <p:cNvCxnSpPr/>
              <p:nvPr/>
            </p:nvCxnSpPr>
            <p:spPr>
              <a:xfrm>
                <a:off x="7521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" name="Google Shape;201;p7"/>
              <p:cNvCxnSpPr/>
              <p:nvPr/>
            </p:nvCxnSpPr>
            <p:spPr>
              <a:xfrm>
                <a:off x="8059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" name="Google Shape;202;p7"/>
              <p:cNvCxnSpPr/>
              <p:nvPr/>
            </p:nvCxnSpPr>
            <p:spPr>
              <a:xfrm>
                <a:off x="8597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03" name="Google Shape;203;p7"/>
            <p:cNvGrpSpPr/>
            <p:nvPr/>
          </p:nvGrpSpPr>
          <p:grpSpPr>
            <a:xfrm>
              <a:off x="-126" y="389750"/>
              <a:ext cx="9144403" cy="4364000"/>
              <a:chOff x="-25975" y="537900"/>
              <a:chExt cx="9195900" cy="4364000"/>
            </a:xfrm>
          </p:grpSpPr>
          <p:cxnSp>
            <p:nvCxnSpPr>
              <p:cNvPr id="204" name="Google Shape;204;p7"/>
              <p:cNvCxnSpPr/>
              <p:nvPr/>
            </p:nvCxnSpPr>
            <p:spPr>
              <a:xfrm>
                <a:off x="-25975" y="537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" name="Google Shape;205;p7"/>
              <p:cNvCxnSpPr/>
              <p:nvPr/>
            </p:nvCxnSpPr>
            <p:spPr>
              <a:xfrm>
                <a:off x="-25975" y="1083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" name="Google Shape;206;p7"/>
              <p:cNvCxnSpPr/>
              <p:nvPr/>
            </p:nvCxnSpPr>
            <p:spPr>
              <a:xfrm>
                <a:off x="-25975" y="1628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" name="Google Shape;207;p7"/>
              <p:cNvCxnSpPr/>
              <p:nvPr/>
            </p:nvCxnSpPr>
            <p:spPr>
              <a:xfrm>
                <a:off x="-25975" y="2174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8" name="Google Shape;208;p7"/>
              <p:cNvCxnSpPr/>
              <p:nvPr/>
            </p:nvCxnSpPr>
            <p:spPr>
              <a:xfrm>
                <a:off x="-25975" y="2719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" name="Google Shape;209;p7"/>
              <p:cNvCxnSpPr/>
              <p:nvPr/>
            </p:nvCxnSpPr>
            <p:spPr>
              <a:xfrm>
                <a:off x="-25975" y="3265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0" name="Google Shape;210;p7"/>
              <p:cNvCxnSpPr/>
              <p:nvPr/>
            </p:nvCxnSpPr>
            <p:spPr>
              <a:xfrm>
                <a:off x="-25975" y="3810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1" name="Google Shape;211;p7"/>
              <p:cNvCxnSpPr/>
              <p:nvPr/>
            </p:nvCxnSpPr>
            <p:spPr>
              <a:xfrm>
                <a:off x="-25975" y="4356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2" name="Google Shape;212;p7"/>
              <p:cNvCxnSpPr/>
              <p:nvPr/>
            </p:nvCxnSpPr>
            <p:spPr>
              <a:xfrm>
                <a:off x="-25975" y="4901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13" name="Google Shape;213;p7"/>
          <p:cNvGrpSpPr/>
          <p:nvPr/>
        </p:nvGrpSpPr>
        <p:grpSpPr>
          <a:xfrm>
            <a:off x="335150" y="335350"/>
            <a:ext cx="8626143" cy="4619943"/>
            <a:chOff x="335150" y="335350"/>
            <a:chExt cx="8626143" cy="4619943"/>
          </a:xfrm>
        </p:grpSpPr>
        <p:sp>
          <p:nvSpPr>
            <p:cNvPr id="214" name="Google Shape;214;p7"/>
            <p:cNvSpPr/>
            <p:nvPr/>
          </p:nvSpPr>
          <p:spPr>
            <a:xfrm>
              <a:off x="502193" y="502393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7"/>
            <p:cNvSpPr/>
            <p:nvPr/>
          </p:nvSpPr>
          <p:spPr>
            <a:xfrm>
              <a:off x="418671" y="418872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7"/>
            <p:cNvSpPr/>
            <p:nvPr/>
          </p:nvSpPr>
          <p:spPr>
            <a:xfrm>
              <a:off x="335150" y="335350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17" name="Google Shape;217;p7"/>
          <p:cNvSpPr txBox="1">
            <a:spLocks noGrp="1"/>
          </p:cNvSpPr>
          <p:nvPr>
            <p:ph type="subTitle" idx="1"/>
          </p:nvPr>
        </p:nvSpPr>
        <p:spPr>
          <a:xfrm>
            <a:off x="1457975" y="2639725"/>
            <a:ext cx="6228000" cy="15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18" name="Google Shape;218;p7"/>
          <p:cNvSpPr txBox="1">
            <a:spLocks noGrp="1"/>
          </p:cNvSpPr>
          <p:nvPr>
            <p:ph type="ctrTitle"/>
          </p:nvPr>
        </p:nvSpPr>
        <p:spPr>
          <a:xfrm>
            <a:off x="713275" y="615700"/>
            <a:ext cx="7717500" cy="5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219" name="Google Shape;219;p7"/>
          <p:cNvSpPr/>
          <p:nvPr/>
        </p:nvSpPr>
        <p:spPr>
          <a:xfrm>
            <a:off x="233583" y="2197812"/>
            <a:ext cx="249600" cy="249900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0" name="Google Shape;220;p7"/>
          <p:cNvSpPr txBox="1">
            <a:spLocks noGrp="1"/>
          </p:cNvSpPr>
          <p:nvPr>
            <p:ph type="ctrTitle" idx="2"/>
          </p:nvPr>
        </p:nvSpPr>
        <p:spPr>
          <a:xfrm>
            <a:off x="1458025" y="2231175"/>
            <a:ext cx="6228000" cy="47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93578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" name="Google Shape;222;p8"/>
          <p:cNvGrpSpPr/>
          <p:nvPr/>
        </p:nvGrpSpPr>
        <p:grpSpPr>
          <a:xfrm>
            <a:off x="-126" y="0"/>
            <a:ext cx="9144403" cy="5160900"/>
            <a:chOff x="-126" y="0"/>
            <a:chExt cx="9144403" cy="5160900"/>
          </a:xfrm>
        </p:grpSpPr>
        <p:grpSp>
          <p:nvGrpSpPr>
            <p:cNvPr id="223" name="Google Shape;223;p8"/>
            <p:cNvGrpSpPr/>
            <p:nvPr/>
          </p:nvGrpSpPr>
          <p:grpSpPr>
            <a:xfrm>
              <a:off x="537813" y="0"/>
              <a:ext cx="8068500" cy="5160900"/>
              <a:chOff x="529238" y="0"/>
              <a:chExt cx="8068500" cy="5160900"/>
            </a:xfrm>
          </p:grpSpPr>
          <p:cxnSp>
            <p:nvCxnSpPr>
              <p:cNvPr id="224" name="Google Shape;224;p8"/>
              <p:cNvCxnSpPr/>
              <p:nvPr/>
            </p:nvCxnSpPr>
            <p:spPr>
              <a:xfrm>
                <a:off x="529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" name="Google Shape;225;p8"/>
              <p:cNvCxnSpPr/>
              <p:nvPr/>
            </p:nvCxnSpPr>
            <p:spPr>
              <a:xfrm>
                <a:off x="1067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6" name="Google Shape;226;p8"/>
              <p:cNvCxnSpPr/>
              <p:nvPr/>
            </p:nvCxnSpPr>
            <p:spPr>
              <a:xfrm>
                <a:off x="1605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" name="Google Shape;227;p8"/>
              <p:cNvCxnSpPr/>
              <p:nvPr/>
            </p:nvCxnSpPr>
            <p:spPr>
              <a:xfrm>
                <a:off x="2142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" name="Google Shape;228;p8"/>
              <p:cNvCxnSpPr/>
              <p:nvPr/>
            </p:nvCxnSpPr>
            <p:spPr>
              <a:xfrm>
                <a:off x="2680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" name="Google Shape;229;p8"/>
              <p:cNvCxnSpPr/>
              <p:nvPr/>
            </p:nvCxnSpPr>
            <p:spPr>
              <a:xfrm>
                <a:off x="3218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" name="Google Shape;230;p8"/>
              <p:cNvCxnSpPr/>
              <p:nvPr/>
            </p:nvCxnSpPr>
            <p:spPr>
              <a:xfrm>
                <a:off x="37566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" name="Google Shape;231;p8"/>
              <p:cNvCxnSpPr/>
              <p:nvPr/>
            </p:nvCxnSpPr>
            <p:spPr>
              <a:xfrm>
                <a:off x="42945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" name="Google Shape;232;p8"/>
              <p:cNvCxnSpPr/>
              <p:nvPr/>
            </p:nvCxnSpPr>
            <p:spPr>
              <a:xfrm>
                <a:off x="48324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" name="Google Shape;233;p8"/>
              <p:cNvCxnSpPr/>
              <p:nvPr/>
            </p:nvCxnSpPr>
            <p:spPr>
              <a:xfrm>
                <a:off x="53703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" name="Google Shape;234;p8"/>
              <p:cNvCxnSpPr/>
              <p:nvPr/>
            </p:nvCxnSpPr>
            <p:spPr>
              <a:xfrm>
                <a:off x="5908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" name="Google Shape;235;p8"/>
              <p:cNvCxnSpPr/>
              <p:nvPr/>
            </p:nvCxnSpPr>
            <p:spPr>
              <a:xfrm>
                <a:off x="6446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6" name="Google Shape;236;p8"/>
              <p:cNvCxnSpPr/>
              <p:nvPr/>
            </p:nvCxnSpPr>
            <p:spPr>
              <a:xfrm>
                <a:off x="6984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7" name="Google Shape;237;p8"/>
              <p:cNvCxnSpPr/>
              <p:nvPr/>
            </p:nvCxnSpPr>
            <p:spPr>
              <a:xfrm>
                <a:off x="7521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8" name="Google Shape;238;p8"/>
              <p:cNvCxnSpPr/>
              <p:nvPr/>
            </p:nvCxnSpPr>
            <p:spPr>
              <a:xfrm>
                <a:off x="8059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9" name="Google Shape;239;p8"/>
              <p:cNvCxnSpPr/>
              <p:nvPr/>
            </p:nvCxnSpPr>
            <p:spPr>
              <a:xfrm>
                <a:off x="8597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40" name="Google Shape;240;p8"/>
            <p:cNvGrpSpPr/>
            <p:nvPr/>
          </p:nvGrpSpPr>
          <p:grpSpPr>
            <a:xfrm>
              <a:off x="-126" y="389750"/>
              <a:ext cx="9144403" cy="4364000"/>
              <a:chOff x="-25975" y="537900"/>
              <a:chExt cx="9195900" cy="4364000"/>
            </a:xfrm>
          </p:grpSpPr>
          <p:cxnSp>
            <p:nvCxnSpPr>
              <p:cNvPr id="241" name="Google Shape;241;p8"/>
              <p:cNvCxnSpPr/>
              <p:nvPr/>
            </p:nvCxnSpPr>
            <p:spPr>
              <a:xfrm>
                <a:off x="-25975" y="537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2" name="Google Shape;242;p8"/>
              <p:cNvCxnSpPr/>
              <p:nvPr/>
            </p:nvCxnSpPr>
            <p:spPr>
              <a:xfrm>
                <a:off x="-25975" y="1083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3" name="Google Shape;243;p8"/>
              <p:cNvCxnSpPr/>
              <p:nvPr/>
            </p:nvCxnSpPr>
            <p:spPr>
              <a:xfrm>
                <a:off x="-25975" y="1628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4" name="Google Shape;244;p8"/>
              <p:cNvCxnSpPr/>
              <p:nvPr/>
            </p:nvCxnSpPr>
            <p:spPr>
              <a:xfrm>
                <a:off x="-25975" y="2174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5" name="Google Shape;245;p8"/>
              <p:cNvCxnSpPr/>
              <p:nvPr/>
            </p:nvCxnSpPr>
            <p:spPr>
              <a:xfrm>
                <a:off x="-25975" y="2719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6" name="Google Shape;246;p8"/>
              <p:cNvCxnSpPr/>
              <p:nvPr/>
            </p:nvCxnSpPr>
            <p:spPr>
              <a:xfrm>
                <a:off x="-25975" y="3265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8"/>
              <p:cNvCxnSpPr/>
              <p:nvPr/>
            </p:nvCxnSpPr>
            <p:spPr>
              <a:xfrm>
                <a:off x="-25975" y="3810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8"/>
              <p:cNvCxnSpPr/>
              <p:nvPr/>
            </p:nvCxnSpPr>
            <p:spPr>
              <a:xfrm>
                <a:off x="-25975" y="4356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8"/>
              <p:cNvCxnSpPr/>
              <p:nvPr/>
            </p:nvCxnSpPr>
            <p:spPr>
              <a:xfrm>
                <a:off x="-25975" y="4901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50" name="Google Shape;250;p8"/>
          <p:cNvSpPr/>
          <p:nvPr/>
        </p:nvSpPr>
        <p:spPr>
          <a:xfrm>
            <a:off x="865625" y="6902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1" name="Google Shape;251;p8"/>
          <p:cNvSpPr/>
          <p:nvPr/>
        </p:nvSpPr>
        <p:spPr>
          <a:xfrm>
            <a:off x="789425" y="6140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2" name="Google Shape;252;p8"/>
          <p:cNvSpPr/>
          <p:nvPr/>
        </p:nvSpPr>
        <p:spPr>
          <a:xfrm>
            <a:off x="713225" y="5378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3" name="Google Shape;253;p8"/>
          <p:cNvSpPr txBox="1">
            <a:spLocks noGrp="1"/>
          </p:cNvSpPr>
          <p:nvPr>
            <p:ph type="ctrTitle"/>
          </p:nvPr>
        </p:nvSpPr>
        <p:spPr>
          <a:xfrm>
            <a:off x="2116188" y="1591350"/>
            <a:ext cx="4911600" cy="19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98867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Google Shape;255;p9"/>
          <p:cNvGrpSpPr/>
          <p:nvPr/>
        </p:nvGrpSpPr>
        <p:grpSpPr>
          <a:xfrm>
            <a:off x="-126" y="0"/>
            <a:ext cx="9144403" cy="5160900"/>
            <a:chOff x="-126" y="0"/>
            <a:chExt cx="9144403" cy="5160900"/>
          </a:xfrm>
        </p:grpSpPr>
        <p:grpSp>
          <p:nvGrpSpPr>
            <p:cNvPr id="256" name="Google Shape;256;p9"/>
            <p:cNvGrpSpPr/>
            <p:nvPr/>
          </p:nvGrpSpPr>
          <p:grpSpPr>
            <a:xfrm>
              <a:off x="537813" y="0"/>
              <a:ext cx="8068500" cy="5160900"/>
              <a:chOff x="529238" y="0"/>
              <a:chExt cx="8068500" cy="5160900"/>
            </a:xfrm>
          </p:grpSpPr>
          <p:cxnSp>
            <p:nvCxnSpPr>
              <p:cNvPr id="257" name="Google Shape;257;p9"/>
              <p:cNvCxnSpPr/>
              <p:nvPr/>
            </p:nvCxnSpPr>
            <p:spPr>
              <a:xfrm>
                <a:off x="529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9"/>
              <p:cNvCxnSpPr/>
              <p:nvPr/>
            </p:nvCxnSpPr>
            <p:spPr>
              <a:xfrm>
                <a:off x="1067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9"/>
              <p:cNvCxnSpPr/>
              <p:nvPr/>
            </p:nvCxnSpPr>
            <p:spPr>
              <a:xfrm>
                <a:off x="1605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9"/>
              <p:cNvCxnSpPr/>
              <p:nvPr/>
            </p:nvCxnSpPr>
            <p:spPr>
              <a:xfrm>
                <a:off x="2142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9"/>
              <p:cNvCxnSpPr/>
              <p:nvPr/>
            </p:nvCxnSpPr>
            <p:spPr>
              <a:xfrm>
                <a:off x="2680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9"/>
              <p:cNvCxnSpPr/>
              <p:nvPr/>
            </p:nvCxnSpPr>
            <p:spPr>
              <a:xfrm>
                <a:off x="3218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9"/>
              <p:cNvCxnSpPr/>
              <p:nvPr/>
            </p:nvCxnSpPr>
            <p:spPr>
              <a:xfrm>
                <a:off x="37566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9"/>
              <p:cNvCxnSpPr/>
              <p:nvPr/>
            </p:nvCxnSpPr>
            <p:spPr>
              <a:xfrm>
                <a:off x="42945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9"/>
              <p:cNvCxnSpPr/>
              <p:nvPr/>
            </p:nvCxnSpPr>
            <p:spPr>
              <a:xfrm>
                <a:off x="48324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9"/>
              <p:cNvCxnSpPr/>
              <p:nvPr/>
            </p:nvCxnSpPr>
            <p:spPr>
              <a:xfrm>
                <a:off x="53703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9"/>
              <p:cNvCxnSpPr/>
              <p:nvPr/>
            </p:nvCxnSpPr>
            <p:spPr>
              <a:xfrm>
                <a:off x="5908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9"/>
              <p:cNvCxnSpPr/>
              <p:nvPr/>
            </p:nvCxnSpPr>
            <p:spPr>
              <a:xfrm>
                <a:off x="6446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9" name="Google Shape;269;p9"/>
              <p:cNvCxnSpPr/>
              <p:nvPr/>
            </p:nvCxnSpPr>
            <p:spPr>
              <a:xfrm>
                <a:off x="6984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0" name="Google Shape;270;p9"/>
              <p:cNvCxnSpPr/>
              <p:nvPr/>
            </p:nvCxnSpPr>
            <p:spPr>
              <a:xfrm>
                <a:off x="7521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1" name="Google Shape;271;p9"/>
              <p:cNvCxnSpPr/>
              <p:nvPr/>
            </p:nvCxnSpPr>
            <p:spPr>
              <a:xfrm>
                <a:off x="8059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2" name="Google Shape;272;p9"/>
              <p:cNvCxnSpPr/>
              <p:nvPr/>
            </p:nvCxnSpPr>
            <p:spPr>
              <a:xfrm>
                <a:off x="8597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73" name="Google Shape;273;p9"/>
            <p:cNvGrpSpPr/>
            <p:nvPr/>
          </p:nvGrpSpPr>
          <p:grpSpPr>
            <a:xfrm>
              <a:off x="-126" y="389750"/>
              <a:ext cx="9144403" cy="4364000"/>
              <a:chOff x="-25975" y="537900"/>
              <a:chExt cx="9195900" cy="4364000"/>
            </a:xfrm>
          </p:grpSpPr>
          <p:cxnSp>
            <p:nvCxnSpPr>
              <p:cNvPr id="274" name="Google Shape;274;p9"/>
              <p:cNvCxnSpPr/>
              <p:nvPr/>
            </p:nvCxnSpPr>
            <p:spPr>
              <a:xfrm>
                <a:off x="-25975" y="537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5" name="Google Shape;275;p9"/>
              <p:cNvCxnSpPr/>
              <p:nvPr/>
            </p:nvCxnSpPr>
            <p:spPr>
              <a:xfrm>
                <a:off x="-25975" y="1083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6" name="Google Shape;276;p9"/>
              <p:cNvCxnSpPr/>
              <p:nvPr/>
            </p:nvCxnSpPr>
            <p:spPr>
              <a:xfrm>
                <a:off x="-25975" y="1628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7" name="Google Shape;277;p9"/>
              <p:cNvCxnSpPr/>
              <p:nvPr/>
            </p:nvCxnSpPr>
            <p:spPr>
              <a:xfrm>
                <a:off x="-25975" y="2174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8" name="Google Shape;278;p9"/>
              <p:cNvCxnSpPr/>
              <p:nvPr/>
            </p:nvCxnSpPr>
            <p:spPr>
              <a:xfrm>
                <a:off x="-25975" y="2719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9" name="Google Shape;279;p9"/>
              <p:cNvCxnSpPr/>
              <p:nvPr/>
            </p:nvCxnSpPr>
            <p:spPr>
              <a:xfrm>
                <a:off x="-25975" y="3265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0" name="Google Shape;280;p9"/>
              <p:cNvCxnSpPr/>
              <p:nvPr/>
            </p:nvCxnSpPr>
            <p:spPr>
              <a:xfrm>
                <a:off x="-25975" y="3810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1" name="Google Shape;281;p9"/>
              <p:cNvCxnSpPr/>
              <p:nvPr/>
            </p:nvCxnSpPr>
            <p:spPr>
              <a:xfrm>
                <a:off x="-25975" y="4356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2" name="Google Shape;282;p9"/>
              <p:cNvCxnSpPr/>
              <p:nvPr/>
            </p:nvCxnSpPr>
            <p:spPr>
              <a:xfrm>
                <a:off x="-25975" y="4901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83" name="Google Shape;283;p9"/>
          <p:cNvSpPr/>
          <p:nvPr/>
        </p:nvSpPr>
        <p:spPr>
          <a:xfrm>
            <a:off x="865625" y="6902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4" name="Google Shape;284;p9"/>
          <p:cNvSpPr/>
          <p:nvPr/>
        </p:nvSpPr>
        <p:spPr>
          <a:xfrm>
            <a:off x="789425" y="6140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5" name="Google Shape;285;p9"/>
          <p:cNvSpPr/>
          <p:nvPr/>
        </p:nvSpPr>
        <p:spPr>
          <a:xfrm>
            <a:off x="713225" y="5378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6" name="Google Shape;286;p9"/>
          <p:cNvSpPr txBox="1">
            <a:spLocks noGrp="1"/>
          </p:cNvSpPr>
          <p:nvPr>
            <p:ph type="title"/>
          </p:nvPr>
        </p:nvSpPr>
        <p:spPr>
          <a:xfrm>
            <a:off x="2135550" y="1769100"/>
            <a:ext cx="4872900" cy="146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9"/>
          <p:cNvSpPr txBox="1">
            <a:spLocks noGrp="1"/>
          </p:cNvSpPr>
          <p:nvPr>
            <p:ph type="subTitle" idx="1"/>
          </p:nvPr>
        </p:nvSpPr>
        <p:spPr>
          <a:xfrm>
            <a:off x="2135550" y="3153500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37319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lt1"/>
        </a:solid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0"/>
          <p:cNvSpPr txBox="1">
            <a:spLocks noGrp="1"/>
          </p:cNvSpPr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46346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1" name="Google Shape;291;p11"/>
          <p:cNvGrpSpPr/>
          <p:nvPr/>
        </p:nvGrpSpPr>
        <p:grpSpPr>
          <a:xfrm>
            <a:off x="-126" y="0"/>
            <a:ext cx="9144403" cy="5160900"/>
            <a:chOff x="-126" y="0"/>
            <a:chExt cx="9144403" cy="5160900"/>
          </a:xfrm>
        </p:grpSpPr>
        <p:grpSp>
          <p:nvGrpSpPr>
            <p:cNvPr id="292" name="Google Shape;292;p11"/>
            <p:cNvGrpSpPr/>
            <p:nvPr/>
          </p:nvGrpSpPr>
          <p:grpSpPr>
            <a:xfrm>
              <a:off x="537813" y="0"/>
              <a:ext cx="8068500" cy="5160900"/>
              <a:chOff x="529238" y="0"/>
              <a:chExt cx="8068500" cy="5160900"/>
            </a:xfrm>
          </p:grpSpPr>
          <p:cxnSp>
            <p:nvCxnSpPr>
              <p:cNvPr id="293" name="Google Shape;293;p11"/>
              <p:cNvCxnSpPr/>
              <p:nvPr/>
            </p:nvCxnSpPr>
            <p:spPr>
              <a:xfrm>
                <a:off x="529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4" name="Google Shape;294;p11"/>
              <p:cNvCxnSpPr/>
              <p:nvPr/>
            </p:nvCxnSpPr>
            <p:spPr>
              <a:xfrm>
                <a:off x="1067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5" name="Google Shape;295;p11"/>
              <p:cNvCxnSpPr/>
              <p:nvPr/>
            </p:nvCxnSpPr>
            <p:spPr>
              <a:xfrm>
                <a:off x="1605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11"/>
              <p:cNvCxnSpPr/>
              <p:nvPr/>
            </p:nvCxnSpPr>
            <p:spPr>
              <a:xfrm>
                <a:off x="2142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11"/>
              <p:cNvCxnSpPr/>
              <p:nvPr/>
            </p:nvCxnSpPr>
            <p:spPr>
              <a:xfrm>
                <a:off x="2680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11"/>
              <p:cNvCxnSpPr/>
              <p:nvPr/>
            </p:nvCxnSpPr>
            <p:spPr>
              <a:xfrm>
                <a:off x="3218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11"/>
              <p:cNvCxnSpPr/>
              <p:nvPr/>
            </p:nvCxnSpPr>
            <p:spPr>
              <a:xfrm>
                <a:off x="37566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11"/>
              <p:cNvCxnSpPr/>
              <p:nvPr/>
            </p:nvCxnSpPr>
            <p:spPr>
              <a:xfrm>
                <a:off x="42945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11"/>
              <p:cNvCxnSpPr/>
              <p:nvPr/>
            </p:nvCxnSpPr>
            <p:spPr>
              <a:xfrm>
                <a:off x="48324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11"/>
              <p:cNvCxnSpPr/>
              <p:nvPr/>
            </p:nvCxnSpPr>
            <p:spPr>
              <a:xfrm>
                <a:off x="53703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11"/>
              <p:cNvCxnSpPr/>
              <p:nvPr/>
            </p:nvCxnSpPr>
            <p:spPr>
              <a:xfrm>
                <a:off x="5908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4" name="Google Shape;304;p11"/>
              <p:cNvCxnSpPr/>
              <p:nvPr/>
            </p:nvCxnSpPr>
            <p:spPr>
              <a:xfrm>
                <a:off x="6446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5" name="Google Shape;305;p11"/>
              <p:cNvCxnSpPr/>
              <p:nvPr/>
            </p:nvCxnSpPr>
            <p:spPr>
              <a:xfrm>
                <a:off x="6984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6" name="Google Shape;306;p11"/>
              <p:cNvCxnSpPr/>
              <p:nvPr/>
            </p:nvCxnSpPr>
            <p:spPr>
              <a:xfrm>
                <a:off x="7521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" name="Google Shape;307;p11"/>
              <p:cNvCxnSpPr/>
              <p:nvPr/>
            </p:nvCxnSpPr>
            <p:spPr>
              <a:xfrm>
                <a:off x="8059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8" name="Google Shape;308;p11"/>
              <p:cNvCxnSpPr/>
              <p:nvPr/>
            </p:nvCxnSpPr>
            <p:spPr>
              <a:xfrm>
                <a:off x="8597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09" name="Google Shape;309;p11"/>
            <p:cNvGrpSpPr/>
            <p:nvPr/>
          </p:nvGrpSpPr>
          <p:grpSpPr>
            <a:xfrm>
              <a:off x="-126" y="389750"/>
              <a:ext cx="9144403" cy="4364000"/>
              <a:chOff x="-25975" y="537900"/>
              <a:chExt cx="9195900" cy="4364000"/>
            </a:xfrm>
          </p:grpSpPr>
          <p:cxnSp>
            <p:nvCxnSpPr>
              <p:cNvPr id="310" name="Google Shape;310;p11"/>
              <p:cNvCxnSpPr/>
              <p:nvPr/>
            </p:nvCxnSpPr>
            <p:spPr>
              <a:xfrm>
                <a:off x="-25975" y="537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1" name="Google Shape;311;p11"/>
              <p:cNvCxnSpPr/>
              <p:nvPr/>
            </p:nvCxnSpPr>
            <p:spPr>
              <a:xfrm>
                <a:off x="-25975" y="1083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2" name="Google Shape;312;p11"/>
              <p:cNvCxnSpPr/>
              <p:nvPr/>
            </p:nvCxnSpPr>
            <p:spPr>
              <a:xfrm>
                <a:off x="-25975" y="1628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3" name="Google Shape;313;p11"/>
              <p:cNvCxnSpPr/>
              <p:nvPr/>
            </p:nvCxnSpPr>
            <p:spPr>
              <a:xfrm>
                <a:off x="-25975" y="2174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" name="Google Shape;314;p11"/>
              <p:cNvCxnSpPr/>
              <p:nvPr/>
            </p:nvCxnSpPr>
            <p:spPr>
              <a:xfrm>
                <a:off x="-25975" y="2719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5" name="Google Shape;315;p11"/>
              <p:cNvCxnSpPr/>
              <p:nvPr/>
            </p:nvCxnSpPr>
            <p:spPr>
              <a:xfrm>
                <a:off x="-25975" y="3265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6" name="Google Shape;316;p11"/>
              <p:cNvCxnSpPr/>
              <p:nvPr/>
            </p:nvCxnSpPr>
            <p:spPr>
              <a:xfrm>
                <a:off x="-25975" y="3810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7" name="Google Shape;317;p11"/>
              <p:cNvCxnSpPr/>
              <p:nvPr/>
            </p:nvCxnSpPr>
            <p:spPr>
              <a:xfrm>
                <a:off x="-25975" y="4356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8" name="Google Shape;318;p11"/>
              <p:cNvCxnSpPr/>
              <p:nvPr/>
            </p:nvCxnSpPr>
            <p:spPr>
              <a:xfrm>
                <a:off x="-25975" y="4901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319" name="Google Shape;319;p11"/>
          <p:cNvSpPr/>
          <p:nvPr/>
        </p:nvSpPr>
        <p:spPr>
          <a:xfrm>
            <a:off x="865625" y="6902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0" name="Google Shape;320;p11"/>
          <p:cNvSpPr/>
          <p:nvPr/>
        </p:nvSpPr>
        <p:spPr>
          <a:xfrm>
            <a:off x="789425" y="6140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1" name="Google Shape;321;p11"/>
          <p:cNvSpPr/>
          <p:nvPr/>
        </p:nvSpPr>
        <p:spPr>
          <a:xfrm>
            <a:off x="713225" y="5378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2" name="Google Shape;322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288250"/>
            <a:ext cx="6576000" cy="197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23" name="Google Shape;323;p11"/>
          <p:cNvSpPr txBox="1">
            <a:spLocks noGrp="1"/>
          </p:cNvSpPr>
          <p:nvPr>
            <p:ph type="subTitle" idx="1"/>
          </p:nvPr>
        </p:nvSpPr>
        <p:spPr>
          <a:xfrm>
            <a:off x="1284000" y="3259075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24535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1735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" name="Google Shape;326;p13"/>
          <p:cNvGrpSpPr/>
          <p:nvPr/>
        </p:nvGrpSpPr>
        <p:grpSpPr>
          <a:xfrm>
            <a:off x="-126" y="0"/>
            <a:ext cx="9144403" cy="5160900"/>
            <a:chOff x="-126" y="0"/>
            <a:chExt cx="9144403" cy="5160900"/>
          </a:xfrm>
        </p:grpSpPr>
        <p:grpSp>
          <p:nvGrpSpPr>
            <p:cNvPr id="327" name="Google Shape;327;p13"/>
            <p:cNvGrpSpPr/>
            <p:nvPr/>
          </p:nvGrpSpPr>
          <p:grpSpPr>
            <a:xfrm>
              <a:off x="537813" y="0"/>
              <a:ext cx="8068500" cy="5160900"/>
              <a:chOff x="529238" y="0"/>
              <a:chExt cx="8068500" cy="5160900"/>
            </a:xfrm>
          </p:grpSpPr>
          <p:cxnSp>
            <p:nvCxnSpPr>
              <p:cNvPr id="328" name="Google Shape;328;p13"/>
              <p:cNvCxnSpPr/>
              <p:nvPr/>
            </p:nvCxnSpPr>
            <p:spPr>
              <a:xfrm>
                <a:off x="529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9" name="Google Shape;329;p13"/>
              <p:cNvCxnSpPr/>
              <p:nvPr/>
            </p:nvCxnSpPr>
            <p:spPr>
              <a:xfrm>
                <a:off x="1067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0" name="Google Shape;330;p13"/>
              <p:cNvCxnSpPr/>
              <p:nvPr/>
            </p:nvCxnSpPr>
            <p:spPr>
              <a:xfrm>
                <a:off x="1605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1" name="Google Shape;331;p13"/>
              <p:cNvCxnSpPr/>
              <p:nvPr/>
            </p:nvCxnSpPr>
            <p:spPr>
              <a:xfrm>
                <a:off x="2142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2" name="Google Shape;332;p13"/>
              <p:cNvCxnSpPr/>
              <p:nvPr/>
            </p:nvCxnSpPr>
            <p:spPr>
              <a:xfrm>
                <a:off x="2680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3" name="Google Shape;333;p13"/>
              <p:cNvCxnSpPr/>
              <p:nvPr/>
            </p:nvCxnSpPr>
            <p:spPr>
              <a:xfrm>
                <a:off x="3218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4" name="Google Shape;334;p13"/>
              <p:cNvCxnSpPr/>
              <p:nvPr/>
            </p:nvCxnSpPr>
            <p:spPr>
              <a:xfrm>
                <a:off x="37566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5" name="Google Shape;335;p13"/>
              <p:cNvCxnSpPr/>
              <p:nvPr/>
            </p:nvCxnSpPr>
            <p:spPr>
              <a:xfrm>
                <a:off x="42945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6" name="Google Shape;336;p13"/>
              <p:cNvCxnSpPr/>
              <p:nvPr/>
            </p:nvCxnSpPr>
            <p:spPr>
              <a:xfrm>
                <a:off x="48324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7" name="Google Shape;337;p13"/>
              <p:cNvCxnSpPr/>
              <p:nvPr/>
            </p:nvCxnSpPr>
            <p:spPr>
              <a:xfrm>
                <a:off x="53703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8" name="Google Shape;338;p13"/>
              <p:cNvCxnSpPr/>
              <p:nvPr/>
            </p:nvCxnSpPr>
            <p:spPr>
              <a:xfrm>
                <a:off x="5908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9" name="Google Shape;339;p13"/>
              <p:cNvCxnSpPr/>
              <p:nvPr/>
            </p:nvCxnSpPr>
            <p:spPr>
              <a:xfrm>
                <a:off x="6446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0" name="Google Shape;340;p13"/>
              <p:cNvCxnSpPr/>
              <p:nvPr/>
            </p:nvCxnSpPr>
            <p:spPr>
              <a:xfrm>
                <a:off x="6984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" name="Google Shape;341;p13"/>
              <p:cNvCxnSpPr/>
              <p:nvPr/>
            </p:nvCxnSpPr>
            <p:spPr>
              <a:xfrm>
                <a:off x="7521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" name="Google Shape;342;p13"/>
              <p:cNvCxnSpPr/>
              <p:nvPr/>
            </p:nvCxnSpPr>
            <p:spPr>
              <a:xfrm>
                <a:off x="8059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" name="Google Shape;343;p13"/>
              <p:cNvCxnSpPr/>
              <p:nvPr/>
            </p:nvCxnSpPr>
            <p:spPr>
              <a:xfrm>
                <a:off x="8597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44" name="Google Shape;344;p13"/>
            <p:cNvGrpSpPr/>
            <p:nvPr/>
          </p:nvGrpSpPr>
          <p:grpSpPr>
            <a:xfrm>
              <a:off x="-126" y="389750"/>
              <a:ext cx="9144403" cy="4364000"/>
              <a:chOff x="-25975" y="537900"/>
              <a:chExt cx="9195900" cy="4364000"/>
            </a:xfrm>
          </p:grpSpPr>
          <p:cxnSp>
            <p:nvCxnSpPr>
              <p:cNvPr id="345" name="Google Shape;345;p13"/>
              <p:cNvCxnSpPr/>
              <p:nvPr/>
            </p:nvCxnSpPr>
            <p:spPr>
              <a:xfrm>
                <a:off x="-25975" y="537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" name="Google Shape;346;p13"/>
              <p:cNvCxnSpPr/>
              <p:nvPr/>
            </p:nvCxnSpPr>
            <p:spPr>
              <a:xfrm>
                <a:off x="-25975" y="1083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" name="Google Shape;347;p13"/>
              <p:cNvCxnSpPr/>
              <p:nvPr/>
            </p:nvCxnSpPr>
            <p:spPr>
              <a:xfrm>
                <a:off x="-25975" y="1628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" name="Google Shape;348;p13"/>
              <p:cNvCxnSpPr/>
              <p:nvPr/>
            </p:nvCxnSpPr>
            <p:spPr>
              <a:xfrm>
                <a:off x="-25975" y="2174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" name="Google Shape;349;p13"/>
              <p:cNvCxnSpPr/>
              <p:nvPr/>
            </p:nvCxnSpPr>
            <p:spPr>
              <a:xfrm>
                <a:off x="-25975" y="2719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" name="Google Shape;350;p13"/>
              <p:cNvCxnSpPr/>
              <p:nvPr/>
            </p:nvCxnSpPr>
            <p:spPr>
              <a:xfrm>
                <a:off x="-25975" y="3265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" name="Google Shape;351;p13"/>
              <p:cNvCxnSpPr/>
              <p:nvPr/>
            </p:nvCxnSpPr>
            <p:spPr>
              <a:xfrm>
                <a:off x="-25975" y="3810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" name="Google Shape;352;p13"/>
              <p:cNvCxnSpPr/>
              <p:nvPr/>
            </p:nvCxnSpPr>
            <p:spPr>
              <a:xfrm>
                <a:off x="-25975" y="4356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3" name="Google Shape;353;p13"/>
              <p:cNvCxnSpPr/>
              <p:nvPr/>
            </p:nvCxnSpPr>
            <p:spPr>
              <a:xfrm>
                <a:off x="-25975" y="4901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354" name="Google Shape;354;p13"/>
          <p:cNvGrpSpPr/>
          <p:nvPr/>
        </p:nvGrpSpPr>
        <p:grpSpPr>
          <a:xfrm>
            <a:off x="319775" y="319975"/>
            <a:ext cx="8626143" cy="4619943"/>
            <a:chOff x="335150" y="335350"/>
            <a:chExt cx="8626143" cy="4619943"/>
          </a:xfrm>
        </p:grpSpPr>
        <p:sp>
          <p:nvSpPr>
            <p:cNvPr id="355" name="Google Shape;355;p13"/>
            <p:cNvSpPr/>
            <p:nvPr/>
          </p:nvSpPr>
          <p:spPr>
            <a:xfrm>
              <a:off x="502193" y="502393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13"/>
            <p:cNvSpPr/>
            <p:nvPr/>
          </p:nvSpPr>
          <p:spPr>
            <a:xfrm>
              <a:off x="418671" y="418872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13"/>
            <p:cNvSpPr/>
            <p:nvPr/>
          </p:nvSpPr>
          <p:spPr>
            <a:xfrm>
              <a:off x="335150" y="335350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58" name="Google Shape;358;p13"/>
          <p:cNvSpPr txBox="1">
            <a:spLocks noGrp="1"/>
          </p:cNvSpPr>
          <p:nvPr>
            <p:ph type="title" hasCustomPrompt="1"/>
          </p:nvPr>
        </p:nvSpPr>
        <p:spPr>
          <a:xfrm>
            <a:off x="2805875" y="1956654"/>
            <a:ext cx="734700" cy="568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59" name="Google Shape;359;p13"/>
          <p:cNvSpPr txBox="1">
            <a:spLocks noGrp="1"/>
          </p:cNvSpPr>
          <p:nvPr>
            <p:ph type="ctrTitle" idx="2"/>
          </p:nvPr>
        </p:nvSpPr>
        <p:spPr>
          <a:xfrm>
            <a:off x="713275" y="615700"/>
            <a:ext cx="7717500" cy="6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60" name="Google Shape;360;p13"/>
          <p:cNvSpPr txBox="1">
            <a:spLocks noGrp="1"/>
          </p:cNvSpPr>
          <p:nvPr>
            <p:ph type="title" idx="3" hasCustomPrompt="1"/>
          </p:nvPr>
        </p:nvSpPr>
        <p:spPr>
          <a:xfrm>
            <a:off x="2805875" y="3279994"/>
            <a:ext cx="734700" cy="568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61" name="Google Shape;361;p13"/>
          <p:cNvSpPr/>
          <p:nvPr/>
        </p:nvSpPr>
        <p:spPr>
          <a:xfrm>
            <a:off x="469783" y="1056900"/>
            <a:ext cx="249600" cy="249900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2" name="Google Shape;362;p13"/>
          <p:cNvSpPr/>
          <p:nvPr/>
        </p:nvSpPr>
        <p:spPr>
          <a:xfrm>
            <a:off x="220183" y="715500"/>
            <a:ext cx="249600" cy="249900"/>
          </a:xfrm>
          <a:prstGeom prst="diamond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3" name="Google Shape;363;p13"/>
          <p:cNvSpPr txBox="1">
            <a:spLocks noGrp="1"/>
          </p:cNvSpPr>
          <p:nvPr>
            <p:ph type="ctrTitle" idx="4"/>
          </p:nvPr>
        </p:nvSpPr>
        <p:spPr>
          <a:xfrm>
            <a:off x="4025575" y="1827654"/>
            <a:ext cx="2499300" cy="8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64" name="Google Shape;364;p13"/>
          <p:cNvSpPr txBox="1">
            <a:spLocks noGrp="1"/>
          </p:cNvSpPr>
          <p:nvPr>
            <p:ph type="ctrTitle" idx="5"/>
          </p:nvPr>
        </p:nvSpPr>
        <p:spPr>
          <a:xfrm>
            <a:off x="4025575" y="3151004"/>
            <a:ext cx="2499300" cy="8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80512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0" name="Google Shape;400;p15"/>
          <p:cNvGrpSpPr/>
          <p:nvPr/>
        </p:nvGrpSpPr>
        <p:grpSpPr>
          <a:xfrm>
            <a:off x="-126" y="0"/>
            <a:ext cx="9144403" cy="5160900"/>
            <a:chOff x="-126" y="0"/>
            <a:chExt cx="9144403" cy="5160900"/>
          </a:xfrm>
        </p:grpSpPr>
        <p:grpSp>
          <p:nvGrpSpPr>
            <p:cNvPr id="401" name="Google Shape;401;p15"/>
            <p:cNvGrpSpPr/>
            <p:nvPr/>
          </p:nvGrpSpPr>
          <p:grpSpPr>
            <a:xfrm>
              <a:off x="537813" y="0"/>
              <a:ext cx="8068500" cy="5160900"/>
              <a:chOff x="529238" y="0"/>
              <a:chExt cx="8068500" cy="5160900"/>
            </a:xfrm>
          </p:grpSpPr>
          <p:cxnSp>
            <p:nvCxnSpPr>
              <p:cNvPr id="402" name="Google Shape;402;p15"/>
              <p:cNvCxnSpPr/>
              <p:nvPr/>
            </p:nvCxnSpPr>
            <p:spPr>
              <a:xfrm>
                <a:off x="529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3" name="Google Shape;403;p15"/>
              <p:cNvCxnSpPr/>
              <p:nvPr/>
            </p:nvCxnSpPr>
            <p:spPr>
              <a:xfrm>
                <a:off x="1067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4" name="Google Shape;404;p15"/>
              <p:cNvCxnSpPr/>
              <p:nvPr/>
            </p:nvCxnSpPr>
            <p:spPr>
              <a:xfrm>
                <a:off x="1605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5" name="Google Shape;405;p15"/>
              <p:cNvCxnSpPr/>
              <p:nvPr/>
            </p:nvCxnSpPr>
            <p:spPr>
              <a:xfrm>
                <a:off x="2142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6" name="Google Shape;406;p15"/>
              <p:cNvCxnSpPr/>
              <p:nvPr/>
            </p:nvCxnSpPr>
            <p:spPr>
              <a:xfrm>
                <a:off x="2680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7" name="Google Shape;407;p15"/>
              <p:cNvCxnSpPr/>
              <p:nvPr/>
            </p:nvCxnSpPr>
            <p:spPr>
              <a:xfrm>
                <a:off x="3218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8" name="Google Shape;408;p15"/>
              <p:cNvCxnSpPr/>
              <p:nvPr/>
            </p:nvCxnSpPr>
            <p:spPr>
              <a:xfrm>
                <a:off x="37566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9" name="Google Shape;409;p15"/>
              <p:cNvCxnSpPr/>
              <p:nvPr/>
            </p:nvCxnSpPr>
            <p:spPr>
              <a:xfrm>
                <a:off x="42945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0" name="Google Shape;410;p15"/>
              <p:cNvCxnSpPr/>
              <p:nvPr/>
            </p:nvCxnSpPr>
            <p:spPr>
              <a:xfrm>
                <a:off x="48324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1" name="Google Shape;411;p15"/>
              <p:cNvCxnSpPr/>
              <p:nvPr/>
            </p:nvCxnSpPr>
            <p:spPr>
              <a:xfrm>
                <a:off x="53703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2" name="Google Shape;412;p15"/>
              <p:cNvCxnSpPr/>
              <p:nvPr/>
            </p:nvCxnSpPr>
            <p:spPr>
              <a:xfrm>
                <a:off x="5908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" name="Google Shape;413;p15"/>
              <p:cNvCxnSpPr/>
              <p:nvPr/>
            </p:nvCxnSpPr>
            <p:spPr>
              <a:xfrm>
                <a:off x="6446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" name="Google Shape;414;p15"/>
              <p:cNvCxnSpPr/>
              <p:nvPr/>
            </p:nvCxnSpPr>
            <p:spPr>
              <a:xfrm>
                <a:off x="6984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" name="Google Shape;415;p15"/>
              <p:cNvCxnSpPr/>
              <p:nvPr/>
            </p:nvCxnSpPr>
            <p:spPr>
              <a:xfrm>
                <a:off x="7521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" name="Google Shape;416;p15"/>
              <p:cNvCxnSpPr/>
              <p:nvPr/>
            </p:nvCxnSpPr>
            <p:spPr>
              <a:xfrm>
                <a:off x="8059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" name="Google Shape;417;p15"/>
              <p:cNvCxnSpPr/>
              <p:nvPr/>
            </p:nvCxnSpPr>
            <p:spPr>
              <a:xfrm>
                <a:off x="8597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18" name="Google Shape;418;p15"/>
            <p:cNvGrpSpPr/>
            <p:nvPr/>
          </p:nvGrpSpPr>
          <p:grpSpPr>
            <a:xfrm>
              <a:off x="-126" y="389750"/>
              <a:ext cx="9144403" cy="4364000"/>
              <a:chOff x="-25975" y="537900"/>
              <a:chExt cx="9195900" cy="4364000"/>
            </a:xfrm>
          </p:grpSpPr>
          <p:cxnSp>
            <p:nvCxnSpPr>
              <p:cNvPr id="419" name="Google Shape;419;p15"/>
              <p:cNvCxnSpPr/>
              <p:nvPr/>
            </p:nvCxnSpPr>
            <p:spPr>
              <a:xfrm>
                <a:off x="-25975" y="537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" name="Google Shape;420;p15"/>
              <p:cNvCxnSpPr/>
              <p:nvPr/>
            </p:nvCxnSpPr>
            <p:spPr>
              <a:xfrm>
                <a:off x="-25975" y="1083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" name="Google Shape;421;p15"/>
              <p:cNvCxnSpPr/>
              <p:nvPr/>
            </p:nvCxnSpPr>
            <p:spPr>
              <a:xfrm>
                <a:off x="-25975" y="1628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" name="Google Shape;422;p15"/>
              <p:cNvCxnSpPr/>
              <p:nvPr/>
            </p:nvCxnSpPr>
            <p:spPr>
              <a:xfrm>
                <a:off x="-25975" y="2174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" name="Google Shape;423;p15"/>
              <p:cNvCxnSpPr/>
              <p:nvPr/>
            </p:nvCxnSpPr>
            <p:spPr>
              <a:xfrm>
                <a:off x="-25975" y="2719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" name="Google Shape;424;p15"/>
              <p:cNvCxnSpPr/>
              <p:nvPr/>
            </p:nvCxnSpPr>
            <p:spPr>
              <a:xfrm>
                <a:off x="-25975" y="3265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" name="Google Shape;425;p15"/>
              <p:cNvCxnSpPr/>
              <p:nvPr/>
            </p:nvCxnSpPr>
            <p:spPr>
              <a:xfrm>
                <a:off x="-25975" y="3810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" name="Google Shape;426;p15"/>
              <p:cNvCxnSpPr/>
              <p:nvPr/>
            </p:nvCxnSpPr>
            <p:spPr>
              <a:xfrm>
                <a:off x="-25975" y="4356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" name="Google Shape;427;p15"/>
              <p:cNvCxnSpPr/>
              <p:nvPr/>
            </p:nvCxnSpPr>
            <p:spPr>
              <a:xfrm>
                <a:off x="-25975" y="4901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428" name="Google Shape;428;p15"/>
          <p:cNvGrpSpPr/>
          <p:nvPr/>
        </p:nvGrpSpPr>
        <p:grpSpPr>
          <a:xfrm>
            <a:off x="335150" y="335350"/>
            <a:ext cx="8626143" cy="4619943"/>
            <a:chOff x="335150" y="335350"/>
            <a:chExt cx="8626143" cy="4619943"/>
          </a:xfrm>
        </p:grpSpPr>
        <p:sp>
          <p:nvSpPr>
            <p:cNvPr id="429" name="Google Shape;429;p15"/>
            <p:cNvSpPr/>
            <p:nvPr/>
          </p:nvSpPr>
          <p:spPr>
            <a:xfrm>
              <a:off x="502193" y="502393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5"/>
            <p:cNvSpPr/>
            <p:nvPr/>
          </p:nvSpPr>
          <p:spPr>
            <a:xfrm>
              <a:off x="418671" y="418872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15"/>
            <p:cNvSpPr/>
            <p:nvPr/>
          </p:nvSpPr>
          <p:spPr>
            <a:xfrm>
              <a:off x="335150" y="335350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32" name="Google Shape;432;p15"/>
          <p:cNvSpPr txBox="1">
            <a:spLocks noGrp="1"/>
          </p:cNvSpPr>
          <p:nvPr>
            <p:ph type="subTitle" idx="1"/>
          </p:nvPr>
        </p:nvSpPr>
        <p:spPr>
          <a:xfrm>
            <a:off x="4735400" y="1442391"/>
            <a:ext cx="3314700" cy="204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E2A47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3" name="Google Shape;433;p15"/>
          <p:cNvSpPr txBox="1">
            <a:spLocks noGrp="1"/>
          </p:cNvSpPr>
          <p:nvPr>
            <p:ph type="ctrTitle"/>
          </p:nvPr>
        </p:nvSpPr>
        <p:spPr>
          <a:xfrm>
            <a:off x="713275" y="615700"/>
            <a:ext cx="7717500" cy="6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82154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3" name="Google Shape;473;p17"/>
          <p:cNvGrpSpPr/>
          <p:nvPr/>
        </p:nvGrpSpPr>
        <p:grpSpPr>
          <a:xfrm>
            <a:off x="-126" y="0"/>
            <a:ext cx="9144403" cy="5160900"/>
            <a:chOff x="-126" y="0"/>
            <a:chExt cx="9144403" cy="5160900"/>
          </a:xfrm>
        </p:grpSpPr>
        <p:grpSp>
          <p:nvGrpSpPr>
            <p:cNvPr id="474" name="Google Shape;474;p17"/>
            <p:cNvGrpSpPr/>
            <p:nvPr/>
          </p:nvGrpSpPr>
          <p:grpSpPr>
            <a:xfrm>
              <a:off x="537813" y="0"/>
              <a:ext cx="8068500" cy="5160900"/>
              <a:chOff x="529238" y="0"/>
              <a:chExt cx="8068500" cy="5160900"/>
            </a:xfrm>
          </p:grpSpPr>
          <p:cxnSp>
            <p:nvCxnSpPr>
              <p:cNvPr id="475" name="Google Shape;475;p17"/>
              <p:cNvCxnSpPr/>
              <p:nvPr/>
            </p:nvCxnSpPr>
            <p:spPr>
              <a:xfrm>
                <a:off x="529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6" name="Google Shape;476;p17"/>
              <p:cNvCxnSpPr/>
              <p:nvPr/>
            </p:nvCxnSpPr>
            <p:spPr>
              <a:xfrm>
                <a:off x="1067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7" name="Google Shape;477;p17"/>
              <p:cNvCxnSpPr/>
              <p:nvPr/>
            </p:nvCxnSpPr>
            <p:spPr>
              <a:xfrm>
                <a:off x="1605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8" name="Google Shape;478;p17"/>
              <p:cNvCxnSpPr/>
              <p:nvPr/>
            </p:nvCxnSpPr>
            <p:spPr>
              <a:xfrm>
                <a:off x="2142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9" name="Google Shape;479;p17"/>
              <p:cNvCxnSpPr/>
              <p:nvPr/>
            </p:nvCxnSpPr>
            <p:spPr>
              <a:xfrm>
                <a:off x="2680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0" name="Google Shape;480;p17"/>
              <p:cNvCxnSpPr/>
              <p:nvPr/>
            </p:nvCxnSpPr>
            <p:spPr>
              <a:xfrm>
                <a:off x="3218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1" name="Google Shape;481;p17"/>
              <p:cNvCxnSpPr/>
              <p:nvPr/>
            </p:nvCxnSpPr>
            <p:spPr>
              <a:xfrm>
                <a:off x="37566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2" name="Google Shape;482;p17"/>
              <p:cNvCxnSpPr/>
              <p:nvPr/>
            </p:nvCxnSpPr>
            <p:spPr>
              <a:xfrm>
                <a:off x="42945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3" name="Google Shape;483;p17"/>
              <p:cNvCxnSpPr/>
              <p:nvPr/>
            </p:nvCxnSpPr>
            <p:spPr>
              <a:xfrm>
                <a:off x="48324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4" name="Google Shape;484;p17"/>
              <p:cNvCxnSpPr/>
              <p:nvPr/>
            </p:nvCxnSpPr>
            <p:spPr>
              <a:xfrm>
                <a:off x="53703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5" name="Google Shape;485;p17"/>
              <p:cNvCxnSpPr/>
              <p:nvPr/>
            </p:nvCxnSpPr>
            <p:spPr>
              <a:xfrm>
                <a:off x="5908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6" name="Google Shape;486;p17"/>
              <p:cNvCxnSpPr/>
              <p:nvPr/>
            </p:nvCxnSpPr>
            <p:spPr>
              <a:xfrm>
                <a:off x="6446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7" name="Google Shape;487;p17"/>
              <p:cNvCxnSpPr/>
              <p:nvPr/>
            </p:nvCxnSpPr>
            <p:spPr>
              <a:xfrm>
                <a:off x="6984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8" name="Google Shape;488;p17"/>
              <p:cNvCxnSpPr/>
              <p:nvPr/>
            </p:nvCxnSpPr>
            <p:spPr>
              <a:xfrm>
                <a:off x="7521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9" name="Google Shape;489;p17"/>
              <p:cNvCxnSpPr/>
              <p:nvPr/>
            </p:nvCxnSpPr>
            <p:spPr>
              <a:xfrm>
                <a:off x="8059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0" name="Google Shape;490;p17"/>
              <p:cNvCxnSpPr/>
              <p:nvPr/>
            </p:nvCxnSpPr>
            <p:spPr>
              <a:xfrm>
                <a:off x="8597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91" name="Google Shape;491;p17"/>
            <p:cNvGrpSpPr/>
            <p:nvPr/>
          </p:nvGrpSpPr>
          <p:grpSpPr>
            <a:xfrm>
              <a:off x="-126" y="389750"/>
              <a:ext cx="9144403" cy="4364000"/>
              <a:chOff x="-25975" y="537900"/>
              <a:chExt cx="9195900" cy="4364000"/>
            </a:xfrm>
          </p:grpSpPr>
          <p:cxnSp>
            <p:nvCxnSpPr>
              <p:cNvPr id="492" name="Google Shape;492;p17"/>
              <p:cNvCxnSpPr/>
              <p:nvPr/>
            </p:nvCxnSpPr>
            <p:spPr>
              <a:xfrm>
                <a:off x="-25975" y="537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3" name="Google Shape;493;p17"/>
              <p:cNvCxnSpPr/>
              <p:nvPr/>
            </p:nvCxnSpPr>
            <p:spPr>
              <a:xfrm>
                <a:off x="-25975" y="1083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4" name="Google Shape;494;p17"/>
              <p:cNvCxnSpPr/>
              <p:nvPr/>
            </p:nvCxnSpPr>
            <p:spPr>
              <a:xfrm>
                <a:off x="-25975" y="1628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5" name="Google Shape;495;p17"/>
              <p:cNvCxnSpPr/>
              <p:nvPr/>
            </p:nvCxnSpPr>
            <p:spPr>
              <a:xfrm>
                <a:off x="-25975" y="2174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6" name="Google Shape;496;p17"/>
              <p:cNvCxnSpPr/>
              <p:nvPr/>
            </p:nvCxnSpPr>
            <p:spPr>
              <a:xfrm>
                <a:off x="-25975" y="2719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7" name="Google Shape;497;p17"/>
              <p:cNvCxnSpPr/>
              <p:nvPr/>
            </p:nvCxnSpPr>
            <p:spPr>
              <a:xfrm>
                <a:off x="-25975" y="3265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8" name="Google Shape;498;p17"/>
              <p:cNvCxnSpPr/>
              <p:nvPr/>
            </p:nvCxnSpPr>
            <p:spPr>
              <a:xfrm>
                <a:off x="-25975" y="3810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9" name="Google Shape;499;p17"/>
              <p:cNvCxnSpPr/>
              <p:nvPr/>
            </p:nvCxnSpPr>
            <p:spPr>
              <a:xfrm>
                <a:off x="-25975" y="4356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0" name="Google Shape;500;p17"/>
              <p:cNvCxnSpPr/>
              <p:nvPr/>
            </p:nvCxnSpPr>
            <p:spPr>
              <a:xfrm>
                <a:off x="-25975" y="4901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501" name="Google Shape;501;p17"/>
          <p:cNvGrpSpPr/>
          <p:nvPr/>
        </p:nvGrpSpPr>
        <p:grpSpPr>
          <a:xfrm>
            <a:off x="335150" y="335350"/>
            <a:ext cx="8626143" cy="4619943"/>
            <a:chOff x="335150" y="335350"/>
            <a:chExt cx="8626143" cy="4619943"/>
          </a:xfrm>
        </p:grpSpPr>
        <p:sp>
          <p:nvSpPr>
            <p:cNvPr id="502" name="Google Shape;502;p17"/>
            <p:cNvSpPr/>
            <p:nvPr/>
          </p:nvSpPr>
          <p:spPr>
            <a:xfrm>
              <a:off x="502193" y="502393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17"/>
            <p:cNvSpPr/>
            <p:nvPr/>
          </p:nvSpPr>
          <p:spPr>
            <a:xfrm>
              <a:off x="418671" y="418872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17"/>
            <p:cNvSpPr/>
            <p:nvPr/>
          </p:nvSpPr>
          <p:spPr>
            <a:xfrm>
              <a:off x="335150" y="335350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05" name="Google Shape;505;p17"/>
          <p:cNvSpPr txBox="1">
            <a:spLocks noGrp="1"/>
          </p:cNvSpPr>
          <p:nvPr>
            <p:ph type="subTitle" idx="1"/>
          </p:nvPr>
        </p:nvSpPr>
        <p:spPr>
          <a:xfrm>
            <a:off x="4842224" y="2319525"/>
            <a:ext cx="3273900" cy="15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0E2A47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06" name="Google Shape;506;p17"/>
          <p:cNvSpPr txBox="1">
            <a:spLocks noGrp="1"/>
          </p:cNvSpPr>
          <p:nvPr>
            <p:ph type="ctrTitle"/>
          </p:nvPr>
        </p:nvSpPr>
        <p:spPr>
          <a:xfrm>
            <a:off x="713275" y="615700"/>
            <a:ext cx="7717500" cy="6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507" name="Google Shape;507;p17"/>
          <p:cNvSpPr/>
          <p:nvPr/>
        </p:nvSpPr>
        <p:spPr>
          <a:xfrm>
            <a:off x="224233" y="2043175"/>
            <a:ext cx="249600" cy="249900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08" name="Google Shape;508;p17"/>
          <p:cNvSpPr txBox="1">
            <a:spLocks noGrp="1"/>
          </p:cNvSpPr>
          <p:nvPr>
            <p:ph type="ctrTitle" idx="2"/>
          </p:nvPr>
        </p:nvSpPr>
        <p:spPr>
          <a:xfrm>
            <a:off x="4842225" y="1587575"/>
            <a:ext cx="3273900" cy="79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35609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0" name="Google Shape;510;p18"/>
          <p:cNvGrpSpPr/>
          <p:nvPr/>
        </p:nvGrpSpPr>
        <p:grpSpPr>
          <a:xfrm>
            <a:off x="-126" y="0"/>
            <a:ext cx="9144403" cy="5160900"/>
            <a:chOff x="-126" y="0"/>
            <a:chExt cx="9144403" cy="5160900"/>
          </a:xfrm>
        </p:grpSpPr>
        <p:grpSp>
          <p:nvGrpSpPr>
            <p:cNvPr id="511" name="Google Shape;511;p18"/>
            <p:cNvGrpSpPr/>
            <p:nvPr/>
          </p:nvGrpSpPr>
          <p:grpSpPr>
            <a:xfrm>
              <a:off x="537813" y="0"/>
              <a:ext cx="8068500" cy="5160900"/>
              <a:chOff x="529238" y="0"/>
              <a:chExt cx="8068500" cy="5160900"/>
            </a:xfrm>
          </p:grpSpPr>
          <p:cxnSp>
            <p:nvCxnSpPr>
              <p:cNvPr id="512" name="Google Shape;512;p18"/>
              <p:cNvCxnSpPr/>
              <p:nvPr/>
            </p:nvCxnSpPr>
            <p:spPr>
              <a:xfrm>
                <a:off x="529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3" name="Google Shape;513;p18"/>
              <p:cNvCxnSpPr/>
              <p:nvPr/>
            </p:nvCxnSpPr>
            <p:spPr>
              <a:xfrm>
                <a:off x="1067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4" name="Google Shape;514;p18"/>
              <p:cNvCxnSpPr/>
              <p:nvPr/>
            </p:nvCxnSpPr>
            <p:spPr>
              <a:xfrm>
                <a:off x="1605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5" name="Google Shape;515;p18"/>
              <p:cNvCxnSpPr/>
              <p:nvPr/>
            </p:nvCxnSpPr>
            <p:spPr>
              <a:xfrm>
                <a:off x="2142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6" name="Google Shape;516;p18"/>
              <p:cNvCxnSpPr/>
              <p:nvPr/>
            </p:nvCxnSpPr>
            <p:spPr>
              <a:xfrm>
                <a:off x="2680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7" name="Google Shape;517;p18"/>
              <p:cNvCxnSpPr/>
              <p:nvPr/>
            </p:nvCxnSpPr>
            <p:spPr>
              <a:xfrm>
                <a:off x="3218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8" name="Google Shape;518;p18"/>
              <p:cNvCxnSpPr/>
              <p:nvPr/>
            </p:nvCxnSpPr>
            <p:spPr>
              <a:xfrm>
                <a:off x="37566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9" name="Google Shape;519;p18"/>
              <p:cNvCxnSpPr/>
              <p:nvPr/>
            </p:nvCxnSpPr>
            <p:spPr>
              <a:xfrm>
                <a:off x="42945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0" name="Google Shape;520;p18"/>
              <p:cNvCxnSpPr/>
              <p:nvPr/>
            </p:nvCxnSpPr>
            <p:spPr>
              <a:xfrm>
                <a:off x="48324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1" name="Google Shape;521;p18"/>
              <p:cNvCxnSpPr/>
              <p:nvPr/>
            </p:nvCxnSpPr>
            <p:spPr>
              <a:xfrm>
                <a:off x="53703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2" name="Google Shape;522;p18"/>
              <p:cNvCxnSpPr/>
              <p:nvPr/>
            </p:nvCxnSpPr>
            <p:spPr>
              <a:xfrm>
                <a:off x="5908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3" name="Google Shape;523;p18"/>
              <p:cNvCxnSpPr/>
              <p:nvPr/>
            </p:nvCxnSpPr>
            <p:spPr>
              <a:xfrm>
                <a:off x="6446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4" name="Google Shape;524;p18"/>
              <p:cNvCxnSpPr/>
              <p:nvPr/>
            </p:nvCxnSpPr>
            <p:spPr>
              <a:xfrm>
                <a:off x="6984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5" name="Google Shape;525;p18"/>
              <p:cNvCxnSpPr/>
              <p:nvPr/>
            </p:nvCxnSpPr>
            <p:spPr>
              <a:xfrm>
                <a:off x="7521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6" name="Google Shape;526;p18"/>
              <p:cNvCxnSpPr/>
              <p:nvPr/>
            </p:nvCxnSpPr>
            <p:spPr>
              <a:xfrm>
                <a:off x="8059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7" name="Google Shape;527;p18"/>
              <p:cNvCxnSpPr/>
              <p:nvPr/>
            </p:nvCxnSpPr>
            <p:spPr>
              <a:xfrm>
                <a:off x="8597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528" name="Google Shape;528;p18"/>
            <p:cNvGrpSpPr/>
            <p:nvPr/>
          </p:nvGrpSpPr>
          <p:grpSpPr>
            <a:xfrm>
              <a:off x="-126" y="389750"/>
              <a:ext cx="9144403" cy="4364000"/>
              <a:chOff x="-25975" y="537900"/>
              <a:chExt cx="9195900" cy="4364000"/>
            </a:xfrm>
          </p:grpSpPr>
          <p:cxnSp>
            <p:nvCxnSpPr>
              <p:cNvPr id="529" name="Google Shape;529;p18"/>
              <p:cNvCxnSpPr/>
              <p:nvPr/>
            </p:nvCxnSpPr>
            <p:spPr>
              <a:xfrm>
                <a:off x="-25975" y="537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0" name="Google Shape;530;p18"/>
              <p:cNvCxnSpPr/>
              <p:nvPr/>
            </p:nvCxnSpPr>
            <p:spPr>
              <a:xfrm>
                <a:off x="-25975" y="1083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1" name="Google Shape;531;p18"/>
              <p:cNvCxnSpPr/>
              <p:nvPr/>
            </p:nvCxnSpPr>
            <p:spPr>
              <a:xfrm>
                <a:off x="-25975" y="1628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2" name="Google Shape;532;p18"/>
              <p:cNvCxnSpPr/>
              <p:nvPr/>
            </p:nvCxnSpPr>
            <p:spPr>
              <a:xfrm>
                <a:off x="-25975" y="2174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3" name="Google Shape;533;p18"/>
              <p:cNvCxnSpPr/>
              <p:nvPr/>
            </p:nvCxnSpPr>
            <p:spPr>
              <a:xfrm>
                <a:off x="-25975" y="2719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4" name="Google Shape;534;p18"/>
              <p:cNvCxnSpPr/>
              <p:nvPr/>
            </p:nvCxnSpPr>
            <p:spPr>
              <a:xfrm>
                <a:off x="-25975" y="3265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5" name="Google Shape;535;p18"/>
              <p:cNvCxnSpPr/>
              <p:nvPr/>
            </p:nvCxnSpPr>
            <p:spPr>
              <a:xfrm>
                <a:off x="-25975" y="3810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6" name="Google Shape;536;p18"/>
              <p:cNvCxnSpPr/>
              <p:nvPr/>
            </p:nvCxnSpPr>
            <p:spPr>
              <a:xfrm>
                <a:off x="-25975" y="4356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7" name="Google Shape;537;p18"/>
              <p:cNvCxnSpPr/>
              <p:nvPr/>
            </p:nvCxnSpPr>
            <p:spPr>
              <a:xfrm>
                <a:off x="-25975" y="4901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538" name="Google Shape;538;p18"/>
          <p:cNvGrpSpPr/>
          <p:nvPr/>
        </p:nvGrpSpPr>
        <p:grpSpPr>
          <a:xfrm>
            <a:off x="335150" y="335350"/>
            <a:ext cx="8626143" cy="4619943"/>
            <a:chOff x="335150" y="335350"/>
            <a:chExt cx="8626143" cy="4619943"/>
          </a:xfrm>
        </p:grpSpPr>
        <p:sp>
          <p:nvSpPr>
            <p:cNvPr id="539" name="Google Shape;539;p18"/>
            <p:cNvSpPr/>
            <p:nvPr/>
          </p:nvSpPr>
          <p:spPr>
            <a:xfrm>
              <a:off x="502193" y="502393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18"/>
            <p:cNvSpPr/>
            <p:nvPr/>
          </p:nvSpPr>
          <p:spPr>
            <a:xfrm>
              <a:off x="418671" y="418872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18"/>
            <p:cNvSpPr/>
            <p:nvPr/>
          </p:nvSpPr>
          <p:spPr>
            <a:xfrm>
              <a:off x="335150" y="335350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42" name="Google Shape;542;p18"/>
          <p:cNvSpPr txBox="1">
            <a:spLocks noGrp="1"/>
          </p:cNvSpPr>
          <p:nvPr>
            <p:ph type="subTitle" idx="1"/>
          </p:nvPr>
        </p:nvSpPr>
        <p:spPr>
          <a:xfrm>
            <a:off x="1253250" y="1936092"/>
            <a:ext cx="3132000" cy="16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43" name="Google Shape;543;p18"/>
          <p:cNvSpPr txBox="1">
            <a:spLocks noGrp="1"/>
          </p:cNvSpPr>
          <p:nvPr>
            <p:ph type="ctrTitle"/>
          </p:nvPr>
        </p:nvSpPr>
        <p:spPr>
          <a:xfrm>
            <a:off x="713275" y="615700"/>
            <a:ext cx="7717500" cy="60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544" name="Google Shape;544;p18"/>
          <p:cNvSpPr/>
          <p:nvPr/>
        </p:nvSpPr>
        <p:spPr>
          <a:xfrm flipH="1">
            <a:off x="214883" y="3269087"/>
            <a:ext cx="249600" cy="249900"/>
          </a:xfrm>
          <a:prstGeom prst="diamond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8249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4"/>
          <p:cNvGrpSpPr/>
          <p:nvPr/>
        </p:nvGrpSpPr>
        <p:grpSpPr>
          <a:xfrm>
            <a:off x="-126" y="0"/>
            <a:ext cx="9144403" cy="5160900"/>
            <a:chOff x="-126" y="0"/>
            <a:chExt cx="9144403" cy="5160900"/>
          </a:xfrm>
        </p:grpSpPr>
        <p:grpSp>
          <p:nvGrpSpPr>
            <p:cNvPr id="77" name="Google Shape;77;p4"/>
            <p:cNvGrpSpPr/>
            <p:nvPr/>
          </p:nvGrpSpPr>
          <p:grpSpPr>
            <a:xfrm>
              <a:off x="537813" y="0"/>
              <a:ext cx="8068500" cy="5160900"/>
              <a:chOff x="529238" y="0"/>
              <a:chExt cx="8068500" cy="5160900"/>
            </a:xfrm>
          </p:grpSpPr>
          <p:cxnSp>
            <p:nvCxnSpPr>
              <p:cNvPr id="78" name="Google Shape;78;p4"/>
              <p:cNvCxnSpPr/>
              <p:nvPr/>
            </p:nvCxnSpPr>
            <p:spPr>
              <a:xfrm>
                <a:off x="529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" name="Google Shape;79;p4"/>
              <p:cNvCxnSpPr/>
              <p:nvPr/>
            </p:nvCxnSpPr>
            <p:spPr>
              <a:xfrm>
                <a:off x="1067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" name="Google Shape;80;p4"/>
              <p:cNvCxnSpPr/>
              <p:nvPr/>
            </p:nvCxnSpPr>
            <p:spPr>
              <a:xfrm>
                <a:off x="1605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" name="Google Shape;81;p4"/>
              <p:cNvCxnSpPr/>
              <p:nvPr/>
            </p:nvCxnSpPr>
            <p:spPr>
              <a:xfrm>
                <a:off x="2142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" name="Google Shape;82;p4"/>
              <p:cNvCxnSpPr/>
              <p:nvPr/>
            </p:nvCxnSpPr>
            <p:spPr>
              <a:xfrm>
                <a:off x="2680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" name="Google Shape;83;p4"/>
              <p:cNvCxnSpPr/>
              <p:nvPr/>
            </p:nvCxnSpPr>
            <p:spPr>
              <a:xfrm>
                <a:off x="3218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" name="Google Shape;84;p4"/>
              <p:cNvCxnSpPr/>
              <p:nvPr/>
            </p:nvCxnSpPr>
            <p:spPr>
              <a:xfrm>
                <a:off x="37566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" name="Google Shape;85;p4"/>
              <p:cNvCxnSpPr/>
              <p:nvPr/>
            </p:nvCxnSpPr>
            <p:spPr>
              <a:xfrm>
                <a:off x="42945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" name="Google Shape;86;p4"/>
              <p:cNvCxnSpPr/>
              <p:nvPr/>
            </p:nvCxnSpPr>
            <p:spPr>
              <a:xfrm>
                <a:off x="48324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" name="Google Shape;87;p4"/>
              <p:cNvCxnSpPr/>
              <p:nvPr/>
            </p:nvCxnSpPr>
            <p:spPr>
              <a:xfrm>
                <a:off x="53703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" name="Google Shape;88;p4"/>
              <p:cNvCxnSpPr/>
              <p:nvPr/>
            </p:nvCxnSpPr>
            <p:spPr>
              <a:xfrm>
                <a:off x="5908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" name="Google Shape;89;p4"/>
              <p:cNvCxnSpPr/>
              <p:nvPr/>
            </p:nvCxnSpPr>
            <p:spPr>
              <a:xfrm>
                <a:off x="6446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" name="Google Shape;90;p4"/>
              <p:cNvCxnSpPr/>
              <p:nvPr/>
            </p:nvCxnSpPr>
            <p:spPr>
              <a:xfrm>
                <a:off x="6984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" name="Google Shape;91;p4"/>
              <p:cNvCxnSpPr/>
              <p:nvPr/>
            </p:nvCxnSpPr>
            <p:spPr>
              <a:xfrm>
                <a:off x="7521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" name="Google Shape;92;p4"/>
              <p:cNvCxnSpPr/>
              <p:nvPr/>
            </p:nvCxnSpPr>
            <p:spPr>
              <a:xfrm>
                <a:off x="8059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" name="Google Shape;93;p4"/>
              <p:cNvCxnSpPr/>
              <p:nvPr/>
            </p:nvCxnSpPr>
            <p:spPr>
              <a:xfrm>
                <a:off x="8597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94" name="Google Shape;94;p4"/>
            <p:cNvGrpSpPr/>
            <p:nvPr/>
          </p:nvGrpSpPr>
          <p:grpSpPr>
            <a:xfrm>
              <a:off x="-126" y="389750"/>
              <a:ext cx="9144403" cy="4364000"/>
              <a:chOff x="-25975" y="537900"/>
              <a:chExt cx="9195900" cy="4364000"/>
            </a:xfrm>
          </p:grpSpPr>
          <p:cxnSp>
            <p:nvCxnSpPr>
              <p:cNvPr id="95" name="Google Shape;95;p4"/>
              <p:cNvCxnSpPr/>
              <p:nvPr/>
            </p:nvCxnSpPr>
            <p:spPr>
              <a:xfrm>
                <a:off x="-25975" y="537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" name="Google Shape;96;p4"/>
              <p:cNvCxnSpPr/>
              <p:nvPr/>
            </p:nvCxnSpPr>
            <p:spPr>
              <a:xfrm>
                <a:off x="-25975" y="1083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" name="Google Shape;97;p4"/>
              <p:cNvCxnSpPr/>
              <p:nvPr/>
            </p:nvCxnSpPr>
            <p:spPr>
              <a:xfrm>
                <a:off x="-25975" y="1628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" name="Google Shape;98;p4"/>
              <p:cNvCxnSpPr/>
              <p:nvPr/>
            </p:nvCxnSpPr>
            <p:spPr>
              <a:xfrm>
                <a:off x="-25975" y="2174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" name="Google Shape;99;p4"/>
              <p:cNvCxnSpPr/>
              <p:nvPr/>
            </p:nvCxnSpPr>
            <p:spPr>
              <a:xfrm>
                <a:off x="-25975" y="2719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" name="Google Shape;100;p4"/>
              <p:cNvCxnSpPr/>
              <p:nvPr/>
            </p:nvCxnSpPr>
            <p:spPr>
              <a:xfrm>
                <a:off x="-25975" y="3265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" name="Google Shape;101;p4"/>
              <p:cNvCxnSpPr/>
              <p:nvPr/>
            </p:nvCxnSpPr>
            <p:spPr>
              <a:xfrm>
                <a:off x="-25975" y="3810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" name="Google Shape;102;p4"/>
              <p:cNvCxnSpPr/>
              <p:nvPr/>
            </p:nvCxnSpPr>
            <p:spPr>
              <a:xfrm>
                <a:off x="-25975" y="4356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" name="Google Shape;103;p4"/>
              <p:cNvCxnSpPr/>
              <p:nvPr/>
            </p:nvCxnSpPr>
            <p:spPr>
              <a:xfrm>
                <a:off x="-25975" y="4901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04" name="Google Shape;104;p4"/>
          <p:cNvGrpSpPr/>
          <p:nvPr/>
        </p:nvGrpSpPr>
        <p:grpSpPr>
          <a:xfrm>
            <a:off x="335150" y="335350"/>
            <a:ext cx="8626143" cy="4619943"/>
            <a:chOff x="335150" y="335350"/>
            <a:chExt cx="8626143" cy="4619943"/>
          </a:xfrm>
        </p:grpSpPr>
        <p:sp>
          <p:nvSpPr>
            <p:cNvPr id="105" name="Google Shape;105;p4"/>
            <p:cNvSpPr/>
            <p:nvPr/>
          </p:nvSpPr>
          <p:spPr>
            <a:xfrm>
              <a:off x="502193" y="502393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418671" y="418872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335150" y="335350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1850950" y="1501975"/>
            <a:ext cx="5442300" cy="294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ctrTitle"/>
          </p:nvPr>
        </p:nvSpPr>
        <p:spPr>
          <a:xfrm>
            <a:off x="713275" y="615700"/>
            <a:ext cx="7717500" cy="5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4"/>
          <p:cNvSpPr/>
          <p:nvPr/>
        </p:nvSpPr>
        <p:spPr>
          <a:xfrm flipH="1">
            <a:off x="216835" y="4062837"/>
            <a:ext cx="249600" cy="249900"/>
          </a:xfrm>
          <a:prstGeom prst="diamond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6" name="Google Shape;546;p19"/>
          <p:cNvGrpSpPr/>
          <p:nvPr/>
        </p:nvGrpSpPr>
        <p:grpSpPr>
          <a:xfrm>
            <a:off x="-126" y="0"/>
            <a:ext cx="9144403" cy="5160900"/>
            <a:chOff x="-126" y="0"/>
            <a:chExt cx="9144403" cy="5160900"/>
          </a:xfrm>
        </p:grpSpPr>
        <p:grpSp>
          <p:nvGrpSpPr>
            <p:cNvPr id="547" name="Google Shape;547;p19"/>
            <p:cNvGrpSpPr/>
            <p:nvPr/>
          </p:nvGrpSpPr>
          <p:grpSpPr>
            <a:xfrm>
              <a:off x="537813" y="0"/>
              <a:ext cx="8068500" cy="5160900"/>
              <a:chOff x="529238" y="0"/>
              <a:chExt cx="8068500" cy="5160900"/>
            </a:xfrm>
          </p:grpSpPr>
          <p:cxnSp>
            <p:nvCxnSpPr>
              <p:cNvPr id="548" name="Google Shape;548;p19"/>
              <p:cNvCxnSpPr/>
              <p:nvPr/>
            </p:nvCxnSpPr>
            <p:spPr>
              <a:xfrm>
                <a:off x="529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9" name="Google Shape;549;p19"/>
              <p:cNvCxnSpPr/>
              <p:nvPr/>
            </p:nvCxnSpPr>
            <p:spPr>
              <a:xfrm>
                <a:off x="1067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0" name="Google Shape;550;p19"/>
              <p:cNvCxnSpPr/>
              <p:nvPr/>
            </p:nvCxnSpPr>
            <p:spPr>
              <a:xfrm>
                <a:off x="1605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1" name="Google Shape;551;p19"/>
              <p:cNvCxnSpPr/>
              <p:nvPr/>
            </p:nvCxnSpPr>
            <p:spPr>
              <a:xfrm>
                <a:off x="2142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2" name="Google Shape;552;p19"/>
              <p:cNvCxnSpPr/>
              <p:nvPr/>
            </p:nvCxnSpPr>
            <p:spPr>
              <a:xfrm>
                <a:off x="2680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3" name="Google Shape;553;p19"/>
              <p:cNvCxnSpPr/>
              <p:nvPr/>
            </p:nvCxnSpPr>
            <p:spPr>
              <a:xfrm>
                <a:off x="3218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4" name="Google Shape;554;p19"/>
              <p:cNvCxnSpPr/>
              <p:nvPr/>
            </p:nvCxnSpPr>
            <p:spPr>
              <a:xfrm>
                <a:off x="37566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5" name="Google Shape;555;p19"/>
              <p:cNvCxnSpPr/>
              <p:nvPr/>
            </p:nvCxnSpPr>
            <p:spPr>
              <a:xfrm>
                <a:off x="42945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6" name="Google Shape;556;p19"/>
              <p:cNvCxnSpPr/>
              <p:nvPr/>
            </p:nvCxnSpPr>
            <p:spPr>
              <a:xfrm>
                <a:off x="48324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7" name="Google Shape;557;p19"/>
              <p:cNvCxnSpPr/>
              <p:nvPr/>
            </p:nvCxnSpPr>
            <p:spPr>
              <a:xfrm>
                <a:off x="53703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8" name="Google Shape;558;p19"/>
              <p:cNvCxnSpPr/>
              <p:nvPr/>
            </p:nvCxnSpPr>
            <p:spPr>
              <a:xfrm>
                <a:off x="5908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9" name="Google Shape;559;p19"/>
              <p:cNvCxnSpPr/>
              <p:nvPr/>
            </p:nvCxnSpPr>
            <p:spPr>
              <a:xfrm>
                <a:off x="6446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0" name="Google Shape;560;p19"/>
              <p:cNvCxnSpPr/>
              <p:nvPr/>
            </p:nvCxnSpPr>
            <p:spPr>
              <a:xfrm>
                <a:off x="6984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1" name="Google Shape;561;p19"/>
              <p:cNvCxnSpPr/>
              <p:nvPr/>
            </p:nvCxnSpPr>
            <p:spPr>
              <a:xfrm>
                <a:off x="7521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2" name="Google Shape;562;p19"/>
              <p:cNvCxnSpPr/>
              <p:nvPr/>
            </p:nvCxnSpPr>
            <p:spPr>
              <a:xfrm>
                <a:off x="8059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3" name="Google Shape;563;p19"/>
              <p:cNvCxnSpPr/>
              <p:nvPr/>
            </p:nvCxnSpPr>
            <p:spPr>
              <a:xfrm>
                <a:off x="8597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564" name="Google Shape;564;p19"/>
            <p:cNvGrpSpPr/>
            <p:nvPr/>
          </p:nvGrpSpPr>
          <p:grpSpPr>
            <a:xfrm>
              <a:off x="-126" y="389750"/>
              <a:ext cx="9144403" cy="4364000"/>
              <a:chOff x="-25975" y="537900"/>
              <a:chExt cx="9195900" cy="4364000"/>
            </a:xfrm>
          </p:grpSpPr>
          <p:cxnSp>
            <p:nvCxnSpPr>
              <p:cNvPr id="565" name="Google Shape;565;p19"/>
              <p:cNvCxnSpPr/>
              <p:nvPr/>
            </p:nvCxnSpPr>
            <p:spPr>
              <a:xfrm>
                <a:off x="-25975" y="537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6" name="Google Shape;566;p19"/>
              <p:cNvCxnSpPr/>
              <p:nvPr/>
            </p:nvCxnSpPr>
            <p:spPr>
              <a:xfrm>
                <a:off x="-25975" y="1083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7" name="Google Shape;567;p19"/>
              <p:cNvCxnSpPr/>
              <p:nvPr/>
            </p:nvCxnSpPr>
            <p:spPr>
              <a:xfrm>
                <a:off x="-25975" y="1628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8" name="Google Shape;568;p19"/>
              <p:cNvCxnSpPr/>
              <p:nvPr/>
            </p:nvCxnSpPr>
            <p:spPr>
              <a:xfrm>
                <a:off x="-25975" y="2174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9" name="Google Shape;569;p19"/>
              <p:cNvCxnSpPr/>
              <p:nvPr/>
            </p:nvCxnSpPr>
            <p:spPr>
              <a:xfrm>
                <a:off x="-25975" y="2719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0" name="Google Shape;570;p19"/>
              <p:cNvCxnSpPr/>
              <p:nvPr/>
            </p:nvCxnSpPr>
            <p:spPr>
              <a:xfrm>
                <a:off x="-25975" y="3265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1" name="Google Shape;571;p19"/>
              <p:cNvCxnSpPr/>
              <p:nvPr/>
            </p:nvCxnSpPr>
            <p:spPr>
              <a:xfrm>
                <a:off x="-25975" y="3810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2" name="Google Shape;572;p19"/>
              <p:cNvCxnSpPr/>
              <p:nvPr/>
            </p:nvCxnSpPr>
            <p:spPr>
              <a:xfrm>
                <a:off x="-25975" y="4356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3" name="Google Shape;573;p19"/>
              <p:cNvCxnSpPr/>
              <p:nvPr/>
            </p:nvCxnSpPr>
            <p:spPr>
              <a:xfrm>
                <a:off x="-25975" y="4901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574" name="Google Shape;574;p19"/>
          <p:cNvGrpSpPr/>
          <p:nvPr/>
        </p:nvGrpSpPr>
        <p:grpSpPr>
          <a:xfrm>
            <a:off x="335150" y="335350"/>
            <a:ext cx="8626143" cy="4619943"/>
            <a:chOff x="335150" y="335350"/>
            <a:chExt cx="8626143" cy="4619943"/>
          </a:xfrm>
        </p:grpSpPr>
        <p:sp>
          <p:nvSpPr>
            <p:cNvPr id="575" name="Google Shape;575;p19"/>
            <p:cNvSpPr/>
            <p:nvPr/>
          </p:nvSpPr>
          <p:spPr>
            <a:xfrm>
              <a:off x="502193" y="502393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19"/>
            <p:cNvSpPr/>
            <p:nvPr/>
          </p:nvSpPr>
          <p:spPr>
            <a:xfrm>
              <a:off x="418671" y="418872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19"/>
            <p:cNvSpPr/>
            <p:nvPr/>
          </p:nvSpPr>
          <p:spPr>
            <a:xfrm>
              <a:off x="335150" y="335350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78" name="Google Shape;578;p19"/>
          <p:cNvSpPr txBox="1">
            <a:spLocks noGrp="1"/>
          </p:cNvSpPr>
          <p:nvPr>
            <p:ph type="subTitle" idx="1"/>
          </p:nvPr>
        </p:nvSpPr>
        <p:spPr>
          <a:xfrm>
            <a:off x="1333784" y="2028025"/>
            <a:ext cx="2988900" cy="15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E2A47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9" name="Google Shape;579;p19"/>
          <p:cNvSpPr txBox="1">
            <a:spLocks noGrp="1"/>
          </p:cNvSpPr>
          <p:nvPr>
            <p:ph type="subTitle" idx="2"/>
          </p:nvPr>
        </p:nvSpPr>
        <p:spPr>
          <a:xfrm>
            <a:off x="4821316" y="2028025"/>
            <a:ext cx="2988900" cy="15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E2A47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0" name="Google Shape;580;p19"/>
          <p:cNvSpPr txBox="1">
            <a:spLocks noGrp="1"/>
          </p:cNvSpPr>
          <p:nvPr>
            <p:ph type="ctrTitle"/>
          </p:nvPr>
        </p:nvSpPr>
        <p:spPr>
          <a:xfrm>
            <a:off x="713275" y="615700"/>
            <a:ext cx="7717500" cy="6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581" name="Google Shape;581;p19"/>
          <p:cNvSpPr/>
          <p:nvPr/>
        </p:nvSpPr>
        <p:spPr>
          <a:xfrm flipH="1">
            <a:off x="216835" y="3784187"/>
            <a:ext cx="249600" cy="249900"/>
          </a:xfrm>
          <a:prstGeom prst="diamond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67849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8" name="Google Shape;618;p21"/>
          <p:cNvGrpSpPr/>
          <p:nvPr/>
        </p:nvGrpSpPr>
        <p:grpSpPr>
          <a:xfrm>
            <a:off x="-126" y="0"/>
            <a:ext cx="9144403" cy="5160900"/>
            <a:chOff x="-126" y="0"/>
            <a:chExt cx="9144403" cy="5160900"/>
          </a:xfrm>
        </p:grpSpPr>
        <p:grpSp>
          <p:nvGrpSpPr>
            <p:cNvPr id="619" name="Google Shape;619;p21"/>
            <p:cNvGrpSpPr/>
            <p:nvPr/>
          </p:nvGrpSpPr>
          <p:grpSpPr>
            <a:xfrm>
              <a:off x="537813" y="0"/>
              <a:ext cx="8068500" cy="5160900"/>
              <a:chOff x="529238" y="0"/>
              <a:chExt cx="8068500" cy="5160900"/>
            </a:xfrm>
          </p:grpSpPr>
          <p:cxnSp>
            <p:nvCxnSpPr>
              <p:cNvPr id="620" name="Google Shape;620;p21"/>
              <p:cNvCxnSpPr/>
              <p:nvPr/>
            </p:nvCxnSpPr>
            <p:spPr>
              <a:xfrm>
                <a:off x="529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1" name="Google Shape;621;p21"/>
              <p:cNvCxnSpPr/>
              <p:nvPr/>
            </p:nvCxnSpPr>
            <p:spPr>
              <a:xfrm>
                <a:off x="1067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2" name="Google Shape;622;p21"/>
              <p:cNvCxnSpPr/>
              <p:nvPr/>
            </p:nvCxnSpPr>
            <p:spPr>
              <a:xfrm>
                <a:off x="1605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3" name="Google Shape;623;p21"/>
              <p:cNvCxnSpPr/>
              <p:nvPr/>
            </p:nvCxnSpPr>
            <p:spPr>
              <a:xfrm>
                <a:off x="2142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4" name="Google Shape;624;p21"/>
              <p:cNvCxnSpPr/>
              <p:nvPr/>
            </p:nvCxnSpPr>
            <p:spPr>
              <a:xfrm>
                <a:off x="2680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5" name="Google Shape;625;p21"/>
              <p:cNvCxnSpPr/>
              <p:nvPr/>
            </p:nvCxnSpPr>
            <p:spPr>
              <a:xfrm>
                <a:off x="3218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6" name="Google Shape;626;p21"/>
              <p:cNvCxnSpPr/>
              <p:nvPr/>
            </p:nvCxnSpPr>
            <p:spPr>
              <a:xfrm>
                <a:off x="37566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7" name="Google Shape;627;p21"/>
              <p:cNvCxnSpPr/>
              <p:nvPr/>
            </p:nvCxnSpPr>
            <p:spPr>
              <a:xfrm>
                <a:off x="42945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8" name="Google Shape;628;p21"/>
              <p:cNvCxnSpPr/>
              <p:nvPr/>
            </p:nvCxnSpPr>
            <p:spPr>
              <a:xfrm>
                <a:off x="48324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9" name="Google Shape;629;p21"/>
              <p:cNvCxnSpPr/>
              <p:nvPr/>
            </p:nvCxnSpPr>
            <p:spPr>
              <a:xfrm>
                <a:off x="53703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0" name="Google Shape;630;p21"/>
              <p:cNvCxnSpPr/>
              <p:nvPr/>
            </p:nvCxnSpPr>
            <p:spPr>
              <a:xfrm>
                <a:off x="5908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1" name="Google Shape;631;p21"/>
              <p:cNvCxnSpPr/>
              <p:nvPr/>
            </p:nvCxnSpPr>
            <p:spPr>
              <a:xfrm>
                <a:off x="6446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2" name="Google Shape;632;p21"/>
              <p:cNvCxnSpPr/>
              <p:nvPr/>
            </p:nvCxnSpPr>
            <p:spPr>
              <a:xfrm>
                <a:off x="6984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3" name="Google Shape;633;p21"/>
              <p:cNvCxnSpPr/>
              <p:nvPr/>
            </p:nvCxnSpPr>
            <p:spPr>
              <a:xfrm>
                <a:off x="7521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4" name="Google Shape;634;p21"/>
              <p:cNvCxnSpPr/>
              <p:nvPr/>
            </p:nvCxnSpPr>
            <p:spPr>
              <a:xfrm>
                <a:off x="8059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5" name="Google Shape;635;p21"/>
              <p:cNvCxnSpPr/>
              <p:nvPr/>
            </p:nvCxnSpPr>
            <p:spPr>
              <a:xfrm>
                <a:off x="8597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36" name="Google Shape;636;p21"/>
            <p:cNvGrpSpPr/>
            <p:nvPr/>
          </p:nvGrpSpPr>
          <p:grpSpPr>
            <a:xfrm>
              <a:off x="-126" y="389750"/>
              <a:ext cx="9144403" cy="4364000"/>
              <a:chOff x="-25975" y="537900"/>
              <a:chExt cx="9195900" cy="4364000"/>
            </a:xfrm>
          </p:grpSpPr>
          <p:cxnSp>
            <p:nvCxnSpPr>
              <p:cNvPr id="637" name="Google Shape;637;p21"/>
              <p:cNvCxnSpPr/>
              <p:nvPr/>
            </p:nvCxnSpPr>
            <p:spPr>
              <a:xfrm>
                <a:off x="-25975" y="537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8" name="Google Shape;638;p21"/>
              <p:cNvCxnSpPr/>
              <p:nvPr/>
            </p:nvCxnSpPr>
            <p:spPr>
              <a:xfrm>
                <a:off x="-25975" y="1083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9" name="Google Shape;639;p21"/>
              <p:cNvCxnSpPr/>
              <p:nvPr/>
            </p:nvCxnSpPr>
            <p:spPr>
              <a:xfrm>
                <a:off x="-25975" y="1628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0" name="Google Shape;640;p21"/>
              <p:cNvCxnSpPr/>
              <p:nvPr/>
            </p:nvCxnSpPr>
            <p:spPr>
              <a:xfrm>
                <a:off x="-25975" y="2174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1" name="Google Shape;641;p21"/>
              <p:cNvCxnSpPr/>
              <p:nvPr/>
            </p:nvCxnSpPr>
            <p:spPr>
              <a:xfrm>
                <a:off x="-25975" y="2719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2" name="Google Shape;642;p21"/>
              <p:cNvCxnSpPr/>
              <p:nvPr/>
            </p:nvCxnSpPr>
            <p:spPr>
              <a:xfrm>
                <a:off x="-25975" y="3265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3" name="Google Shape;643;p21"/>
              <p:cNvCxnSpPr/>
              <p:nvPr/>
            </p:nvCxnSpPr>
            <p:spPr>
              <a:xfrm>
                <a:off x="-25975" y="3810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4" name="Google Shape;644;p21"/>
              <p:cNvCxnSpPr/>
              <p:nvPr/>
            </p:nvCxnSpPr>
            <p:spPr>
              <a:xfrm>
                <a:off x="-25975" y="4356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5" name="Google Shape;645;p21"/>
              <p:cNvCxnSpPr/>
              <p:nvPr/>
            </p:nvCxnSpPr>
            <p:spPr>
              <a:xfrm>
                <a:off x="-25975" y="4901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646" name="Google Shape;646;p21"/>
          <p:cNvSpPr/>
          <p:nvPr/>
        </p:nvSpPr>
        <p:spPr>
          <a:xfrm>
            <a:off x="865625" y="6902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7" name="Google Shape;647;p21"/>
          <p:cNvSpPr/>
          <p:nvPr/>
        </p:nvSpPr>
        <p:spPr>
          <a:xfrm>
            <a:off x="789425" y="6140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8" name="Google Shape;648;p21"/>
          <p:cNvSpPr/>
          <p:nvPr/>
        </p:nvSpPr>
        <p:spPr>
          <a:xfrm>
            <a:off x="713225" y="5378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47813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0" name="Google Shape;650;p22"/>
          <p:cNvGrpSpPr/>
          <p:nvPr/>
        </p:nvGrpSpPr>
        <p:grpSpPr>
          <a:xfrm>
            <a:off x="-126" y="0"/>
            <a:ext cx="9144403" cy="5160900"/>
            <a:chOff x="-126" y="0"/>
            <a:chExt cx="9144403" cy="5160900"/>
          </a:xfrm>
        </p:grpSpPr>
        <p:grpSp>
          <p:nvGrpSpPr>
            <p:cNvPr id="651" name="Google Shape;651;p22"/>
            <p:cNvGrpSpPr/>
            <p:nvPr/>
          </p:nvGrpSpPr>
          <p:grpSpPr>
            <a:xfrm>
              <a:off x="537813" y="0"/>
              <a:ext cx="8068500" cy="5160900"/>
              <a:chOff x="529238" y="0"/>
              <a:chExt cx="8068500" cy="5160900"/>
            </a:xfrm>
          </p:grpSpPr>
          <p:cxnSp>
            <p:nvCxnSpPr>
              <p:cNvPr id="652" name="Google Shape;652;p22"/>
              <p:cNvCxnSpPr/>
              <p:nvPr/>
            </p:nvCxnSpPr>
            <p:spPr>
              <a:xfrm>
                <a:off x="529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3" name="Google Shape;653;p22"/>
              <p:cNvCxnSpPr/>
              <p:nvPr/>
            </p:nvCxnSpPr>
            <p:spPr>
              <a:xfrm>
                <a:off x="1067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4" name="Google Shape;654;p22"/>
              <p:cNvCxnSpPr/>
              <p:nvPr/>
            </p:nvCxnSpPr>
            <p:spPr>
              <a:xfrm>
                <a:off x="1605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5" name="Google Shape;655;p22"/>
              <p:cNvCxnSpPr/>
              <p:nvPr/>
            </p:nvCxnSpPr>
            <p:spPr>
              <a:xfrm>
                <a:off x="2142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6" name="Google Shape;656;p22"/>
              <p:cNvCxnSpPr/>
              <p:nvPr/>
            </p:nvCxnSpPr>
            <p:spPr>
              <a:xfrm>
                <a:off x="2680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7" name="Google Shape;657;p22"/>
              <p:cNvCxnSpPr/>
              <p:nvPr/>
            </p:nvCxnSpPr>
            <p:spPr>
              <a:xfrm>
                <a:off x="3218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8" name="Google Shape;658;p22"/>
              <p:cNvCxnSpPr/>
              <p:nvPr/>
            </p:nvCxnSpPr>
            <p:spPr>
              <a:xfrm>
                <a:off x="37566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9" name="Google Shape;659;p22"/>
              <p:cNvCxnSpPr/>
              <p:nvPr/>
            </p:nvCxnSpPr>
            <p:spPr>
              <a:xfrm>
                <a:off x="42945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0" name="Google Shape;660;p22"/>
              <p:cNvCxnSpPr/>
              <p:nvPr/>
            </p:nvCxnSpPr>
            <p:spPr>
              <a:xfrm>
                <a:off x="48324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1" name="Google Shape;661;p22"/>
              <p:cNvCxnSpPr/>
              <p:nvPr/>
            </p:nvCxnSpPr>
            <p:spPr>
              <a:xfrm>
                <a:off x="53703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2" name="Google Shape;662;p22"/>
              <p:cNvCxnSpPr/>
              <p:nvPr/>
            </p:nvCxnSpPr>
            <p:spPr>
              <a:xfrm>
                <a:off x="5908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3" name="Google Shape;663;p22"/>
              <p:cNvCxnSpPr/>
              <p:nvPr/>
            </p:nvCxnSpPr>
            <p:spPr>
              <a:xfrm>
                <a:off x="6446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4" name="Google Shape;664;p22"/>
              <p:cNvCxnSpPr/>
              <p:nvPr/>
            </p:nvCxnSpPr>
            <p:spPr>
              <a:xfrm>
                <a:off x="6984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5" name="Google Shape;665;p22"/>
              <p:cNvCxnSpPr/>
              <p:nvPr/>
            </p:nvCxnSpPr>
            <p:spPr>
              <a:xfrm>
                <a:off x="7521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6" name="Google Shape;666;p22"/>
              <p:cNvCxnSpPr/>
              <p:nvPr/>
            </p:nvCxnSpPr>
            <p:spPr>
              <a:xfrm>
                <a:off x="8059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7" name="Google Shape;667;p22"/>
              <p:cNvCxnSpPr/>
              <p:nvPr/>
            </p:nvCxnSpPr>
            <p:spPr>
              <a:xfrm>
                <a:off x="8597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68" name="Google Shape;668;p22"/>
            <p:cNvGrpSpPr/>
            <p:nvPr/>
          </p:nvGrpSpPr>
          <p:grpSpPr>
            <a:xfrm>
              <a:off x="-126" y="389750"/>
              <a:ext cx="9144403" cy="4364000"/>
              <a:chOff x="-25975" y="537900"/>
              <a:chExt cx="9195900" cy="4364000"/>
            </a:xfrm>
          </p:grpSpPr>
          <p:cxnSp>
            <p:nvCxnSpPr>
              <p:cNvPr id="669" name="Google Shape;669;p22"/>
              <p:cNvCxnSpPr/>
              <p:nvPr/>
            </p:nvCxnSpPr>
            <p:spPr>
              <a:xfrm>
                <a:off x="-25975" y="537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0" name="Google Shape;670;p22"/>
              <p:cNvCxnSpPr/>
              <p:nvPr/>
            </p:nvCxnSpPr>
            <p:spPr>
              <a:xfrm>
                <a:off x="-25975" y="1083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1" name="Google Shape;671;p22"/>
              <p:cNvCxnSpPr/>
              <p:nvPr/>
            </p:nvCxnSpPr>
            <p:spPr>
              <a:xfrm>
                <a:off x="-25975" y="1628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2" name="Google Shape;672;p22"/>
              <p:cNvCxnSpPr/>
              <p:nvPr/>
            </p:nvCxnSpPr>
            <p:spPr>
              <a:xfrm>
                <a:off x="-25975" y="2174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3" name="Google Shape;673;p22"/>
              <p:cNvCxnSpPr/>
              <p:nvPr/>
            </p:nvCxnSpPr>
            <p:spPr>
              <a:xfrm>
                <a:off x="-25975" y="2719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4" name="Google Shape;674;p22"/>
              <p:cNvCxnSpPr/>
              <p:nvPr/>
            </p:nvCxnSpPr>
            <p:spPr>
              <a:xfrm>
                <a:off x="-25975" y="3265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5" name="Google Shape;675;p22"/>
              <p:cNvCxnSpPr/>
              <p:nvPr/>
            </p:nvCxnSpPr>
            <p:spPr>
              <a:xfrm>
                <a:off x="-25975" y="3810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6" name="Google Shape;676;p22"/>
              <p:cNvCxnSpPr/>
              <p:nvPr/>
            </p:nvCxnSpPr>
            <p:spPr>
              <a:xfrm>
                <a:off x="-25975" y="4356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7" name="Google Shape;677;p22"/>
              <p:cNvCxnSpPr/>
              <p:nvPr/>
            </p:nvCxnSpPr>
            <p:spPr>
              <a:xfrm>
                <a:off x="-25975" y="4901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678" name="Google Shape;678;p22"/>
          <p:cNvGrpSpPr/>
          <p:nvPr/>
        </p:nvGrpSpPr>
        <p:grpSpPr>
          <a:xfrm>
            <a:off x="335150" y="335350"/>
            <a:ext cx="8626143" cy="4619943"/>
            <a:chOff x="335150" y="335350"/>
            <a:chExt cx="8626143" cy="4619943"/>
          </a:xfrm>
        </p:grpSpPr>
        <p:sp>
          <p:nvSpPr>
            <p:cNvPr id="679" name="Google Shape;679;p22"/>
            <p:cNvSpPr/>
            <p:nvPr/>
          </p:nvSpPr>
          <p:spPr>
            <a:xfrm>
              <a:off x="502193" y="502393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22"/>
            <p:cNvSpPr/>
            <p:nvPr/>
          </p:nvSpPr>
          <p:spPr>
            <a:xfrm>
              <a:off x="418671" y="418872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22"/>
            <p:cNvSpPr/>
            <p:nvPr/>
          </p:nvSpPr>
          <p:spPr>
            <a:xfrm>
              <a:off x="335150" y="335350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4247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5"/>
          <p:cNvGrpSpPr/>
          <p:nvPr/>
        </p:nvGrpSpPr>
        <p:grpSpPr>
          <a:xfrm>
            <a:off x="-126" y="0"/>
            <a:ext cx="9144403" cy="5160900"/>
            <a:chOff x="-126" y="0"/>
            <a:chExt cx="9144403" cy="5160900"/>
          </a:xfrm>
        </p:grpSpPr>
        <p:grpSp>
          <p:nvGrpSpPr>
            <p:cNvPr id="113" name="Google Shape;113;p5"/>
            <p:cNvGrpSpPr/>
            <p:nvPr/>
          </p:nvGrpSpPr>
          <p:grpSpPr>
            <a:xfrm>
              <a:off x="537813" y="0"/>
              <a:ext cx="8068500" cy="5160900"/>
              <a:chOff x="529238" y="0"/>
              <a:chExt cx="8068500" cy="5160900"/>
            </a:xfrm>
          </p:grpSpPr>
          <p:cxnSp>
            <p:nvCxnSpPr>
              <p:cNvPr id="114" name="Google Shape;114;p5"/>
              <p:cNvCxnSpPr/>
              <p:nvPr/>
            </p:nvCxnSpPr>
            <p:spPr>
              <a:xfrm>
                <a:off x="529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5"/>
              <p:cNvCxnSpPr/>
              <p:nvPr/>
            </p:nvCxnSpPr>
            <p:spPr>
              <a:xfrm>
                <a:off x="1067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5"/>
              <p:cNvCxnSpPr/>
              <p:nvPr/>
            </p:nvCxnSpPr>
            <p:spPr>
              <a:xfrm>
                <a:off x="1605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5"/>
              <p:cNvCxnSpPr/>
              <p:nvPr/>
            </p:nvCxnSpPr>
            <p:spPr>
              <a:xfrm>
                <a:off x="2142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5"/>
              <p:cNvCxnSpPr/>
              <p:nvPr/>
            </p:nvCxnSpPr>
            <p:spPr>
              <a:xfrm>
                <a:off x="2680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5"/>
              <p:cNvCxnSpPr/>
              <p:nvPr/>
            </p:nvCxnSpPr>
            <p:spPr>
              <a:xfrm>
                <a:off x="3218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" name="Google Shape;120;p5"/>
              <p:cNvCxnSpPr/>
              <p:nvPr/>
            </p:nvCxnSpPr>
            <p:spPr>
              <a:xfrm>
                <a:off x="37566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" name="Google Shape;121;p5"/>
              <p:cNvCxnSpPr/>
              <p:nvPr/>
            </p:nvCxnSpPr>
            <p:spPr>
              <a:xfrm>
                <a:off x="42945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" name="Google Shape;122;p5"/>
              <p:cNvCxnSpPr/>
              <p:nvPr/>
            </p:nvCxnSpPr>
            <p:spPr>
              <a:xfrm>
                <a:off x="48324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" name="Google Shape;123;p5"/>
              <p:cNvCxnSpPr/>
              <p:nvPr/>
            </p:nvCxnSpPr>
            <p:spPr>
              <a:xfrm>
                <a:off x="53703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" name="Google Shape;124;p5"/>
              <p:cNvCxnSpPr/>
              <p:nvPr/>
            </p:nvCxnSpPr>
            <p:spPr>
              <a:xfrm>
                <a:off x="5908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" name="Google Shape;125;p5"/>
              <p:cNvCxnSpPr/>
              <p:nvPr/>
            </p:nvCxnSpPr>
            <p:spPr>
              <a:xfrm>
                <a:off x="6446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" name="Google Shape;126;p5"/>
              <p:cNvCxnSpPr/>
              <p:nvPr/>
            </p:nvCxnSpPr>
            <p:spPr>
              <a:xfrm>
                <a:off x="6984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" name="Google Shape;127;p5"/>
              <p:cNvCxnSpPr/>
              <p:nvPr/>
            </p:nvCxnSpPr>
            <p:spPr>
              <a:xfrm>
                <a:off x="7521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" name="Google Shape;128;p5"/>
              <p:cNvCxnSpPr/>
              <p:nvPr/>
            </p:nvCxnSpPr>
            <p:spPr>
              <a:xfrm>
                <a:off x="8059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" name="Google Shape;129;p5"/>
              <p:cNvCxnSpPr/>
              <p:nvPr/>
            </p:nvCxnSpPr>
            <p:spPr>
              <a:xfrm>
                <a:off x="8597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30" name="Google Shape;130;p5"/>
            <p:cNvGrpSpPr/>
            <p:nvPr/>
          </p:nvGrpSpPr>
          <p:grpSpPr>
            <a:xfrm>
              <a:off x="-126" y="389750"/>
              <a:ext cx="9144403" cy="4364000"/>
              <a:chOff x="-25975" y="537900"/>
              <a:chExt cx="9195900" cy="4364000"/>
            </a:xfrm>
          </p:grpSpPr>
          <p:cxnSp>
            <p:nvCxnSpPr>
              <p:cNvPr id="131" name="Google Shape;131;p5"/>
              <p:cNvCxnSpPr/>
              <p:nvPr/>
            </p:nvCxnSpPr>
            <p:spPr>
              <a:xfrm>
                <a:off x="-25975" y="537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2" name="Google Shape;132;p5"/>
              <p:cNvCxnSpPr/>
              <p:nvPr/>
            </p:nvCxnSpPr>
            <p:spPr>
              <a:xfrm>
                <a:off x="-25975" y="1083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3" name="Google Shape;133;p5"/>
              <p:cNvCxnSpPr/>
              <p:nvPr/>
            </p:nvCxnSpPr>
            <p:spPr>
              <a:xfrm>
                <a:off x="-25975" y="1628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" name="Google Shape;134;p5"/>
              <p:cNvCxnSpPr/>
              <p:nvPr/>
            </p:nvCxnSpPr>
            <p:spPr>
              <a:xfrm>
                <a:off x="-25975" y="2174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" name="Google Shape;135;p5"/>
              <p:cNvCxnSpPr/>
              <p:nvPr/>
            </p:nvCxnSpPr>
            <p:spPr>
              <a:xfrm>
                <a:off x="-25975" y="2719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" name="Google Shape;136;p5"/>
              <p:cNvCxnSpPr/>
              <p:nvPr/>
            </p:nvCxnSpPr>
            <p:spPr>
              <a:xfrm>
                <a:off x="-25975" y="3265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" name="Google Shape;137;p5"/>
              <p:cNvCxnSpPr/>
              <p:nvPr/>
            </p:nvCxnSpPr>
            <p:spPr>
              <a:xfrm>
                <a:off x="-25975" y="3810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" name="Google Shape;138;p5"/>
              <p:cNvCxnSpPr/>
              <p:nvPr/>
            </p:nvCxnSpPr>
            <p:spPr>
              <a:xfrm>
                <a:off x="-25975" y="4356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" name="Google Shape;139;p5"/>
              <p:cNvCxnSpPr/>
              <p:nvPr/>
            </p:nvCxnSpPr>
            <p:spPr>
              <a:xfrm>
                <a:off x="-25975" y="4901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40" name="Google Shape;140;p5"/>
          <p:cNvGrpSpPr/>
          <p:nvPr/>
        </p:nvGrpSpPr>
        <p:grpSpPr>
          <a:xfrm>
            <a:off x="335150" y="335350"/>
            <a:ext cx="8626143" cy="4619943"/>
            <a:chOff x="335150" y="335350"/>
            <a:chExt cx="8626143" cy="4619943"/>
          </a:xfrm>
        </p:grpSpPr>
        <p:sp>
          <p:nvSpPr>
            <p:cNvPr id="141" name="Google Shape;141;p5"/>
            <p:cNvSpPr/>
            <p:nvPr/>
          </p:nvSpPr>
          <p:spPr>
            <a:xfrm>
              <a:off x="502193" y="502393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418671" y="418872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335150" y="335350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" name="Google Shape;144;p5"/>
          <p:cNvSpPr txBox="1">
            <a:spLocks noGrp="1"/>
          </p:cNvSpPr>
          <p:nvPr>
            <p:ph type="subTitle" idx="1"/>
          </p:nvPr>
        </p:nvSpPr>
        <p:spPr>
          <a:xfrm>
            <a:off x="5055284" y="3608749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5" name="Google Shape;145;p5"/>
          <p:cNvSpPr txBox="1">
            <a:spLocks noGrp="1"/>
          </p:cNvSpPr>
          <p:nvPr>
            <p:ph type="subTitle" idx="2"/>
          </p:nvPr>
        </p:nvSpPr>
        <p:spPr>
          <a:xfrm>
            <a:off x="1583300" y="3608749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6" name="Google Shape;146;p5"/>
          <p:cNvSpPr txBox="1">
            <a:spLocks noGrp="1"/>
          </p:cNvSpPr>
          <p:nvPr>
            <p:ph type="subTitle" idx="3"/>
          </p:nvPr>
        </p:nvSpPr>
        <p:spPr>
          <a:xfrm>
            <a:off x="5055275" y="3300725"/>
            <a:ext cx="25056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147" name="Google Shape;147;p5"/>
          <p:cNvSpPr txBox="1">
            <a:spLocks noGrp="1"/>
          </p:cNvSpPr>
          <p:nvPr>
            <p:ph type="subTitle" idx="4"/>
          </p:nvPr>
        </p:nvSpPr>
        <p:spPr>
          <a:xfrm>
            <a:off x="1583300" y="3300725"/>
            <a:ext cx="25056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ctrTitle"/>
          </p:nvPr>
        </p:nvSpPr>
        <p:spPr>
          <a:xfrm>
            <a:off x="713275" y="615700"/>
            <a:ext cx="7717500" cy="6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oogle Shape;185;p7"/>
          <p:cNvGrpSpPr/>
          <p:nvPr/>
        </p:nvGrpSpPr>
        <p:grpSpPr>
          <a:xfrm>
            <a:off x="-126" y="0"/>
            <a:ext cx="9144403" cy="5160900"/>
            <a:chOff x="-126" y="0"/>
            <a:chExt cx="9144403" cy="5160900"/>
          </a:xfrm>
        </p:grpSpPr>
        <p:grpSp>
          <p:nvGrpSpPr>
            <p:cNvPr id="186" name="Google Shape;186;p7"/>
            <p:cNvGrpSpPr/>
            <p:nvPr/>
          </p:nvGrpSpPr>
          <p:grpSpPr>
            <a:xfrm>
              <a:off x="537813" y="0"/>
              <a:ext cx="8068500" cy="5160900"/>
              <a:chOff x="529238" y="0"/>
              <a:chExt cx="8068500" cy="5160900"/>
            </a:xfrm>
          </p:grpSpPr>
          <p:cxnSp>
            <p:nvCxnSpPr>
              <p:cNvPr id="187" name="Google Shape;187;p7"/>
              <p:cNvCxnSpPr/>
              <p:nvPr/>
            </p:nvCxnSpPr>
            <p:spPr>
              <a:xfrm>
                <a:off x="529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7"/>
              <p:cNvCxnSpPr/>
              <p:nvPr/>
            </p:nvCxnSpPr>
            <p:spPr>
              <a:xfrm>
                <a:off x="1067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9" name="Google Shape;189;p7"/>
              <p:cNvCxnSpPr/>
              <p:nvPr/>
            </p:nvCxnSpPr>
            <p:spPr>
              <a:xfrm>
                <a:off x="1605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" name="Google Shape;190;p7"/>
              <p:cNvCxnSpPr/>
              <p:nvPr/>
            </p:nvCxnSpPr>
            <p:spPr>
              <a:xfrm>
                <a:off x="2142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" name="Google Shape;191;p7"/>
              <p:cNvCxnSpPr/>
              <p:nvPr/>
            </p:nvCxnSpPr>
            <p:spPr>
              <a:xfrm>
                <a:off x="2680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" name="Google Shape;192;p7"/>
              <p:cNvCxnSpPr/>
              <p:nvPr/>
            </p:nvCxnSpPr>
            <p:spPr>
              <a:xfrm>
                <a:off x="3218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" name="Google Shape;193;p7"/>
              <p:cNvCxnSpPr/>
              <p:nvPr/>
            </p:nvCxnSpPr>
            <p:spPr>
              <a:xfrm>
                <a:off x="37566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" name="Google Shape;194;p7"/>
              <p:cNvCxnSpPr/>
              <p:nvPr/>
            </p:nvCxnSpPr>
            <p:spPr>
              <a:xfrm>
                <a:off x="42945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5" name="Google Shape;195;p7"/>
              <p:cNvCxnSpPr/>
              <p:nvPr/>
            </p:nvCxnSpPr>
            <p:spPr>
              <a:xfrm>
                <a:off x="48324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" name="Google Shape;196;p7"/>
              <p:cNvCxnSpPr/>
              <p:nvPr/>
            </p:nvCxnSpPr>
            <p:spPr>
              <a:xfrm>
                <a:off x="53703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" name="Google Shape;197;p7"/>
              <p:cNvCxnSpPr/>
              <p:nvPr/>
            </p:nvCxnSpPr>
            <p:spPr>
              <a:xfrm>
                <a:off x="5908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" name="Google Shape;198;p7"/>
              <p:cNvCxnSpPr/>
              <p:nvPr/>
            </p:nvCxnSpPr>
            <p:spPr>
              <a:xfrm>
                <a:off x="6446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" name="Google Shape;199;p7"/>
              <p:cNvCxnSpPr/>
              <p:nvPr/>
            </p:nvCxnSpPr>
            <p:spPr>
              <a:xfrm>
                <a:off x="6984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" name="Google Shape;200;p7"/>
              <p:cNvCxnSpPr/>
              <p:nvPr/>
            </p:nvCxnSpPr>
            <p:spPr>
              <a:xfrm>
                <a:off x="7521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" name="Google Shape;201;p7"/>
              <p:cNvCxnSpPr/>
              <p:nvPr/>
            </p:nvCxnSpPr>
            <p:spPr>
              <a:xfrm>
                <a:off x="8059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" name="Google Shape;202;p7"/>
              <p:cNvCxnSpPr/>
              <p:nvPr/>
            </p:nvCxnSpPr>
            <p:spPr>
              <a:xfrm>
                <a:off x="8597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03" name="Google Shape;203;p7"/>
            <p:cNvGrpSpPr/>
            <p:nvPr/>
          </p:nvGrpSpPr>
          <p:grpSpPr>
            <a:xfrm>
              <a:off x="-126" y="389750"/>
              <a:ext cx="9144403" cy="4364000"/>
              <a:chOff x="-25975" y="537900"/>
              <a:chExt cx="9195900" cy="4364000"/>
            </a:xfrm>
          </p:grpSpPr>
          <p:cxnSp>
            <p:nvCxnSpPr>
              <p:cNvPr id="204" name="Google Shape;204;p7"/>
              <p:cNvCxnSpPr/>
              <p:nvPr/>
            </p:nvCxnSpPr>
            <p:spPr>
              <a:xfrm>
                <a:off x="-25975" y="537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" name="Google Shape;205;p7"/>
              <p:cNvCxnSpPr/>
              <p:nvPr/>
            </p:nvCxnSpPr>
            <p:spPr>
              <a:xfrm>
                <a:off x="-25975" y="1083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" name="Google Shape;206;p7"/>
              <p:cNvCxnSpPr/>
              <p:nvPr/>
            </p:nvCxnSpPr>
            <p:spPr>
              <a:xfrm>
                <a:off x="-25975" y="1628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" name="Google Shape;207;p7"/>
              <p:cNvCxnSpPr/>
              <p:nvPr/>
            </p:nvCxnSpPr>
            <p:spPr>
              <a:xfrm>
                <a:off x="-25975" y="2174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8" name="Google Shape;208;p7"/>
              <p:cNvCxnSpPr/>
              <p:nvPr/>
            </p:nvCxnSpPr>
            <p:spPr>
              <a:xfrm>
                <a:off x="-25975" y="2719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" name="Google Shape;209;p7"/>
              <p:cNvCxnSpPr/>
              <p:nvPr/>
            </p:nvCxnSpPr>
            <p:spPr>
              <a:xfrm>
                <a:off x="-25975" y="3265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0" name="Google Shape;210;p7"/>
              <p:cNvCxnSpPr/>
              <p:nvPr/>
            </p:nvCxnSpPr>
            <p:spPr>
              <a:xfrm>
                <a:off x="-25975" y="3810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1" name="Google Shape;211;p7"/>
              <p:cNvCxnSpPr/>
              <p:nvPr/>
            </p:nvCxnSpPr>
            <p:spPr>
              <a:xfrm>
                <a:off x="-25975" y="4356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2" name="Google Shape;212;p7"/>
              <p:cNvCxnSpPr/>
              <p:nvPr/>
            </p:nvCxnSpPr>
            <p:spPr>
              <a:xfrm>
                <a:off x="-25975" y="4901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13" name="Google Shape;213;p7"/>
          <p:cNvGrpSpPr/>
          <p:nvPr/>
        </p:nvGrpSpPr>
        <p:grpSpPr>
          <a:xfrm>
            <a:off x="335150" y="335350"/>
            <a:ext cx="8626143" cy="4619943"/>
            <a:chOff x="335150" y="335350"/>
            <a:chExt cx="8626143" cy="4619943"/>
          </a:xfrm>
        </p:grpSpPr>
        <p:sp>
          <p:nvSpPr>
            <p:cNvPr id="214" name="Google Shape;214;p7"/>
            <p:cNvSpPr/>
            <p:nvPr/>
          </p:nvSpPr>
          <p:spPr>
            <a:xfrm>
              <a:off x="502193" y="502393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7"/>
            <p:cNvSpPr/>
            <p:nvPr/>
          </p:nvSpPr>
          <p:spPr>
            <a:xfrm>
              <a:off x="418671" y="418872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7"/>
            <p:cNvSpPr/>
            <p:nvPr/>
          </p:nvSpPr>
          <p:spPr>
            <a:xfrm>
              <a:off x="335150" y="335350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7" name="Google Shape;217;p7"/>
          <p:cNvSpPr txBox="1">
            <a:spLocks noGrp="1"/>
          </p:cNvSpPr>
          <p:nvPr>
            <p:ph type="subTitle" idx="1"/>
          </p:nvPr>
        </p:nvSpPr>
        <p:spPr>
          <a:xfrm>
            <a:off x="1457975" y="2639725"/>
            <a:ext cx="6228000" cy="15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18" name="Google Shape;218;p7"/>
          <p:cNvSpPr txBox="1">
            <a:spLocks noGrp="1"/>
          </p:cNvSpPr>
          <p:nvPr>
            <p:ph type="ctrTitle"/>
          </p:nvPr>
        </p:nvSpPr>
        <p:spPr>
          <a:xfrm>
            <a:off x="713275" y="615700"/>
            <a:ext cx="7717500" cy="5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219" name="Google Shape;219;p7"/>
          <p:cNvSpPr/>
          <p:nvPr/>
        </p:nvSpPr>
        <p:spPr>
          <a:xfrm>
            <a:off x="233583" y="2197812"/>
            <a:ext cx="249600" cy="249900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7"/>
          <p:cNvSpPr txBox="1">
            <a:spLocks noGrp="1"/>
          </p:cNvSpPr>
          <p:nvPr>
            <p:ph type="ctrTitle" idx="2"/>
          </p:nvPr>
        </p:nvSpPr>
        <p:spPr>
          <a:xfrm>
            <a:off x="1458025" y="2231175"/>
            <a:ext cx="6228000" cy="47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Google Shape;255;p9"/>
          <p:cNvGrpSpPr/>
          <p:nvPr/>
        </p:nvGrpSpPr>
        <p:grpSpPr>
          <a:xfrm>
            <a:off x="-126" y="0"/>
            <a:ext cx="9144403" cy="5160900"/>
            <a:chOff x="-126" y="0"/>
            <a:chExt cx="9144403" cy="5160900"/>
          </a:xfrm>
        </p:grpSpPr>
        <p:grpSp>
          <p:nvGrpSpPr>
            <p:cNvPr id="256" name="Google Shape;256;p9"/>
            <p:cNvGrpSpPr/>
            <p:nvPr/>
          </p:nvGrpSpPr>
          <p:grpSpPr>
            <a:xfrm>
              <a:off x="537813" y="0"/>
              <a:ext cx="8068500" cy="5160900"/>
              <a:chOff x="529238" y="0"/>
              <a:chExt cx="8068500" cy="5160900"/>
            </a:xfrm>
          </p:grpSpPr>
          <p:cxnSp>
            <p:nvCxnSpPr>
              <p:cNvPr id="257" name="Google Shape;257;p9"/>
              <p:cNvCxnSpPr/>
              <p:nvPr/>
            </p:nvCxnSpPr>
            <p:spPr>
              <a:xfrm>
                <a:off x="529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9"/>
              <p:cNvCxnSpPr/>
              <p:nvPr/>
            </p:nvCxnSpPr>
            <p:spPr>
              <a:xfrm>
                <a:off x="1067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9"/>
              <p:cNvCxnSpPr/>
              <p:nvPr/>
            </p:nvCxnSpPr>
            <p:spPr>
              <a:xfrm>
                <a:off x="1605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9"/>
              <p:cNvCxnSpPr/>
              <p:nvPr/>
            </p:nvCxnSpPr>
            <p:spPr>
              <a:xfrm>
                <a:off x="2142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9"/>
              <p:cNvCxnSpPr/>
              <p:nvPr/>
            </p:nvCxnSpPr>
            <p:spPr>
              <a:xfrm>
                <a:off x="2680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9"/>
              <p:cNvCxnSpPr/>
              <p:nvPr/>
            </p:nvCxnSpPr>
            <p:spPr>
              <a:xfrm>
                <a:off x="3218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9"/>
              <p:cNvCxnSpPr/>
              <p:nvPr/>
            </p:nvCxnSpPr>
            <p:spPr>
              <a:xfrm>
                <a:off x="37566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9"/>
              <p:cNvCxnSpPr/>
              <p:nvPr/>
            </p:nvCxnSpPr>
            <p:spPr>
              <a:xfrm>
                <a:off x="42945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9"/>
              <p:cNvCxnSpPr/>
              <p:nvPr/>
            </p:nvCxnSpPr>
            <p:spPr>
              <a:xfrm>
                <a:off x="48324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9"/>
              <p:cNvCxnSpPr/>
              <p:nvPr/>
            </p:nvCxnSpPr>
            <p:spPr>
              <a:xfrm>
                <a:off x="53703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9"/>
              <p:cNvCxnSpPr/>
              <p:nvPr/>
            </p:nvCxnSpPr>
            <p:spPr>
              <a:xfrm>
                <a:off x="5908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9"/>
              <p:cNvCxnSpPr/>
              <p:nvPr/>
            </p:nvCxnSpPr>
            <p:spPr>
              <a:xfrm>
                <a:off x="6446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9" name="Google Shape;269;p9"/>
              <p:cNvCxnSpPr/>
              <p:nvPr/>
            </p:nvCxnSpPr>
            <p:spPr>
              <a:xfrm>
                <a:off x="6984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0" name="Google Shape;270;p9"/>
              <p:cNvCxnSpPr/>
              <p:nvPr/>
            </p:nvCxnSpPr>
            <p:spPr>
              <a:xfrm>
                <a:off x="7521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1" name="Google Shape;271;p9"/>
              <p:cNvCxnSpPr/>
              <p:nvPr/>
            </p:nvCxnSpPr>
            <p:spPr>
              <a:xfrm>
                <a:off x="8059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2" name="Google Shape;272;p9"/>
              <p:cNvCxnSpPr/>
              <p:nvPr/>
            </p:nvCxnSpPr>
            <p:spPr>
              <a:xfrm>
                <a:off x="8597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73" name="Google Shape;273;p9"/>
            <p:cNvGrpSpPr/>
            <p:nvPr/>
          </p:nvGrpSpPr>
          <p:grpSpPr>
            <a:xfrm>
              <a:off x="-126" y="389750"/>
              <a:ext cx="9144403" cy="4364000"/>
              <a:chOff x="-25975" y="537900"/>
              <a:chExt cx="9195900" cy="4364000"/>
            </a:xfrm>
          </p:grpSpPr>
          <p:cxnSp>
            <p:nvCxnSpPr>
              <p:cNvPr id="274" name="Google Shape;274;p9"/>
              <p:cNvCxnSpPr/>
              <p:nvPr/>
            </p:nvCxnSpPr>
            <p:spPr>
              <a:xfrm>
                <a:off x="-25975" y="537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5" name="Google Shape;275;p9"/>
              <p:cNvCxnSpPr/>
              <p:nvPr/>
            </p:nvCxnSpPr>
            <p:spPr>
              <a:xfrm>
                <a:off x="-25975" y="1083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6" name="Google Shape;276;p9"/>
              <p:cNvCxnSpPr/>
              <p:nvPr/>
            </p:nvCxnSpPr>
            <p:spPr>
              <a:xfrm>
                <a:off x="-25975" y="1628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7" name="Google Shape;277;p9"/>
              <p:cNvCxnSpPr/>
              <p:nvPr/>
            </p:nvCxnSpPr>
            <p:spPr>
              <a:xfrm>
                <a:off x="-25975" y="2174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8" name="Google Shape;278;p9"/>
              <p:cNvCxnSpPr/>
              <p:nvPr/>
            </p:nvCxnSpPr>
            <p:spPr>
              <a:xfrm>
                <a:off x="-25975" y="2719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9" name="Google Shape;279;p9"/>
              <p:cNvCxnSpPr/>
              <p:nvPr/>
            </p:nvCxnSpPr>
            <p:spPr>
              <a:xfrm>
                <a:off x="-25975" y="3265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0" name="Google Shape;280;p9"/>
              <p:cNvCxnSpPr/>
              <p:nvPr/>
            </p:nvCxnSpPr>
            <p:spPr>
              <a:xfrm>
                <a:off x="-25975" y="3810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1" name="Google Shape;281;p9"/>
              <p:cNvCxnSpPr/>
              <p:nvPr/>
            </p:nvCxnSpPr>
            <p:spPr>
              <a:xfrm>
                <a:off x="-25975" y="4356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2" name="Google Shape;282;p9"/>
              <p:cNvCxnSpPr/>
              <p:nvPr/>
            </p:nvCxnSpPr>
            <p:spPr>
              <a:xfrm>
                <a:off x="-25975" y="4901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83" name="Google Shape;283;p9"/>
          <p:cNvSpPr/>
          <p:nvPr/>
        </p:nvSpPr>
        <p:spPr>
          <a:xfrm>
            <a:off x="865625" y="6902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9"/>
          <p:cNvSpPr/>
          <p:nvPr/>
        </p:nvSpPr>
        <p:spPr>
          <a:xfrm>
            <a:off x="789425" y="6140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9"/>
          <p:cNvSpPr/>
          <p:nvPr/>
        </p:nvSpPr>
        <p:spPr>
          <a:xfrm>
            <a:off x="713225" y="5378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9"/>
          <p:cNvSpPr txBox="1">
            <a:spLocks noGrp="1"/>
          </p:cNvSpPr>
          <p:nvPr>
            <p:ph type="title"/>
          </p:nvPr>
        </p:nvSpPr>
        <p:spPr>
          <a:xfrm>
            <a:off x="2135550" y="1769100"/>
            <a:ext cx="4872900" cy="146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9"/>
          <p:cNvSpPr txBox="1">
            <a:spLocks noGrp="1"/>
          </p:cNvSpPr>
          <p:nvPr>
            <p:ph type="subTitle" idx="1"/>
          </p:nvPr>
        </p:nvSpPr>
        <p:spPr>
          <a:xfrm>
            <a:off x="2135550" y="3153500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lt1"/>
        </a:solid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0"/>
          <p:cNvSpPr txBox="1">
            <a:spLocks noGrp="1"/>
          </p:cNvSpPr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1" name="Google Shape;291;p11"/>
          <p:cNvGrpSpPr/>
          <p:nvPr/>
        </p:nvGrpSpPr>
        <p:grpSpPr>
          <a:xfrm>
            <a:off x="-126" y="0"/>
            <a:ext cx="9144403" cy="5160900"/>
            <a:chOff x="-126" y="0"/>
            <a:chExt cx="9144403" cy="5160900"/>
          </a:xfrm>
        </p:grpSpPr>
        <p:grpSp>
          <p:nvGrpSpPr>
            <p:cNvPr id="292" name="Google Shape;292;p11"/>
            <p:cNvGrpSpPr/>
            <p:nvPr/>
          </p:nvGrpSpPr>
          <p:grpSpPr>
            <a:xfrm>
              <a:off x="537813" y="0"/>
              <a:ext cx="8068500" cy="5160900"/>
              <a:chOff x="529238" y="0"/>
              <a:chExt cx="8068500" cy="5160900"/>
            </a:xfrm>
          </p:grpSpPr>
          <p:cxnSp>
            <p:nvCxnSpPr>
              <p:cNvPr id="293" name="Google Shape;293;p11"/>
              <p:cNvCxnSpPr/>
              <p:nvPr/>
            </p:nvCxnSpPr>
            <p:spPr>
              <a:xfrm>
                <a:off x="529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4" name="Google Shape;294;p11"/>
              <p:cNvCxnSpPr/>
              <p:nvPr/>
            </p:nvCxnSpPr>
            <p:spPr>
              <a:xfrm>
                <a:off x="1067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5" name="Google Shape;295;p11"/>
              <p:cNvCxnSpPr/>
              <p:nvPr/>
            </p:nvCxnSpPr>
            <p:spPr>
              <a:xfrm>
                <a:off x="1605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11"/>
              <p:cNvCxnSpPr/>
              <p:nvPr/>
            </p:nvCxnSpPr>
            <p:spPr>
              <a:xfrm>
                <a:off x="2142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11"/>
              <p:cNvCxnSpPr/>
              <p:nvPr/>
            </p:nvCxnSpPr>
            <p:spPr>
              <a:xfrm>
                <a:off x="2680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11"/>
              <p:cNvCxnSpPr/>
              <p:nvPr/>
            </p:nvCxnSpPr>
            <p:spPr>
              <a:xfrm>
                <a:off x="3218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11"/>
              <p:cNvCxnSpPr/>
              <p:nvPr/>
            </p:nvCxnSpPr>
            <p:spPr>
              <a:xfrm>
                <a:off x="37566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11"/>
              <p:cNvCxnSpPr/>
              <p:nvPr/>
            </p:nvCxnSpPr>
            <p:spPr>
              <a:xfrm>
                <a:off x="42945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11"/>
              <p:cNvCxnSpPr/>
              <p:nvPr/>
            </p:nvCxnSpPr>
            <p:spPr>
              <a:xfrm>
                <a:off x="48324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11"/>
              <p:cNvCxnSpPr/>
              <p:nvPr/>
            </p:nvCxnSpPr>
            <p:spPr>
              <a:xfrm>
                <a:off x="53703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11"/>
              <p:cNvCxnSpPr/>
              <p:nvPr/>
            </p:nvCxnSpPr>
            <p:spPr>
              <a:xfrm>
                <a:off x="5908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4" name="Google Shape;304;p11"/>
              <p:cNvCxnSpPr/>
              <p:nvPr/>
            </p:nvCxnSpPr>
            <p:spPr>
              <a:xfrm>
                <a:off x="6446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5" name="Google Shape;305;p11"/>
              <p:cNvCxnSpPr/>
              <p:nvPr/>
            </p:nvCxnSpPr>
            <p:spPr>
              <a:xfrm>
                <a:off x="6984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6" name="Google Shape;306;p11"/>
              <p:cNvCxnSpPr/>
              <p:nvPr/>
            </p:nvCxnSpPr>
            <p:spPr>
              <a:xfrm>
                <a:off x="7521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" name="Google Shape;307;p11"/>
              <p:cNvCxnSpPr/>
              <p:nvPr/>
            </p:nvCxnSpPr>
            <p:spPr>
              <a:xfrm>
                <a:off x="8059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8" name="Google Shape;308;p11"/>
              <p:cNvCxnSpPr/>
              <p:nvPr/>
            </p:nvCxnSpPr>
            <p:spPr>
              <a:xfrm>
                <a:off x="8597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09" name="Google Shape;309;p11"/>
            <p:cNvGrpSpPr/>
            <p:nvPr/>
          </p:nvGrpSpPr>
          <p:grpSpPr>
            <a:xfrm>
              <a:off x="-126" y="389750"/>
              <a:ext cx="9144403" cy="4364000"/>
              <a:chOff x="-25975" y="537900"/>
              <a:chExt cx="9195900" cy="4364000"/>
            </a:xfrm>
          </p:grpSpPr>
          <p:cxnSp>
            <p:nvCxnSpPr>
              <p:cNvPr id="310" name="Google Shape;310;p11"/>
              <p:cNvCxnSpPr/>
              <p:nvPr/>
            </p:nvCxnSpPr>
            <p:spPr>
              <a:xfrm>
                <a:off x="-25975" y="537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1" name="Google Shape;311;p11"/>
              <p:cNvCxnSpPr/>
              <p:nvPr/>
            </p:nvCxnSpPr>
            <p:spPr>
              <a:xfrm>
                <a:off x="-25975" y="1083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2" name="Google Shape;312;p11"/>
              <p:cNvCxnSpPr/>
              <p:nvPr/>
            </p:nvCxnSpPr>
            <p:spPr>
              <a:xfrm>
                <a:off x="-25975" y="1628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3" name="Google Shape;313;p11"/>
              <p:cNvCxnSpPr/>
              <p:nvPr/>
            </p:nvCxnSpPr>
            <p:spPr>
              <a:xfrm>
                <a:off x="-25975" y="2174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" name="Google Shape;314;p11"/>
              <p:cNvCxnSpPr/>
              <p:nvPr/>
            </p:nvCxnSpPr>
            <p:spPr>
              <a:xfrm>
                <a:off x="-25975" y="2719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5" name="Google Shape;315;p11"/>
              <p:cNvCxnSpPr/>
              <p:nvPr/>
            </p:nvCxnSpPr>
            <p:spPr>
              <a:xfrm>
                <a:off x="-25975" y="3265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6" name="Google Shape;316;p11"/>
              <p:cNvCxnSpPr/>
              <p:nvPr/>
            </p:nvCxnSpPr>
            <p:spPr>
              <a:xfrm>
                <a:off x="-25975" y="3810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7" name="Google Shape;317;p11"/>
              <p:cNvCxnSpPr/>
              <p:nvPr/>
            </p:nvCxnSpPr>
            <p:spPr>
              <a:xfrm>
                <a:off x="-25975" y="4356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8" name="Google Shape;318;p11"/>
              <p:cNvCxnSpPr/>
              <p:nvPr/>
            </p:nvCxnSpPr>
            <p:spPr>
              <a:xfrm>
                <a:off x="-25975" y="4901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319" name="Google Shape;319;p11"/>
          <p:cNvSpPr/>
          <p:nvPr/>
        </p:nvSpPr>
        <p:spPr>
          <a:xfrm>
            <a:off x="865625" y="6902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11"/>
          <p:cNvSpPr/>
          <p:nvPr/>
        </p:nvSpPr>
        <p:spPr>
          <a:xfrm>
            <a:off x="789425" y="6140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11"/>
          <p:cNvSpPr/>
          <p:nvPr/>
        </p:nvSpPr>
        <p:spPr>
          <a:xfrm>
            <a:off x="713225" y="5378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288250"/>
            <a:ext cx="6576000" cy="197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23" name="Google Shape;323;p11"/>
          <p:cNvSpPr txBox="1">
            <a:spLocks noGrp="1"/>
          </p:cNvSpPr>
          <p:nvPr>
            <p:ph type="subTitle" idx="1"/>
          </p:nvPr>
        </p:nvSpPr>
        <p:spPr>
          <a:xfrm>
            <a:off x="1284000" y="3259075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1" r:id="rId11"/>
    <p:sldLayoutId id="2147483664" r:id="rId12"/>
    <p:sldLayoutId id="2147483665" r:id="rId13"/>
    <p:sldLayoutId id="2147483667" r:id="rId14"/>
    <p:sldLayoutId id="2147483668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690452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microsoft.com/office/2007/relationships/hdphoto" Target="../media/hdphoto3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1.png"/><Relationship Id="rId5" Type="http://schemas.microsoft.com/office/2007/relationships/hdphoto" Target="../media/hdphoto4.wdp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microsoft.com/office/2007/relationships/hdphoto" Target="../media/hdphoto5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microsoft.com/office/2007/relationships/hdphoto" Target="../media/hdphoto6.wdp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5" Type="http://schemas.microsoft.com/office/2007/relationships/hdphoto" Target="../media/hdphoto7.wdp"/><Relationship Id="rId4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9.png"/><Relationship Id="rId4" Type="http://schemas.openxmlformats.org/officeDocument/2006/relationships/image" Target="../media/image7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5.png"/><Relationship Id="rId5" Type="http://schemas.openxmlformats.org/officeDocument/2006/relationships/image" Target="../media/image73.png"/><Relationship Id="rId4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6.png"/><Relationship Id="rId5" Type="http://schemas.openxmlformats.org/officeDocument/2006/relationships/image" Target="../media/image73.png"/><Relationship Id="rId4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7.png"/><Relationship Id="rId5" Type="http://schemas.openxmlformats.org/officeDocument/2006/relationships/image" Target="../media/image73.png"/><Relationship Id="rId4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8.png"/><Relationship Id="rId5" Type="http://schemas.microsoft.com/office/2007/relationships/hdphoto" Target="../media/hdphoto8.wdp"/><Relationship Id="rId4" Type="http://schemas.openxmlformats.org/officeDocument/2006/relationships/image" Target="../media/image8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3.png"/><Relationship Id="rId4" Type="http://schemas.openxmlformats.org/officeDocument/2006/relationships/image" Target="../media/image1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5.png"/><Relationship Id="rId4" Type="http://schemas.openxmlformats.org/officeDocument/2006/relationships/image" Target="../media/image1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1.png"/><Relationship Id="rId4" Type="http://schemas.openxmlformats.org/officeDocument/2006/relationships/image" Target="../media/image10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26"/>
          <p:cNvSpPr txBox="1">
            <a:spLocks noGrp="1"/>
          </p:cNvSpPr>
          <p:nvPr>
            <p:ph type="ctrTitle"/>
          </p:nvPr>
        </p:nvSpPr>
        <p:spPr>
          <a:xfrm>
            <a:off x="1035422" y="928900"/>
            <a:ext cx="7047999" cy="200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sz="4300" b="1">
                <a:solidFill>
                  <a:schemeClr val="accent3">
                    <a:lumMod val="25000"/>
                  </a:schemeClr>
                </a:solidFill>
                <a:latin typeface="+mj-lt"/>
              </a:rPr>
              <a:t>CHÀO MỪNG CẢ LỚP ĐẾN VỚI BÀI HỌC MỚI!</a:t>
            </a:r>
            <a:endParaRPr sz="4300" b="1">
              <a:solidFill>
                <a:schemeClr val="accent3">
                  <a:lumMod val="25000"/>
                </a:schemeClr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479199">
            <a:off x="1630656" y="3257004"/>
            <a:ext cx="1585097" cy="26519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68483" y="302151"/>
            <a:ext cx="8230840" cy="4532244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904975" y="429969"/>
                <a:ext cx="7192106" cy="7223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700" b="1" smtClean="0">
                          <a:solidFill>
                            <a:srgbClr val="C6EAFF">
                              <a:lumMod val="25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1700" b="1" smtClean="0">
                          <a:solidFill>
                            <a:srgbClr val="C6EAFF">
                              <a:lumMod val="25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í </m:t>
                      </m:r>
                      <m:r>
                        <m:rPr>
                          <m:nor/>
                        </m:rPr>
                        <a:rPr lang="en-US" sz="1700" b="1" smtClean="0">
                          <a:solidFill>
                            <a:srgbClr val="C6EAFF">
                              <a:lumMod val="25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1700" b="1" smtClean="0">
                          <a:solidFill>
                            <a:srgbClr val="C6EAFF">
                              <a:lumMod val="25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ụ 2.</m:t>
                      </m:r>
                      <m:r>
                        <m:rPr>
                          <m:nor/>
                        </m:rPr>
                        <a:rPr lang="vi-VN" sz="1700" b="1" smtClean="0">
                          <a:solidFill>
                            <a:srgbClr val="C6EAFF">
                              <a:lumMod val="25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ti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ngang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đồ 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ị 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ố</m:t>
                      </m:r>
                      <m:r>
                        <a:rPr lang="en-US" sz="1700" b="0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vi-VN" sz="1700" i="1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vi-VN" sz="1700" i="1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1700" i="1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700" i="1">
                              <a:effectLst/>
                              <a:latin typeface="+mn-lt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1700" i="1">
                              <a:effectLst/>
                              <a:latin typeface="+mn-lt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vi-VN" sz="1700" i="1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700" i="1">
                              <a:effectLst/>
                              <a:latin typeface="+mn-lt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700" i="1">
                                  <a:effectLst/>
                                  <a:latin typeface="+mn-lt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700" i="1">
                                      <a:effectLst/>
                                      <a:latin typeface="+mn-lt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1700" i="1">
                                      <a:effectLst/>
                                      <a:latin typeface="+mn-lt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vi-VN" sz="1700" i="1">
                                      <a:effectLst/>
                                      <a:latin typeface="+mn-lt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1700" i="1">
                                  <a:effectLst/>
                                  <a:latin typeface="+mn-lt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e>
                          </m:rad>
                        </m:num>
                        <m:den>
                          <m:r>
                            <a:rPr lang="vi-VN" sz="1700" i="1">
                              <a:effectLst/>
                              <a:latin typeface="+mn-lt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17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975" y="429969"/>
                <a:ext cx="7192106" cy="7223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757470" y="1303954"/>
            <a:ext cx="834376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700" b="1" i="1" u="sng" strike="noStrike" kern="1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Giải:</a:t>
            </a:r>
            <a:endParaRPr kumimoji="0" lang="en-US" sz="1700" b="0" i="0" u="sng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09108" flipH="1">
            <a:off x="8328139" y="1314747"/>
            <a:ext cx="629769" cy="60727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888059" y="1978785"/>
                <a:ext cx="6334683" cy="8748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700" i="1" smtClean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7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70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7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7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r>
                            <a:rPr lang="en-US" sz="17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r>
                            <a:rPr lang="en-US" sz="17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17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7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17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7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7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70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7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7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7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17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17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vi-VN" sz="17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vi-VN" sz="17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vi-VN" sz="17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+1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vi-VN" sz="17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  <m:r>
                        <a:rPr lang="en-US" sz="17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7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7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70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7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7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rad>
                            <m:radPr>
                              <m:degHide m:val="on"/>
                              <m:ctrlPr>
                                <a:rPr lang="en-US" sz="17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170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7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vi-VN" sz="17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vi-VN" sz="17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vi-VN" sz="17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+1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7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vi-VN" sz="17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vi-VN" sz="17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  <m:r>
                            <a:rPr lang="en-US" sz="1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sz="17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17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700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→+∞</m:t>
                                  </m:r>
                                </m:lim>
                              </m:limLow>
                            </m:fName>
                            <m:e>
                              <m:rad>
                                <m:radPr>
                                  <m:degHide m:val="on"/>
                                  <m:ctrlPr>
                                    <a:rPr lang="en-US" sz="17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7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en-US" sz="17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vi-VN" sz="17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1700" i="1">
                                              <a:latin typeface="Cambria Math" panose="02040503050406030204" pitchFamily="18" charset="0"/>
                                              <a:ea typeface="Arial" panose="020B060402020202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vi-VN" sz="1700" i="1">
                                              <a:latin typeface="Cambria Math" panose="02040503050406030204" pitchFamily="18" charset="0"/>
                                              <a:ea typeface="Arial" panose="020B060402020202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vi-VN" sz="1700" i="1">
                                              <a:latin typeface="Cambria Math" panose="02040503050406030204" pitchFamily="18" charset="0"/>
                                              <a:ea typeface="Arial" panose="020B0604020202020204" pitchFamily="34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rad>
                              <m:r>
                                <a:rPr lang="en-US" sz="17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</m:e>
                          </m:func>
                          <m:r>
                            <a:rPr lang="en-US" sz="1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</m:func>
                    </m:oMath>
                  </m:oMathPara>
                </a14:m>
                <a:endParaRPr lang="en-US" sz="170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059" y="1978785"/>
                <a:ext cx="6334683" cy="8748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888059" y="3119827"/>
                <a:ext cx="7480316" cy="9507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700" i="1" smtClean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7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70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7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7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→−∞</m:t>
                              </m:r>
                            </m:lim>
                          </m:limLow>
                        </m:fName>
                        <m:e>
                          <m:r>
                            <a:rPr lang="en-US" sz="17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r>
                            <a:rPr lang="en-US" sz="17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17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7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17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7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7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70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7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7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→−∞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7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17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17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vi-VN" sz="17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vi-VN" sz="17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vi-VN" sz="17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+1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vi-VN" sz="17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  <m:r>
                        <a:rPr lang="en-US" sz="17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7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7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70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7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7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→−∞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17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17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n-US" sz="17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1700" i="1">
                                              <a:latin typeface="Cambria Math" panose="02040503050406030204" pitchFamily="18" charset="0"/>
                                              <a:ea typeface="Arial" panose="020B060402020202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vi-VN" sz="1700" i="1">
                                              <a:latin typeface="Cambria Math" panose="02040503050406030204" pitchFamily="18" charset="0"/>
                                              <a:ea typeface="Arial" panose="020B060402020202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vi-VN" sz="1700" i="1">
                                              <a:latin typeface="Cambria Math" panose="02040503050406030204" pitchFamily="18" charset="0"/>
                                              <a:ea typeface="Arial" panose="020B0604020202020204" pitchFamily="34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vi-VN" sz="17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+1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1700" i="1">
                                              <a:latin typeface="Cambria Math" panose="02040503050406030204" pitchFamily="18" charset="0"/>
                                              <a:ea typeface="Arial" panose="020B060402020202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vi-VN" sz="1700" i="1">
                                              <a:latin typeface="Cambria Math" panose="02040503050406030204" pitchFamily="18" charset="0"/>
                                              <a:ea typeface="Arial" panose="020B060402020202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vi-VN" sz="1700" i="1">
                                              <a:latin typeface="Cambria Math" panose="02040503050406030204" pitchFamily="18" charset="0"/>
                                              <a:ea typeface="Arial" panose="020B0604020202020204" pitchFamily="34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rad>
                            </m:e>
                          </m:d>
                          <m:r>
                            <a:rPr lang="en-US" sz="1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sz="17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17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700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→−∞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ctrlPr>
                                    <a:rPr lang="en-US" sz="17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17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17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1+</m:t>
                                      </m:r>
                                      <m:f>
                                        <m:fPr>
                                          <m:ctrlPr>
                                            <a:rPr lang="en-US" sz="17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vi-VN" sz="1700" i="1">
                                              <a:latin typeface="Cambria Math" panose="02040503050406030204" pitchFamily="18" charset="0"/>
                                              <a:ea typeface="Arial" panose="020B0604020202020204" pitchFamily="34" charset="0"/>
                                              <a:cs typeface="Times New Roman" panose="020206030504050203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en-US" sz="1700" i="1">
                                                  <a:latin typeface="Cambria Math" panose="02040503050406030204" pitchFamily="18" charset="0"/>
                                                  <a:ea typeface="Arial" panose="020B060402020202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vi-VN" sz="1700" i="1">
                                                  <a:latin typeface="Cambria Math" panose="02040503050406030204" pitchFamily="18" charset="0"/>
                                                  <a:ea typeface="Arial" panose="020B060402020202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vi-VN" sz="1700" i="1">
                                                  <a:latin typeface="Cambria Math" panose="02040503050406030204" pitchFamily="18" charset="0"/>
                                                  <a:ea typeface="Arial" panose="020B060402020202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</m:e>
                                  </m:rad>
                                </m:e>
                              </m:d>
                              <m:r>
                                <a:rPr lang="en-US" sz="17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</m:e>
                          </m:func>
                          <m:r>
                            <a:rPr lang="en-US" sz="1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e>
                      </m:func>
                    </m:oMath>
                  </m:oMathPara>
                </a14:m>
                <a:endParaRPr lang="en-US" sz="1700"/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059" y="3119827"/>
                <a:ext cx="7480316" cy="95070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978600" y="4182194"/>
                <a:ext cx="7231712" cy="4362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  <a:tabLst>
                    <a:tab pos="361950" algn="l"/>
                  </a:tabLst>
                </a:pPr>
                <a:r>
                  <a:rPr lang="en-US" sz="1700" smtClean="0">
                    <a:solidFill>
                      <a:srgbClr val="DADADA">
                        <a:lumMod val="10000"/>
                      </a:srgb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Vậy đồ thị hàm số </a:t>
                </a:r>
                <a14:m>
                  <m:oMath xmlns:m="http://schemas.openxmlformats.org/officeDocument/2006/math">
                    <m:r>
                      <a:rPr lang="en-US" sz="17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17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7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7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lang="en-US" sz="1700">
                    <a:solidFill>
                      <a:srgbClr val="DADADA">
                        <a:lumMod val="10000"/>
                      </a:srgb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có </a:t>
                </a:r>
                <a:r>
                  <a:rPr lang="en-US" sz="1700" smtClean="0">
                    <a:solidFill>
                      <a:srgbClr val="DADADA">
                        <a:lumMod val="10000"/>
                      </a:srgb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hai tiệm </a:t>
                </a:r>
                <a:r>
                  <a:rPr lang="en-US" sz="1700">
                    <a:solidFill>
                      <a:srgbClr val="DADADA">
                        <a:lumMod val="10000"/>
                      </a:srgb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cận </a:t>
                </a:r>
                <a:r>
                  <a:rPr lang="en-US" sz="1700">
                    <a:solidFill>
                      <a:srgbClr val="DADADA">
                        <a:lumMod val="10000"/>
                      </a:srgb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ngang </a:t>
                </a:r>
                <a:r>
                  <a:rPr lang="en-US" sz="1700" smtClean="0">
                    <a:solidFill>
                      <a:srgbClr val="DADADA">
                        <a:lumMod val="10000"/>
                      </a:srgb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là </a:t>
                </a:r>
                <a14:m>
                  <m:oMath xmlns:m="http://schemas.openxmlformats.org/officeDocument/2006/math">
                    <m:r>
                      <a:rPr lang="en-US" sz="1700" i="1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700" i="1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1700" smtClean="0">
                    <a:solidFill>
                      <a:srgbClr val="DADADA">
                        <a:lumMod val="10000"/>
                      </a:srgb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1700" i="1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700" i="1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=−1.</m:t>
                    </m:r>
                  </m:oMath>
                </a14:m>
                <a:r>
                  <a:rPr lang="en-US" sz="1700" smtClean="0">
                    <a:solidFill>
                      <a:srgbClr val="DADADA">
                        <a:lumMod val="10000"/>
                      </a:srgb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700">
                  <a:solidFill>
                    <a:srgbClr val="DADADA">
                      <a:lumMod val="10000"/>
                    </a:srgbClr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600" y="4182194"/>
                <a:ext cx="7231712" cy="436273"/>
              </a:xfrm>
              <a:prstGeom prst="rect">
                <a:avLst/>
              </a:prstGeom>
              <a:blipFill>
                <a:blip r:embed="rId7"/>
                <a:stretch>
                  <a:fillRect l="-590" b="-18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607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68483" y="302151"/>
            <a:ext cx="8230840" cy="4532244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367833" flipH="1">
            <a:off x="472242" y="4201430"/>
            <a:ext cx="629769" cy="60727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904975" y="429969"/>
                <a:ext cx="7192106" cy="7223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700" b="1" smtClean="0">
                          <a:solidFill>
                            <a:srgbClr val="C6EAFF">
                              <a:lumMod val="25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1700" b="1" smtClean="0">
                          <a:solidFill>
                            <a:srgbClr val="C6EAFF">
                              <a:lumMod val="25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í </m:t>
                      </m:r>
                      <m:r>
                        <m:rPr>
                          <m:nor/>
                        </m:rPr>
                        <a:rPr lang="en-US" sz="1700" b="1" smtClean="0">
                          <a:solidFill>
                            <a:srgbClr val="C6EAFF">
                              <a:lumMod val="25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1700" b="1" smtClean="0">
                          <a:solidFill>
                            <a:srgbClr val="C6EAFF">
                              <a:lumMod val="25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ụ 2.</m:t>
                      </m:r>
                      <m:r>
                        <m:rPr>
                          <m:nor/>
                        </m:rPr>
                        <a:rPr lang="vi-VN" sz="1700" b="1" smtClean="0">
                          <a:solidFill>
                            <a:srgbClr val="C6EAFF">
                              <a:lumMod val="25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ti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ngang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đồ 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ị 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ố</m:t>
                      </m:r>
                      <m:r>
                        <a:rPr lang="en-US" sz="1700" b="0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vi-VN" sz="1700" i="1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vi-VN" sz="1700" i="1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1700" i="1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700" i="1">
                              <a:effectLst/>
                              <a:latin typeface="+mn-lt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1700" i="1">
                              <a:effectLst/>
                              <a:latin typeface="+mn-lt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vi-VN" sz="1700" i="1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700" i="1">
                              <a:effectLst/>
                              <a:latin typeface="+mn-lt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700" i="1">
                                  <a:effectLst/>
                                  <a:latin typeface="+mn-lt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700" i="1">
                                      <a:effectLst/>
                                      <a:latin typeface="+mn-lt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1700" i="1">
                                      <a:effectLst/>
                                      <a:latin typeface="+mn-lt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vi-VN" sz="1700" i="1">
                                      <a:effectLst/>
                                      <a:latin typeface="+mn-lt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1700" i="1">
                                  <a:effectLst/>
                                  <a:latin typeface="+mn-lt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e>
                          </m:rad>
                        </m:num>
                        <m:den>
                          <m:r>
                            <a:rPr lang="vi-VN" sz="1700" i="1">
                              <a:effectLst/>
                              <a:latin typeface="+mn-lt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17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975" y="429969"/>
                <a:ext cx="7192106" cy="7223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984486" y="1391397"/>
                <a:ext cx="3605105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tabLst>
                    <a:tab pos="361950" algn="l"/>
                  </a:tabLst>
                </a:pPr>
                <a:r>
                  <a:rPr lang="en-US" sz="1700" b="1" i="1" smtClean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Nhận xét: </a:t>
                </a:r>
              </a:p>
              <a:p>
                <a:pPr lvl="0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tabLst>
                    <a:tab pos="361950" algn="l"/>
                  </a:tabLst>
                </a:pPr>
                <a:r>
                  <a:rPr lang="en-US" sz="1700" smtClean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 thị hàm số </a:t>
                </a:r>
                <a14:m>
                  <m:oMath xmlns:m="http://schemas.openxmlformats.org/officeDocument/2006/math">
                    <m:r>
                      <a:rPr lang="vi-VN" sz="17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17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17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700" smtClean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như Hình 1.21 </a:t>
                </a:r>
                <a:endParaRPr lang="vi-VN" sz="170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486" y="1391397"/>
                <a:ext cx="3605105" cy="954107"/>
              </a:xfrm>
              <a:prstGeom prst="rect">
                <a:avLst/>
              </a:prstGeom>
              <a:blipFill>
                <a:blip r:embed="rId5"/>
                <a:stretch>
                  <a:fillRect l="-1014" b="-2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9692" y="1541174"/>
            <a:ext cx="3023291" cy="314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489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359871" y="2801118"/>
                <a:ext cx="6424253" cy="17764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900">
                    <a:latin typeface="+mn-lt"/>
                    <a:ea typeface="PMingLiU"/>
                    <a:cs typeface="Times New Roman" panose="02020603050405020304" pitchFamily="18" charset="0"/>
                  </a:rPr>
                  <a:t>Ta có: </a:t>
                </a:r>
                <a:endParaRPr lang="en-US" sz="19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900" i="1">
                              <a:effectLst/>
                              <a:latin typeface="+mn-lt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900" i="1">
                                  <a:effectLst/>
                                  <a:latin typeface="+mn-lt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nl-NL" sz="1900">
                                  <a:effectLst/>
                                  <a:latin typeface="+mn-lt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nl-NL" sz="1900" i="1">
                                  <a:effectLst/>
                                  <a:latin typeface="+mn-lt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nl-NL" sz="1900" i="1">
                                  <a:effectLst/>
                                  <a:latin typeface="+mn-lt"/>
                                  <a:ea typeface="PMingLiU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r>
                            <a:rPr lang="nl-NL" sz="1900" i="1">
                              <a:effectLst/>
                              <a:latin typeface="+mn-lt"/>
                              <a:ea typeface="PMingLiU"/>
                              <a:cs typeface="Times New Roman" panose="02020603050405020304" pitchFamily="18" charset="0"/>
                            </a:rPr>
                            <m:t>𝑓</m:t>
                          </m:r>
                          <m:r>
                            <a:rPr lang="nl-NL" sz="1900" i="1">
                              <a:effectLst/>
                              <a:latin typeface="+mn-lt"/>
                              <a:ea typeface="PMingLiU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nl-NL" sz="1900" i="1">
                              <a:effectLst/>
                              <a:latin typeface="+mn-lt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nl-NL" sz="1900" i="1">
                              <a:effectLst/>
                              <a:latin typeface="+mn-lt"/>
                              <a:ea typeface="PMingLiU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nl-NL" sz="1900" i="1">
                          <a:effectLst/>
                          <a:latin typeface="+mn-lt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900" i="1">
                              <a:effectLst/>
                              <a:latin typeface="+mn-lt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900" i="1">
                                  <a:effectLst/>
                                  <a:latin typeface="+mn-lt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nl-NL" sz="1900">
                                  <a:effectLst/>
                                  <a:latin typeface="+mn-lt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nl-NL" sz="1900" i="1">
                                  <a:effectLst/>
                                  <a:latin typeface="+mn-lt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nl-NL" sz="1900" i="1">
                                  <a:effectLst/>
                                  <a:latin typeface="+mn-lt"/>
                                  <a:ea typeface="PMingLiU"/>
                                  <a:cs typeface="Times New Roman" panose="02020603050405020304" pitchFamily="18" charset="0"/>
                                </a:rPr>
                                <m:t>→−∞</m:t>
                              </m:r>
                            </m:lim>
                          </m:limLow>
                        </m:fName>
                        <m:e>
                          <m:r>
                            <a:rPr lang="nl-NL" sz="1900" i="1">
                              <a:effectLst/>
                              <a:latin typeface="+mn-lt"/>
                              <a:ea typeface="PMingLiU"/>
                              <a:cs typeface="Times New Roman" panose="02020603050405020304" pitchFamily="18" charset="0"/>
                            </a:rPr>
                            <m:t>𝑓</m:t>
                          </m:r>
                          <m:r>
                            <a:rPr lang="nl-NL" sz="1900" i="1">
                              <a:effectLst/>
                              <a:latin typeface="+mn-lt"/>
                              <a:ea typeface="PMingLiU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nl-NL" sz="1900" i="1">
                              <a:effectLst/>
                              <a:latin typeface="+mn-lt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nl-NL" sz="1900" i="1">
                              <a:effectLst/>
                              <a:latin typeface="+mn-lt"/>
                              <a:ea typeface="PMingLiU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nl-NL" sz="1900" i="1">
                          <a:effectLst/>
                          <a:latin typeface="+mn-lt"/>
                          <a:ea typeface="PMingLiU"/>
                          <a:cs typeface="Times New Roman" panose="02020603050405020304" pitchFamily="18" charset="0"/>
                        </a:rPr>
                        <m:t>=2</m:t>
                      </m:r>
                    </m:oMath>
                  </m:oMathPara>
                </a14:m>
                <a:endParaRPr lang="en-US" sz="19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9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Vậy đồ thị hàm số </a:t>
                </a:r>
                <a14:m>
                  <m:oMath xmlns:m="http://schemas.openxmlformats.org/officeDocument/2006/math">
                    <m:r>
                      <a:rPr lang="nl-NL" sz="1900" i="1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m:t>𝑓</m:t>
                    </m:r>
                    <m:r>
                      <a:rPr lang="nl-NL" sz="1900" i="1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m:t>(</m:t>
                    </m:r>
                    <m:r>
                      <a:rPr lang="nl-NL" sz="1900" i="1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1900" i="1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nl-NL" sz="19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 có tiệm cận ngang là </a:t>
                </a:r>
                <a14:m>
                  <m:oMath xmlns:m="http://schemas.openxmlformats.org/officeDocument/2006/math">
                    <m:r>
                      <a:rPr lang="nl-NL" sz="1900" i="1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1900" i="1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nl-NL" sz="19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.</a:t>
                </a:r>
                <a:endParaRPr lang="en-US" sz="19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871" y="2801118"/>
                <a:ext cx="6424253" cy="1776448"/>
              </a:xfrm>
              <a:prstGeom prst="rect">
                <a:avLst/>
              </a:prstGeom>
              <a:blipFill>
                <a:blip r:embed="rId3"/>
                <a:stretch>
                  <a:fillRect l="-854" b="-2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4208756" y="2188525"/>
            <a:ext cx="726482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361950" algn="l"/>
              </a:tabLst>
              <a:defRPr/>
            </a:pPr>
            <a:r>
              <a:rPr lang="en-US" sz="1900" b="1" i="1" u="sng" kern="100">
                <a:solidFill>
                  <a:schemeClr val="accent3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Giải: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423141" y="547959"/>
            <a:ext cx="2091336" cy="64248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>
                <a:ln>
                  <a:noFill/>
                </a:ln>
                <a:solidFill>
                  <a:srgbClr val="FFCA63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Luyện tập 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1359871" y="1296432"/>
                <a:ext cx="6424253" cy="6801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19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19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vi-VN" sz="19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19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9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ti</m:t>
                      </m:r>
                      <m:r>
                        <m:rPr>
                          <m:nor/>
                        </m:rPr>
                        <a:rPr lang="vi-VN" sz="19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vi-VN" sz="19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19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9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19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vi-VN" sz="19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19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9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ngang</m:t>
                      </m:r>
                      <m:r>
                        <m:rPr>
                          <m:nor/>
                        </m:rPr>
                        <a:rPr lang="vi-VN" sz="19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9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19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vi-VN" sz="19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vi-VN" sz="19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đồ </m:t>
                      </m:r>
                      <m:r>
                        <m:rPr>
                          <m:nor/>
                        </m:rPr>
                        <a:rPr lang="vi-VN" sz="19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vi-VN" sz="19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ị </m:t>
                      </m:r>
                      <m:r>
                        <m:rPr>
                          <m:nor/>
                        </m:rPr>
                        <a:rPr lang="vi-VN" sz="19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vi-VN" sz="19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vi-VN" sz="19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19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9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vi-VN" sz="19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ố</m:t>
                      </m:r>
                      <m:r>
                        <a:rPr lang="en-US" sz="1900" b="0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vi-VN" sz="1900" i="1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vi-VN" sz="1900" i="1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1900" i="1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900" i="1">
                              <a:effectLst/>
                              <a:latin typeface="+mn-lt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1900" i="1">
                              <a:effectLst/>
                              <a:latin typeface="+mn-lt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vi-VN" sz="1900" i="1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900" i="1">
                              <a:effectLst/>
                              <a:latin typeface="+mn-lt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1900" i="1">
                              <a:effectLst/>
                              <a:latin typeface="+mn-lt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vi-VN" sz="1900" i="1">
                              <a:effectLst/>
                              <a:latin typeface="+mn-lt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1900" i="1">
                              <a:effectLst/>
                              <a:latin typeface="+mn-lt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vi-VN" sz="1900" i="1">
                              <a:effectLst/>
                              <a:latin typeface="+mn-lt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1900" i="1">
                              <a:effectLst/>
                              <a:latin typeface="+mn-lt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den>
                      </m:f>
                      <m:r>
                        <a:rPr lang="en-US" sz="1900" b="0" i="1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1900" i="1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871" y="1296432"/>
                <a:ext cx="6424253" cy="6801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493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74928" y="180422"/>
            <a:ext cx="8794143" cy="47787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318984">
            <a:off x="8415127" y="4316330"/>
            <a:ext cx="816935" cy="64013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738317" y="558945"/>
            <a:ext cx="4674164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361950" algn="l"/>
              </a:tabLst>
            </a:pPr>
            <a:r>
              <a:rPr lang="vi-VN" sz="190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Giải bài toán trong tình huống mở đầu.</a:t>
            </a:r>
            <a:endParaRPr lang="vi-VN" sz="190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226701" y="1480713"/>
            <a:ext cx="726481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1" u="sng" strike="noStrike" kern="1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Giải:</a:t>
            </a:r>
            <a:endParaRPr kumimoji="0" lang="en-US" sz="1900" b="0" i="0" u="sng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77505" y="440097"/>
            <a:ext cx="2374563" cy="622418"/>
          </a:xfrm>
          <a:prstGeom prst="roundRect">
            <a:avLst/>
          </a:prstGeom>
          <a:solidFill>
            <a:schemeClr val="tx2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  <a:defRPr/>
            </a:pPr>
            <a:r>
              <a:rPr lang="en-US" sz="2300" b="1" kern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</a:t>
            </a:r>
            <a:r>
              <a:rPr lang="en-US" sz="2300" b="1" kern="12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 1</a:t>
            </a:r>
            <a:endParaRPr lang="en-US" sz="2300" b="1" kern="1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077505" y="2038456"/>
                <a:ext cx="7024874" cy="26080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60000"/>
                  </a:lnSpc>
                </a:pPr>
                <a:r>
                  <a:rPr lang="nl-NL" sz="1900">
                    <a:latin typeface="+mn-lt"/>
                    <a:ea typeface="PMingLiU"/>
                    <a:cs typeface="Times New Roman" panose="02020603050405020304" pitchFamily="18" charset="0"/>
                  </a:rPr>
                  <a:t>Ta có: </a:t>
                </a:r>
                <a:endParaRPr lang="en-US" sz="1900"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6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900" i="1">
                              <a:effectLst/>
                              <a:latin typeface="+mn-lt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900" i="1">
                                  <a:effectLst/>
                                  <a:latin typeface="+mn-lt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nl-NL" sz="1900">
                                  <a:effectLst/>
                                  <a:latin typeface="+mn-lt"/>
                                  <a:ea typeface="PMingLiU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nl-NL" sz="1900" i="1">
                                  <a:effectLst/>
                                  <a:latin typeface="+mn-lt"/>
                                  <a:ea typeface="PMingLiU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nl-NL" sz="1900" i="1">
                                  <a:effectLst/>
                                  <a:latin typeface="+mn-lt"/>
                                  <a:ea typeface="PMingLiU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r>
                            <a:rPr lang="nl-NL" sz="1900" i="1">
                              <a:effectLst/>
                              <a:latin typeface="+mn-lt"/>
                              <a:ea typeface="PMingLiU"/>
                              <a:cs typeface="Times New Roman" panose="02020603050405020304" pitchFamily="18" charset="0"/>
                            </a:rPr>
                            <m:t>𝑚</m:t>
                          </m:r>
                          <m:r>
                            <a:rPr lang="nl-NL" sz="1900" i="1">
                              <a:effectLst/>
                              <a:latin typeface="+mn-lt"/>
                              <a:ea typeface="PMingLiU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nl-NL" sz="1900" i="1">
                              <a:effectLst/>
                              <a:latin typeface="+mn-lt"/>
                              <a:ea typeface="PMingLiU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nl-NL" sz="1900" i="1">
                              <a:effectLst/>
                              <a:latin typeface="+mn-lt"/>
                              <a:ea typeface="PMingLiU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nl-NL" sz="1900" i="1">
                          <a:effectLst/>
                          <a:latin typeface="+mn-lt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900" i="1">
                              <a:effectLst/>
                              <a:latin typeface="+mn-lt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900" i="1">
                                  <a:effectLst/>
                                  <a:latin typeface="+mn-lt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nl-NL" sz="1900">
                                  <a:effectLst/>
                                  <a:latin typeface="+mn-lt"/>
                                  <a:ea typeface="PMingLiU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nl-NL" sz="1900" i="1">
                                  <a:effectLst/>
                                  <a:latin typeface="+mn-lt"/>
                                  <a:ea typeface="PMingLiU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nl-NL" sz="1900" i="1">
                                  <a:effectLst/>
                                  <a:latin typeface="+mn-lt"/>
                                  <a:ea typeface="PMingLiU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1900" i="1">
                                  <a:effectLst/>
                                  <a:latin typeface="+mn-lt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1900" i="1">
                                  <a:effectLst/>
                                  <a:latin typeface="+mn-lt"/>
                                  <a:ea typeface="PMingLiU"/>
                                  <a:cs typeface="Times New Roman" panose="02020603050405020304" pitchFamily="18" charset="0"/>
                                </a:rPr>
                                <m:t>15.</m:t>
                              </m:r>
                              <m:sSup>
                                <m:sSupPr>
                                  <m:ctrlPr>
                                    <a:rPr lang="en-US" sz="1900" i="1">
                                      <a:effectLst/>
                                      <a:latin typeface="+mn-lt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l-NL" sz="1900" i="1">
                                      <a:effectLst/>
                                      <a:latin typeface="+mn-lt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nl-NL" sz="1900" i="1">
                                      <a:effectLst/>
                                      <a:latin typeface="+mn-lt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−0,012</m:t>
                                  </m:r>
                                  <m:r>
                                    <a:rPr lang="nl-NL" sz="1900" i="1">
                                      <a:effectLst/>
                                      <a:latin typeface="+mn-lt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nl-NL" sz="1900" i="1">
                          <a:effectLst/>
                          <a:latin typeface="+mn-lt"/>
                          <a:ea typeface="PMingLiU"/>
                          <a:cs typeface="Times New Roman" panose="02020603050405020304" pitchFamily="18" charset="0"/>
                        </a:rPr>
                        <m:t>=0.</m:t>
                      </m:r>
                    </m:oMath>
                  </m:oMathPara>
                </a14:m>
                <a:endParaRPr lang="en-US" sz="1900"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60000"/>
                  </a:lnSpc>
                </a:pPr>
                <a:r>
                  <a:rPr lang="nl-NL" sz="1900" kern="0">
                    <a:effectLst/>
                    <a:latin typeface="+mn-lt"/>
                    <a:ea typeface="PMingLiU"/>
                  </a:rPr>
                  <a:t>Đồ thị của hàm số khối lượng </a:t>
                </a:r>
                <a14:m>
                  <m:oMath xmlns:m="http://schemas.openxmlformats.org/officeDocument/2006/math">
                    <m:r>
                      <a:rPr lang="nl-NL" sz="1900" i="1" kern="0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m:t>𝑚</m:t>
                    </m:r>
                    <m:r>
                      <a:rPr lang="nl-NL" sz="1900" i="1" kern="0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m:t>(</m:t>
                    </m:r>
                    <m:r>
                      <a:rPr lang="nl-NL" sz="1900" i="1" kern="0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m:t>𝑡</m:t>
                    </m:r>
                    <m:r>
                      <a:rPr lang="nl-NL" sz="1900" i="1" kern="0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nl-NL" sz="1900" kern="0">
                    <a:effectLst/>
                    <a:latin typeface="+mn-lt"/>
                    <a:ea typeface="PMingLiU"/>
                  </a:rPr>
                  <a:t> “tiệm cận” đến đường thẳng </a:t>
                </a:r>
                <a14:m>
                  <m:oMath xmlns:m="http://schemas.openxmlformats.org/officeDocument/2006/math">
                    <m:r>
                      <a:rPr lang="nl-NL" sz="1900" i="1" kern="0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1900" i="1" kern="0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nl-NL" sz="1900" kern="0">
                    <a:effectLst/>
                    <a:latin typeface="+mn-lt"/>
                    <a:ea typeface="PMingLiU"/>
                  </a:rPr>
                  <a:t>, tức là khối lượng của chất phóng xạ giảm dần về </a:t>
                </a:r>
                <a14:m>
                  <m:oMath xmlns:m="http://schemas.openxmlformats.org/officeDocument/2006/math">
                    <m:r>
                      <a:rPr lang="nl-NL" sz="1900" i="1" kern="0" smtClean="0">
                        <a:effectLst/>
                        <a:latin typeface="Cambria Math" panose="02040503050406030204" pitchFamily="18" charset="0"/>
                        <a:ea typeface="PMingLiU"/>
                      </a:rPr>
                      <m:t>0</m:t>
                    </m:r>
                  </m:oMath>
                </a14:m>
                <a:r>
                  <a:rPr lang="nl-NL" sz="1900" kern="0">
                    <a:effectLst/>
                    <a:latin typeface="+mn-lt"/>
                    <a:ea typeface="PMingLiU"/>
                  </a:rPr>
                  <a:t> khi thời gian tăng vô cùng.</a:t>
                </a:r>
                <a:endParaRPr lang="en-US" sz="1900">
                  <a:latin typeface="+mn-lt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505" y="2038456"/>
                <a:ext cx="7024874" cy="2608022"/>
              </a:xfrm>
              <a:prstGeom prst="rect">
                <a:avLst/>
              </a:prstGeom>
              <a:blipFill>
                <a:blip r:embed="rId4"/>
                <a:stretch>
                  <a:fillRect l="-868" r="-781" b="-7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830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d"/>
      </p:transition>
    </mc:Choice>
    <mc:Fallback xmlns="">
      <p:transition spd="med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7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/>
          <p:nvPr/>
        </p:nvSpPr>
        <p:spPr>
          <a:xfrm>
            <a:off x="825944" y="911151"/>
            <a:ext cx="75262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rgbClr val="C6EAFF">
                    <a:lumMod val="25000"/>
                  </a:srgbClr>
                </a:solidFill>
                <a:effectLst/>
                <a:uLnTx/>
                <a:uFillTx/>
                <a:latin typeface="Arial"/>
                <a:cs typeface="Arial"/>
                <a:sym typeface="Darker Grotesque Black"/>
              </a:rPr>
              <a:t>2. ĐƯỜNG TIỆM CẬN ĐỨNG</a:t>
            </a:r>
            <a:endParaRPr kumimoji="0" lang="en-US" sz="4000" b="0" i="0" u="none" strike="noStrike" kern="0" cap="none" spc="0" normalizeH="0" baseline="0" noProof="0">
              <a:ln>
                <a:noFill/>
              </a:ln>
              <a:solidFill>
                <a:srgbClr val="C6EAFF">
                  <a:lumMod val="2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3" name="Freeform 5"/>
          <p:cNvSpPr/>
          <p:nvPr/>
        </p:nvSpPr>
        <p:spPr>
          <a:xfrm>
            <a:off x="5863093" y="3155672"/>
            <a:ext cx="2361869" cy="1226035"/>
          </a:xfrm>
          <a:custGeom>
            <a:avLst/>
            <a:gdLst/>
            <a:ahLst/>
            <a:cxnLst/>
            <a:rect l="l" t="t" r="r" b="b"/>
            <a:pathLst>
              <a:path w="16230600" h="7824502">
                <a:moveTo>
                  <a:pt x="0" y="0"/>
                </a:moveTo>
                <a:lnTo>
                  <a:pt x="16230600" y="0"/>
                </a:lnTo>
                <a:lnTo>
                  <a:pt x="16230600" y="7824502"/>
                </a:lnTo>
                <a:lnTo>
                  <a:pt x="0" y="78245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203597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74928" y="180422"/>
            <a:ext cx="8794143" cy="47787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313971">
            <a:off x="110444" y="4582757"/>
            <a:ext cx="816935" cy="6401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438" y="1612671"/>
            <a:ext cx="3046139" cy="276862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62743" y="467737"/>
            <a:ext cx="8162834" cy="3913559"/>
            <a:chOff x="396239" y="377742"/>
            <a:chExt cx="8162834" cy="391355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Rectangle 9"/>
                <p:cNvSpPr/>
                <p:nvPr/>
              </p:nvSpPr>
              <p:spPr>
                <a:xfrm>
                  <a:off x="734500" y="2075310"/>
                  <a:ext cx="3879064" cy="221599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just">
                    <a:lnSpc>
                      <a:spcPct val="175000"/>
                    </a:lnSpc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en-US" sz="1900">
                      <a:ea typeface="PMingLiU"/>
                      <a:cs typeface="Times New Roman" panose="02020603050405020304" pitchFamily="18" charset="0"/>
                    </a:rPr>
                    <a:t>a) Tính khoảng cách </a:t>
                  </a:r>
                  <a14:m>
                    <m:oMath xmlns:m="http://schemas.openxmlformats.org/officeDocument/2006/math">
                      <m:r>
                        <a:rPr lang="en-US" sz="19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𝑀𝐻</m:t>
                      </m:r>
                    </m:oMath>
                  </a14:m>
                  <a:r>
                    <a:rPr lang="en-US" sz="1900">
                      <a:ea typeface="PMingLiU"/>
                      <a:cs typeface="Times New Roman" panose="02020603050405020304" pitchFamily="18" charset="0"/>
                    </a:rPr>
                    <a:t>.</a:t>
                  </a:r>
                  <a:endParaRPr lang="en-US" sz="1900"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 lvl="0" algn="just">
                    <a:lnSpc>
                      <a:spcPct val="175000"/>
                    </a:lnSpc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en-US" sz="1900">
                      <a:ea typeface="PMingLiU"/>
                      <a:cs typeface="Times New Roman" panose="02020603050405020304" pitchFamily="18" charset="0"/>
                    </a:rPr>
                    <a:t>b) Khi </a:t>
                  </a:r>
                  <a14:m>
                    <m:oMath xmlns:m="http://schemas.openxmlformats.org/officeDocument/2006/math">
                      <m:r>
                        <a:rPr lang="en-US" sz="19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𝑀</m:t>
                      </m:r>
                    </m:oMath>
                  </a14:m>
                  <a:r>
                    <a:rPr lang="en-US" sz="1900">
                      <a:ea typeface="PMingLiU"/>
                      <a:cs typeface="Times New Roman" panose="02020603050405020304" pitchFamily="18" charset="0"/>
                    </a:rPr>
                    <a:t> thay đổi trên </a:t>
                  </a:r>
                  <a14:m>
                    <m:oMath xmlns:m="http://schemas.openxmlformats.org/officeDocument/2006/math">
                      <m:r>
                        <a:rPr lang="en-US" sz="1900" i="1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1900" i="1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sz="1900" i="1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en-US" sz="1900">
                      <a:ea typeface="PMingLiU"/>
                      <a:cs typeface="Times New Roman" panose="02020603050405020304" pitchFamily="18" charset="0"/>
                    </a:rPr>
                    <a:t> sao cho khoảng cách </a:t>
                  </a:r>
                  <a14:m>
                    <m:oMath xmlns:m="http://schemas.openxmlformats.org/officeDocument/2006/math">
                      <m:r>
                        <a:rPr lang="en-US" sz="19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𝑀𝐻</m:t>
                      </m:r>
                    </m:oMath>
                  </a14:m>
                  <a:r>
                    <a:rPr lang="en-US" sz="1900">
                      <a:ea typeface="PMingLiU"/>
                      <a:cs typeface="Times New Roman" panose="02020603050405020304" pitchFamily="18" charset="0"/>
                    </a:rPr>
                    <a:t> dần đến </a:t>
                  </a:r>
                  <a14:m>
                    <m:oMath xmlns:m="http://schemas.openxmlformats.org/officeDocument/2006/math">
                      <m:r>
                        <a:rPr lang="en-US" sz="1900" i="1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0</m:t>
                      </m:r>
                    </m:oMath>
                  </a14:m>
                  <a:r>
                    <a:rPr lang="en-US" sz="1900">
                      <a:ea typeface="PMingLiU"/>
                      <a:cs typeface="Times New Roman" panose="02020603050405020304" pitchFamily="18" charset="0"/>
                    </a:rPr>
                    <a:t>, có gì nhận xét về tung độ của điểm </a:t>
                  </a:r>
                  <a14:m>
                    <m:oMath xmlns:m="http://schemas.openxmlformats.org/officeDocument/2006/math">
                      <m:r>
                        <a:rPr lang="en-US" sz="19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𝑀</m:t>
                      </m:r>
                    </m:oMath>
                  </a14:m>
                  <a:r>
                    <a:rPr lang="en-US" sz="1900">
                      <a:ea typeface="PMingLiU"/>
                      <a:cs typeface="Times New Roman" panose="02020603050405020304" pitchFamily="18" charset="0"/>
                    </a:rPr>
                    <a:t>?</a:t>
                  </a:r>
                  <a:endParaRPr lang="en-US" sz="1900"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500" y="2075310"/>
                  <a:ext cx="3879064" cy="2215991"/>
                </a:xfrm>
                <a:prstGeom prst="rect">
                  <a:avLst/>
                </a:prstGeom>
                <a:blipFill>
                  <a:blip r:embed="rId6"/>
                  <a:stretch>
                    <a:fillRect l="-1413" r="-1413" b="-2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1" name="Group 10"/>
            <p:cNvGrpSpPr/>
            <p:nvPr/>
          </p:nvGrpSpPr>
          <p:grpSpPr>
            <a:xfrm>
              <a:off x="396239" y="377742"/>
              <a:ext cx="8162834" cy="1620765"/>
              <a:chOff x="396239" y="377742"/>
              <a:chExt cx="8162834" cy="1620765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2" name="Rectangle 11"/>
                  <p:cNvSpPr/>
                  <p:nvPr/>
                </p:nvSpPr>
                <p:spPr>
                  <a:xfrm>
                    <a:off x="396239" y="377742"/>
                    <a:ext cx="8162834" cy="1620765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342900" indent="-342900" algn="just">
                      <a:lnSpc>
                        <a:spcPct val="175000"/>
                      </a:lnSpc>
                      <a:spcBef>
                        <a:spcPts val="300"/>
                      </a:spcBef>
                      <a:spcAft>
                        <a:spcPts val="300"/>
                      </a:spcAft>
                      <a:buClr>
                        <a:srgbClr val="C00000"/>
                      </a:buClr>
                      <a:buFont typeface="Wingdings" panose="05000000000000000000" pitchFamily="2" charset="2"/>
                      <a:buChar char="q"/>
                    </a:pPr>
                    <a:r>
                      <a:rPr lang="vi-VN" sz="1900" b="1" kern="1200" smtClean="0">
                        <a:solidFill>
                          <a:srgbClr val="C00000"/>
                        </a:solidFill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HĐ</a:t>
                    </a:r>
                    <a:r>
                      <a:rPr lang="en-US" sz="1900" b="1" kern="1200" smtClean="0">
                        <a:solidFill>
                          <a:srgbClr val="C00000"/>
                        </a:solidFill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2</a:t>
                    </a:r>
                    <a:r>
                      <a:rPr lang="vi-VN" sz="1900" b="1" kern="1200" smtClean="0">
                        <a:solidFill>
                          <a:srgbClr val="C00000"/>
                        </a:solidFill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: </a:t>
                    </a:r>
                    <a:r>
                      <a:rPr lang="en-US" sz="1900"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a:t>Cho </a:t>
                    </a:r>
                    <a:r>
                      <a:rPr lang="en-US" sz="1900"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a:t>hàm </a:t>
                    </a:r>
                    <a:r>
                      <a:rPr lang="en-US" sz="1900" smtClean="0"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a:t>số                      </a:t>
                    </a:r>
                    <a:r>
                      <a:rPr lang="en-US" sz="1900" smtClean="0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a:t>có </a:t>
                    </a:r>
                    <a:r>
                      <a:rPr lang="en-US" sz="1900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a:t>đồ thị </a:t>
                    </a:r>
                    <a14:m>
                      <m:oMath xmlns:m="http://schemas.openxmlformats.org/officeDocument/2006/math">
                        <m:r>
                          <a:rPr lang="en-US" sz="1900" i="1" smtClean="0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1900" i="1" smtClean="0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1900" i="1" smtClean="0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)</m:t>
                        </m:r>
                      </m:oMath>
                    </a14:m>
                    <a:r>
                      <a:rPr lang="en-US" sz="1900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a:t>. Với </a:t>
                    </a:r>
                    <a14:m>
                      <m:oMath xmlns:m="http://schemas.openxmlformats.org/officeDocument/2006/math">
                        <m:r>
                          <a:rPr lang="en-US" sz="1900" i="1">
                            <a:effectLst/>
                            <a:latin typeface="+mn-lt"/>
                            <a:ea typeface="PMingLiU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1900" i="1">
                            <a:effectLst/>
                            <a:latin typeface="+mn-lt"/>
                            <a:ea typeface="PMingLiU"/>
                            <a:cs typeface="Times New Roman" panose="02020603050405020304" pitchFamily="18" charset="0"/>
                          </a:rPr>
                          <m:t>&gt;</m:t>
                        </m:r>
                        <m:r>
                          <a:rPr lang="en-US" sz="1900" b="0" i="1" smtClean="0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1</m:t>
                        </m:r>
                      </m:oMath>
                    </a14:m>
                    <a:r>
                      <a:rPr lang="en-US" sz="1900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a:t>, xét điểm </a:t>
                    </a:r>
                    <a14:m>
                      <m:oMath xmlns:m="http://schemas.openxmlformats.org/officeDocument/2006/math">
                        <m:r>
                          <a:rPr lang="en-US" sz="1900" i="1">
                            <a:effectLst/>
                            <a:latin typeface="+mn-lt"/>
                            <a:ea typeface="PMingLiU"/>
                            <a:cs typeface="Times New Roman" panose="02020603050405020304" pitchFamily="18" charset="0"/>
                          </a:rPr>
                          <m:t>𝑀</m:t>
                        </m:r>
                        <m:d>
                          <m:dPr>
                            <m:ctrlPr>
                              <a:rPr lang="en-US" sz="1900" i="1">
                                <a:effectLst/>
                                <a:latin typeface="+mn-lt"/>
                                <a:ea typeface="PMingLiU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1900" i="1">
                                <a:effectLst/>
                                <a:latin typeface="+mn-lt"/>
                                <a:ea typeface="PMingLiU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1900" i="1">
                                <a:effectLst/>
                                <a:latin typeface="+mn-lt"/>
                                <a:ea typeface="PMingLiU"/>
                                <a:cs typeface="Times New Roman" panose="02020603050405020304" pitchFamily="18" charset="0"/>
                              </a:rPr>
                              <m:t>;</m:t>
                            </m:r>
                            <m:r>
                              <a:rPr lang="en-US" sz="1900" i="1">
                                <a:effectLst/>
                                <a:latin typeface="+mn-lt"/>
                                <a:ea typeface="PMingLiU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1900" i="1">
                                    <a:effectLst/>
                                    <a:latin typeface="+mn-lt"/>
                                    <a:ea typeface="PMingLiU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900" i="1">
                                    <a:effectLst/>
                                    <a:latin typeface="+mn-lt"/>
                                    <a:ea typeface="PMingLiU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oMath>
                    </a14:m>
                    <a:r>
                      <a:rPr lang="en-US" sz="1900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a:t> thuộc </a:t>
                    </a:r>
                    <a14:m>
                      <m:oMath xmlns:m="http://schemas.openxmlformats.org/officeDocument/2006/math">
                        <m:r>
                          <a:rPr lang="en-US" sz="1900" i="1" smtClean="0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1900" i="1" smtClean="0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1900" i="1" smtClean="0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)</m:t>
                        </m:r>
                      </m:oMath>
                    </a14:m>
                    <a:r>
                      <a:rPr lang="en-US" sz="1900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a:t>. Gọi </a:t>
                    </a:r>
                    <a14:m>
                      <m:oMath xmlns:m="http://schemas.openxmlformats.org/officeDocument/2006/math">
                        <m:r>
                          <a:rPr lang="en-US" sz="1900" i="1" smtClean="0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𝐻</m:t>
                        </m:r>
                      </m:oMath>
                    </a14:m>
                    <a:r>
                      <a:rPr lang="en-US" sz="1900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a:t> là hình chiếu vuông góc của </a:t>
                    </a:r>
                    <a14:m>
                      <m:oMath xmlns:m="http://schemas.openxmlformats.org/officeDocument/2006/math">
                        <m:r>
                          <a:rPr lang="en-US" sz="1900" i="1" smtClean="0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𝑀</m:t>
                        </m:r>
                      </m:oMath>
                    </a14:m>
                    <a:r>
                      <a:rPr lang="en-US" sz="1900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1900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a:t>trên </a:t>
                    </a:r>
                    <a:r>
                      <a:rPr lang="en-US" sz="1900" smtClean="0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a:t>  đường </a:t>
                    </a:r>
                    <a:r>
                      <a:rPr lang="en-US" sz="1900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a:t>thẳng </a:t>
                    </a:r>
                    <a14:m>
                      <m:oMath xmlns:m="http://schemas.openxmlformats.org/officeDocument/2006/math">
                        <m:r>
                          <a:rPr lang="en-US" sz="1900" b="0" i="1" smtClean="0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1900" i="1">
                            <a:effectLst/>
                            <a:latin typeface="+mn-lt"/>
                            <a:ea typeface="PMingLiU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1900" b="0" i="1" smtClean="0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1</m:t>
                        </m:r>
                      </m:oMath>
                    </a14:m>
                    <a:r>
                      <a:rPr lang="en-US" sz="1900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1900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a:t>(</a:t>
                    </a:r>
                    <a:r>
                      <a:rPr lang="en-US" sz="1900" smtClean="0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a:t>H.1.22).</a:t>
                    </a:r>
                    <a:endParaRPr lang="en-US" sz="1900">
                      <a:effectLst/>
                      <a:latin typeface="+mn-lt"/>
                      <a:ea typeface="Arial" panose="020B0604020202020204" pitchFamily="34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12" name="Rectangle 1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6239" y="377742"/>
                    <a:ext cx="8162834" cy="16207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597" r="-672" b="-5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3" name="Rectangle 12"/>
                  <p:cNvSpPr/>
                  <p:nvPr/>
                </p:nvSpPr>
                <p:spPr>
                  <a:xfrm>
                    <a:off x="2784780" y="433399"/>
                    <a:ext cx="1975092" cy="56669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 smtClean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1800" i="1" smtClean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1800" i="1" smtClean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den>
                          </m:f>
                        </m:oMath>
                      </m:oMathPara>
                    </a14:m>
                    <a:endParaRPr lang="en-US"/>
                  </a:p>
                </p:txBody>
              </p:sp>
            </mc:Choice>
            <mc:Fallback>
              <p:sp>
                <p:nvSpPr>
                  <p:cNvPr id="13" name="Rectangle 1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84780" y="433399"/>
                    <a:ext cx="1975092" cy="566694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214587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74928" y="180422"/>
            <a:ext cx="8794143" cy="47787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384149">
            <a:off x="8265064" y="152198"/>
            <a:ext cx="816935" cy="64013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88952" y="547949"/>
            <a:ext cx="7521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00" cap="none" spc="0" normalizeH="0" baseline="0" noProof="0" smtClean="0">
                <a:ln>
                  <a:noFill/>
                </a:ln>
                <a:solidFill>
                  <a:srgbClr val="C6EAFF">
                    <a:lumMod val="25000"/>
                  </a:srgbClr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Giải:</a:t>
            </a:r>
            <a:endParaRPr kumimoji="0" lang="en-US" sz="2000" b="0" i="0" u="sng" strike="noStrike" kern="0" cap="none" spc="0" normalizeH="0" baseline="0" noProof="0">
              <a:ln>
                <a:noFill/>
              </a:ln>
              <a:solidFill>
                <a:srgbClr val="C6EAFF">
                  <a:lumMod val="2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888952" y="1307635"/>
                <a:ext cx="7666651" cy="32627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65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>
                    <a:latin typeface="+mn-lt"/>
                    <a:ea typeface="Arial" panose="020B0604020202020204" pitchFamily="34" charset="0"/>
                    <a:cs typeface="Times New Roman" panose="02020603050405020304" pitchFamily="18" charset="0"/>
                  </a:rPr>
                  <a:t>a) Ta có: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𝑀𝐻</m:t>
                    </m:r>
                    <m:r>
                      <a:rPr lang="vi-VN" sz="2000" i="1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000" i="1">
                            <a:effectLst/>
                            <a:latin typeface="+mn-lt"/>
                            <a:ea typeface="PMingLiU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000" i="1">
                            <a:effectLst/>
                            <a:latin typeface="+mn-lt"/>
                            <a:ea typeface="PMingLiU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2000" i="1">
                            <a:effectLst/>
                            <a:latin typeface="+mn-lt"/>
                            <a:ea typeface="PMingLiU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d>
                    <m:r>
                      <a:rPr lang="vi-VN" sz="2000" i="1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000" i="1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000" i="1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r>
                  <a:rPr lang="vi-VN" sz="20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.</a:t>
                </a:r>
                <a:endParaRPr lang="en-US" sz="20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65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b) Khoảng cách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m:t>𝑀𝐻</m:t>
                    </m:r>
                  </m:oMath>
                </a14:m>
                <a:r>
                  <a:rPr lang="vi-VN" sz="20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 dần đến 0 tức là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vi-VN" sz="20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 dần đến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effectLst/>
                            <a:latin typeface="+mn-lt"/>
                            <a:ea typeface="PMingLiU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000" i="1">
                            <a:effectLst/>
                            <a:latin typeface="+mn-lt"/>
                            <a:ea typeface="PMingLiU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  <m:sup>
                        <m:r>
                          <a:rPr lang="vi-VN" sz="2000" i="1">
                            <a:effectLst/>
                            <a:latin typeface="+mn-lt"/>
                            <a:ea typeface="PMingLiU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vi-VN" sz="20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.</a:t>
                </a:r>
                <a:endParaRPr lang="en-US" sz="20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65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Khi </a:t>
                </a:r>
                <a:r>
                  <a:rPr lang="vi-VN" sz="2000" smtClean="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đó</a:t>
                </a:r>
                <a:endParaRPr lang="en-US" sz="2000">
                  <a:latin typeface="+mn-lt"/>
                  <a:ea typeface="PMingLiU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65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>
                              <a:effectLst/>
                              <a:latin typeface="+mn-lt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effectLst/>
                                  <a:latin typeface="+mn-lt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vi-VN" sz="2000">
                                  <a:effectLst/>
                                  <a:latin typeface="+mn-lt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vi-VN" sz="2000" i="1">
                                  <a:effectLst/>
                                  <a:latin typeface="+mn-lt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vi-VN" sz="2000" i="1">
                                  <a:effectLst/>
                                  <a:latin typeface="+mn-lt"/>
                                  <a:ea typeface="PMingLiU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effectLst/>
                                      <a:latin typeface="+mn-lt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2000" i="1">
                                      <a:effectLst/>
                                      <a:latin typeface="+mn-lt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vi-VN" sz="2000" i="1">
                                      <a:effectLst/>
                                      <a:latin typeface="+mn-lt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vi-VN" sz="2000" i="1">
                              <a:effectLst/>
                              <a:latin typeface="+mn-lt"/>
                              <a:ea typeface="PMingLiU"/>
                              <a:cs typeface="Times New Roman" panose="02020603050405020304" pitchFamily="18" charset="0"/>
                            </a:rPr>
                            <m:t>𝑓</m:t>
                          </m:r>
                          <m:r>
                            <a:rPr lang="vi-VN" sz="2000" i="1">
                              <a:effectLst/>
                              <a:latin typeface="+mn-lt"/>
                              <a:ea typeface="PMingLiU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vi-VN" sz="2000" i="1">
                              <a:effectLst/>
                              <a:latin typeface="+mn-lt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000" i="1">
                              <a:effectLst/>
                              <a:latin typeface="+mn-lt"/>
                              <a:ea typeface="PMingLiU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vi-VN" sz="2000" i="1">
                          <a:effectLst/>
                          <a:latin typeface="+mn-lt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effectLst/>
                              <a:latin typeface="+mn-lt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effectLst/>
                                  <a:latin typeface="+mn-lt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vi-VN" sz="2000">
                                  <a:effectLst/>
                                  <a:latin typeface="+mn-lt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vi-VN" sz="2000" i="1">
                                  <a:effectLst/>
                                  <a:latin typeface="+mn-lt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vi-VN" sz="2000" i="1">
                                  <a:effectLst/>
                                  <a:latin typeface="+mn-lt"/>
                                  <a:ea typeface="PMingLiU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effectLst/>
                                      <a:latin typeface="+mn-lt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2000" i="1">
                                      <a:effectLst/>
                                      <a:latin typeface="+mn-lt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vi-VN" sz="2000" i="1">
                                      <a:effectLst/>
                                      <a:latin typeface="+mn-lt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000" i="1">
                                  <a:effectLst/>
                                  <a:latin typeface="+mn-lt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2000" i="1">
                                  <a:effectLst/>
                                  <a:latin typeface="+mn-lt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vi-VN" sz="2000" i="1">
                                  <a:effectLst/>
                                  <a:latin typeface="+mn-lt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vi-VN" sz="2000" i="1">
                                  <a:effectLst/>
                                  <a:latin typeface="+mn-lt"/>
                                  <a:ea typeface="PMingLiU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den>
                          </m:f>
                        </m:e>
                      </m:func>
                      <m:r>
                        <a:rPr lang="vi-VN" sz="2000" i="1">
                          <a:effectLst/>
                          <a:latin typeface="+mn-lt"/>
                          <a:ea typeface="PMingLiU"/>
                          <a:cs typeface="Times New Roman" panose="02020603050405020304" pitchFamily="18" charset="0"/>
                        </a:rPr>
                        <m:t>=+∞</m:t>
                      </m:r>
                    </m:oMath>
                  </m:oMathPara>
                </a14:m>
                <a:endParaRPr lang="en-US" sz="20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65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m:t>𝑀𝐻</m:t>
                    </m:r>
                  </m:oMath>
                </a14:m>
                <a:r>
                  <a:rPr lang="vi-VN" sz="20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 dần đến 0 thì tung độ của điểm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vi-VN" sz="20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 dần đến vô cùng.</a:t>
                </a:r>
                <a:endParaRPr lang="en-US" sz="20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952" y="1307635"/>
                <a:ext cx="7666651" cy="3262753"/>
              </a:xfrm>
              <a:prstGeom prst="rect">
                <a:avLst/>
              </a:prstGeom>
              <a:blipFill>
                <a:blip r:embed="rId4"/>
                <a:stretch>
                  <a:fillRect l="-875" b="-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480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24740" y="593456"/>
            <a:ext cx="81077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>
                <a:tab pos="361950" algn="l"/>
              </a:tabLst>
              <a:defRPr/>
            </a:pPr>
            <a:r>
              <a:rPr kumimoji="0" lang="vi-VN" sz="32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Ghi </a:t>
            </a:r>
            <a:r>
              <a:rPr kumimoji="0" lang="vi-VN" sz="3200" b="1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nhớ</a:t>
            </a:r>
            <a:endParaRPr kumimoji="0" lang="en-US" sz="3200" b="1" i="0" u="none" strike="noStrike" kern="0" cap="none" spc="0" normalizeH="0" baseline="0" noProof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034205" y="1259907"/>
                <a:ext cx="7088823" cy="3307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65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vi-VN" sz="2000" smtClean="0">
                    <a:latin typeface="+mn-lt"/>
                    <a:ea typeface="PMingLiU"/>
                    <a:cs typeface="Times New Roman" panose="02020603050405020304" pitchFamily="18" charset="0"/>
                  </a:rPr>
                  <a:t>Đường thẳng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+mn-lt"/>
                        <a:ea typeface="PMingLiU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000" i="1">
                        <a:latin typeface="+mn-lt"/>
                        <a:ea typeface="PMingLiU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+mn-lt"/>
                            <a:ea typeface="PMingLiU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2000" i="1">
                            <a:latin typeface="+mn-lt"/>
                            <a:ea typeface="PMingLiU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vi-VN" sz="2000" i="1">
                            <a:latin typeface="+mn-lt"/>
                            <a:ea typeface="PMingLiU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vi-VN" sz="2000">
                    <a:latin typeface="+mn-lt"/>
                    <a:ea typeface="PMingLiU"/>
                    <a:cs typeface="Times New Roman" panose="02020603050405020304" pitchFamily="18" charset="0"/>
                  </a:rPr>
                  <a:t> gọi là đường tiệm cận đứng (gọi tắt là tiệm cận đứng) của đồ thị hàm số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+mn-lt"/>
                        <a:ea typeface="PMingLiU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2000" i="1">
                        <a:latin typeface="+mn-lt"/>
                        <a:ea typeface="PMingLiU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000" i="1">
                        <a:latin typeface="+mn-lt"/>
                        <a:ea typeface="PMingLiU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000" i="1">
                        <a:latin typeface="+mn-lt"/>
                        <a:ea typeface="PMingLiU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000" i="1">
                        <a:latin typeface="+mn-lt"/>
                        <a:ea typeface="PMingLiU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000" i="1">
                        <a:latin typeface="+mn-lt"/>
                        <a:ea typeface="PMingLiU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000">
                    <a:latin typeface="+mn-lt"/>
                    <a:ea typeface="PMingLiU"/>
                    <a:cs typeface="Times New Roman" panose="02020603050405020304" pitchFamily="18" charset="0"/>
                  </a:rPr>
                  <a:t> nếu ít nhất một trong các điều kiện sau được thỏa mãn:</a:t>
                </a:r>
                <a:endParaRPr lang="en-US" sz="2000"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65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>
                              <a:latin typeface="+mn-lt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latin typeface="+mn-lt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+mn-lt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000" i="1">
                                  <a:latin typeface="+mn-lt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+mn-lt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bSup>
                                <m:sSubSupPr>
                                  <m:ctrlPr>
                                    <a:rPr lang="en-US" sz="2000" i="1">
                                      <a:latin typeface="+mn-lt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+mn-lt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+mn-lt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+mn-lt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p>
                              </m:sSubSup>
                            </m:lim>
                          </m:limLow>
                        </m:fName>
                        <m:e>
                          <m:r>
                            <a:rPr lang="en-US" sz="2000" i="1">
                              <a:latin typeface="+mn-lt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i="1">
                                  <a:latin typeface="+mn-lt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+mn-lt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sz="2000" i="1"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=+∞;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       </m:t>
                      </m:r>
                      <m:func>
                        <m:funcPr>
                          <m:ctrlPr>
                            <a:rPr lang="en-US" sz="2000" i="1">
                              <a:latin typeface="+mn-lt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latin typeface="+mn-lt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+mn-lt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000" i="1">
                                  <a:latin typeface="+mn-lt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+mn-lt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bSup>
                                <m:sSubSupPr>
                                  <m:ctrlPr>
                                    <a:rPr lang="en-US" sz="2000" i="1">
                                      <a:latin typeface="+mn-lt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+mn-lt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+mn-lt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+mn-lt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</m:lim>
                          </m:limLow>
                        </m:fName>
                        <m:e>
                          <m:r>
                            <a:rPr lang="en-US" sz="2000" i="1">
                              <a:latin typeface="+mn-lt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i="1">
                                  <a:latin typeface="+mn-lt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+mn-lt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sz="2000" i="1"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=−∞;</m:t>
                      </m:r>
                    </m:oMath>
                  </m:oMathPara>
                </a14:m>
                <a:endParaRPr lang="en-US" sz="2000"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65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>
                              <a:latin typeface="+mn-lt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latin typeface="+mn-lt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+mn-lt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000" i="1">
                                  <a:latin typeface="+mn-lt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+mn-lt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bSup>
                                <m:sSubSupPr>
                                  <m:ctrlPr>
                                    <a:rPr lang="en-US" sz="2000" i="1">
                                      <a:latin typeface="+mn-lt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+mn-lt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+mn-lt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+mn-lt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p>
                              </m:sSubSup>
                            </m:lim>
                          </m:limLow>
                        </m:fName>
                        <m:e>
                          <m:r>
                            <a:rPr lang="en-US" sz="2000" i="1">
                              <a:latin typeface="+mn-lt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i="1">
                                  <a:latin typeface="+mn-lt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+mn-lt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sz="2000" i="1"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=−∞;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       </m:t>
                      </m:r>
                      <m:func>
                        <m:funcPr>
                          <m:ctrlPr>
                            <a:rPr lang="en-US" sz="2000" i="1">
                              <a:latin typeface="+mn-lt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latin typeface="+mn-lt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+mn-lt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000" i="1">
                                  <a:latin typeface="+mn-lt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+mn-lt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bSup>
                                <m:sSubSupPr>
                                  <m:ctrlPr>
                                    <a:rPr lang="en-US" sz="2000" i="1">
                                      <a:latin typeface="+mn-lt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+mn-lt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+mn-lt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+mn-lt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</m:lim>
                          </m:limLow>
                        </m:fName>
                        <m:e>
                          <m:r>
                            <a:rPr lang="en-US" sz="2000" i="1">
                              <a:latin typeface="+mn-lt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i="1">
                                  <a:latin typeface="+mn-lt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+mn-lt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sz="2000" i="1"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=+∞.</m:t>
                      </m:r>
                    </m:oMath>
                  </m:oMathPara>
                </a14:m>
                <a:endParaRPr lang="en-US" sz="2000"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205" y="1259907"/>
                <a:ext cx="7088823" cy="3307444"/>
              </a:xfrm>
              <a:prstGeom prst="rect">
                <a:avLst/>
              </a:prstGeom>
              <a:blipFill>
                <a:blip r:embed="rId3"/>
                <a:stretch>
                  <a:fillRect l="-946" r="-8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961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74928" y="180422"/>
            <a:ext cx="8794143" cy="47787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339224" y="200582"/>
            <a:ext cx="6724200" cy="4772025"/>
            <a:chOff x="1323322" y="200582"/>
            <a:chExt cx="6724200" cy="477202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0506" y="200582"/>
              <a:ext cx="6078398" cy="4687015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Rectangle 3"/>
                <p:cNvSpPr/>
                <p:nvPr/>
              </p:nvSpPr>
              <p:spPr>
                <a:xfrm>
                  <a:off x="1323322" y="4257026"/>
                  <a:ext cx="3296383" cy="71558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50000"/>
                    </a:lnSpc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en-US" sz="1350">
                      <a:latin typeface="+mj-lt"/>
                      <a:ea typeface="PMingLiU"/>
                      <a:cs typeface="Times New Roman" panose="02020603050405020304" pitchFamily="18" charset="0"/>
                    </a:rPr>
                    <a:t>Đường thẳng </a:t>
                  </a:r>
                  <a14:m>
                    <m:oMath xmlns:m="http://schemas.openxmlformats.org/officeDocument/2006/math">
                      <m:r>
                        <a:rPr lang="en-US" sz="1350" i="1">
                          <a:effectLst/>
                          <a:latin typeface="+mj-lt"/>
                          <a:ea typeface="PMingLiU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1350" i="1">
                          <a:effectLst/>
                          <a:latin typeface="+mj-lt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350" i="1">
                              <a:effectLst/>
                              <a:latin typeface="+mj-lt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effectLst/>
                              <a:latin typeface="+mj-lt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350" i="1">
                              <a:effectLst/>
                              <a:latin typeface="+mj-lt"/>
                              <a:ea typeface="PMingLiU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1350">
                      <a:effectLst/>
                      <a:latin typeface="+mj-lt"/>
                      <a:ea typeface="PMingLiU"/>
                      <a:cs typeface="Times New Roman" panose="02020603050405020304" pitchFamily="18" charset="0"/>
                    </a:rPr>
                    <a:t> là tiệm cận đứng của đồ thị (khi </a:t>
                  </a:r>
                  <a14:m>
                    <m:oMath xmlns:m="http://schemas.openxmlformats.org/officeDocument/2006/math">
                      <m:r>
                        <a:rPr lang="en-US" sz="1350" i="1">
                          <a:effectLst/>
                          <a:latin typeface="+mj-lt"/>
                          <a:ea typeface="PMingLiU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1350" i="1">
                          <a:effectLst/>
                          <a:latin typeface="+mj-lt"/>
                          <a:ea typeface="PMingLiU"/>
                          <a:cs typeface="Times New Roman" panose="02020603050405020304" pitchFamily="18" charset="0"/>
                        </a:rPr>
                        <m:t>→</m:t>
                      </m:r>
                      <m:sSubSup>
                        <m:sSubSupPr>
                          <m:ctrlPr>
                            <a:rPr lang="en-US" sz="1350" i="1">
                              <a:effectLst/>
                              <a:latin typeface="+mj-lt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350" i="1">
                              <a:effectLst/>
                              <a:latin typeface="+mj-lt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350" i="1">
                              <a:effectLst/>
                              <a:latin typeface="+mj-lt"/>
                              <a:ea typeface="PMingLiU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350" i="1">
                              <a:effectLst/>
                              <a:latin typeface="+mj-lt"/>
                              <a:ea typeface="PMingLiU"/>
                              <a:cs typeface="Times New Roman" panose="02020603050405020304" pitchFamily="18" charset="0"/>
                            </a:rPr>
                            <m:t>−</m:t>
                          </m:r>
                        </m:sup>
                      </m:sSubSup>
                    </m:oMath>
                  </a14:m>
                  <a:r>
                    <a:rPr lang="en-US" sz="1350">
                      <a:effectLst/>
                      <a:latin typeface="+mj-lt"/>
                      <a:ea typeface="PMingLiU"/>
                      <a:cs typeface="Times New Roman" panose="02020603050405020304" pitchFamily="18" charset="0"/>
                    </a:rPr>
                    <a:t>).</a:t>
                  </a:r>
                  <a:endParaRPr lang="en-US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3322" y="4257026"/>
                  <a:ext cx="3296383" cy="715581"/>
                </a:xfrm>
                <a:prstGeom prst="rect">
                  <a:avLst/>
                </a:prstGeom>
                <a:blipFill>
                  <a:blip r:embed="rId5"/>
                  <a:stretch>
                    <a:fillRect b="-25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Rectangle 12"/>
                <p:cNvSpPr/>
                <p:nvPr/>
              </p:nvSpPr>
              <p:spPr>
                <a:xfrm>
                  <a:off x="4751139" y="4264976"/>
                  <a:ext cx="3296383" cy="69127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:pPr lvl="0" algn="ctr">
                    <a:lnSpc>
                      <a:spcPct val="150000"/>
                    </a:lnSpc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en-US" sz="1350">
                      <a:latin typeface="+mn-lt"/>
                      <a:ea typeface="PMingLiU"/>
                      <a:cs typeface="Times New Roman" panose="02020603050405020304" pitchFamily="18" charset="0"/>
                    </a:rPr>
                    <a:t>Đường thẳng </a:t>
                  </a:r>
                  <a14:m>
                    <m:oMath xmlns:m="http://schemas.openxmlformats.org/officeDocument/2006/math">
                      <m:r>
                        <a:rPr lang="en-US" sz="1350" i="1">
                          <a:latin typeface="+mn-lt"/>
                          <a:ea typeface="PMingLiU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1350" i="1">
                          <a:latin typeface="+mn-lt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350" i="1">
                              <a:latin typeface="+mn-lt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+mn-lt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350" i="1">
                              <a:latin typeface="+mn-lt"/>
                              <a:ea typeface="PMingLiU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1350">
                      <a:latin typeface="+mn-lt"/>
                      <a:ea typeface="PMingLiU"/>
                      <a:cs typeface="Times New Roman" panose="02020603050405020304" pitchFamily="18" charset="0"/>
                    </a:rPr>
                    <a:t> là tiệm cận đứng của đồ thị (khi </a:t>
                  </a:r>
                  <a14:m>
                    <m:oMath xmlns:m="http://schemas.openxmlformats.org/officeDocument/2006/math">
                      <m:r>
                        <a:rPr lang="en-US" sz="1350" i="1">
                          <a:latin typeface="+mn-lt"/>
                          <a:ea typeface="PMingLiU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1350" i="1">
                          <a:latin typeface="+mn-lt"/>
                          <a:ea typeface="PMingLiU"/>
                          <a:cs typeface="Times New Roman" panose="02020603050405020304" pitchFamily="18" charset="0"/>
                        </a:rPr>
                        <m:t>→</m:t>
                      </m:r>
                      <m:sSubSup>
                        <m:sSubSupPr>
                          <m:ctrlPr>
                            <a:rPr lang="en-US" sz="1350" i="1">
                              <a:latin typeface="+mn-lt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350" i="1">
                              <a:latin typeface="+mn-lt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350" i="1">
                              <a:latin typeface="+mn-lt"/>
                              <a:ea typeface="PMingLiU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350" i="1">
                              <a:latin typeface="+mn-lt"/>
                              <a:ea typeface="PMingLiU"/>
                              <a:cs typeface="Times New Roman" panose="02020603050405020304" pitchFamily="18" charset="0"/>
                            </a:rPr>
                            <m:t>+</m:t>
                          </m:r>
                        </m:sup>
                      </m:sSubSup>
                    </m:oMath>
                  </a14:m>
                  <a:r>
                    <a:rPr lang="en-US" sz="1350">
                      <a:latin typeface="+mn-lt"/>
                      <a:ea typeface="PMingLiU"/>
                      <a:cs typeface="Times New Roman" panose="02020603050405020304" pitchFamily="18" charset="0"/>
                    </a:rPr>
                    <a:t>).</a:t>
                  </a:r>
                  <a:endParaRPr lang="en-US">
                    <a:latin typeface="+mn-lt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1139" y="4264976"/>
                  <a:ext cx="3296383" cy="691279"/>
                </a:xfrm>
                <a:prstGeom prst="rect">
                  <a:avLst/>
                </a:prstGeom>
                <a:blipFill>
                  <a:blip r:embed="rId6"/>
                  <a:stretch>
                    <a:fillRect b="-79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981091">
            <a:off x="429309" y="55612"/>
            <a:ext cx="420660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45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5760" y="297180"/>
            <a:ext cx="8442960" cy="4556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28218">
            <a:off x="8231363" y="1574275"/>
            <a:ext cx="1065512" cy="104745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1194584" y="534093"/>
                <a:ext cx="7003211" cy="7455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spcAft>
                    <a:spcPts val="1000"/>
                  </a:spcAft>
                  <a:tabLst>
                    <a:tab pos="36195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 b="1" smtClean="0">
                          <a:solidFill>
                            <a:schemeClr val="accent3">
                              <a:lumMod val="25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1800" b="1" smtClean="0">
                          <a:solidFill>
                            <a:schemeClr val="accent3">
                              <a:lumMod val="25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í </m:t>
                      </m:r>
                      <m:r>
                        <m:rPr>
                          <m:nor/>
                        </m:rPr>
                        <a:rPr lang="en-US" sz="1800" b="1" smtClean="0">
                          <a:solidFill>
                            <a:schemeClr val="accent3">
                              <a:lumMod val="25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1800" b="1" smtClean="0">
                          <a:solidFill>
                            <a:schemeClr val="accent3">
                              <a:lumMod val="25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ụ 3.</m:t>
                      </m:r>
                      <m:r>
                        <m:rPr>
                          <m:nor/>
                        </m:rPr>
                        <a:rPr lang="vi-VN" sz="1800" b="1" smtClean="0">
                          <a:solidFill>
                            <a:schemeClr val="accent3">
                              <a:lumMod val="25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ti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đứ</m:t>
                      </m:r>
                      <m:r>
                        <m:rPr>
                          <m:nor/>
                        </m:rPr>
                        <a:rPr lang="en-US" sz="1800" b="0" i="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đồ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ị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ố</m:t>
                      </m:r>
                      <m:r>
                        <a:rPr lang="en-US" sz="1800" b="0" i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800" b="0" i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1800" b="0" i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b="0" i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3−</m:t>
                          </m:r>
                          <m:r>
                            <a:rPr lang="en-US" sz="1800" b="0" i="1" smtClean="0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1800" b="0" i="1" smtClean="0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b="0" i="1" smtClean="0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+2</m:t>
                          </m:r>
                        </m:den>
                      </m:f>
                    </m:oMath>
                  </m:oMathPara>
                </a14:m>
                <a:endParaRPr lang="vi-VN" sz="1800">
                  <a:solidFill>
                    <a:schemeClr val="tx2">
                      <a:lumMod val="10000"/>
                    </a:schemeClr>
                  </a:solidFill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584" y="534093"/>
                <a:ext cx="7003211" cy="7455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4279000" y="1429799"/>
            <a:ext cx="834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1" u="sng" strike="noStrike" kern="1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Giải:</a:t>
            </a:r>
            <a:endParaRPr kumimoji="0" lang="en-US" sz="1800" b="0" i="0" u="sng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1194583" y="2090050"/>
                <a:ext cx="7003211" cy="25082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  <a:tabLst>
                    <a:tab pos="36195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 smtClean="0">
                          <a:solidFill>
                            <a:srgbClr val="DADADA">
                              <a:lumMod val="10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rgbClr val="DADADA">
                              <a:lumMod val="10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rgbClr val="DADADA">
                              <a:lumMod val="10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rgbClr val="DADADA">
                              <a:lumMod val="10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ó:</m:t>
                      </m:r>
                    </m:oMath>
                  </m:oMathPara>
                </a14:m>
                <a:endParaRPr lang="en-US" sz="1800" smtClean="0">
                  <a:solidFill>
                    <a:srgbClr val="DADADA">
                      <a:lumMod val="10000"/>
                    </a:srgbClr>
                  </a:solidFill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  <a:tabLst>
                    <a:tab pos="361950" algn="l"/>
                  </a:tabLs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−2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1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−2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800" i="1">
                                  <a:solidFill>
                                    <a:schemeClr val="tx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solidFill>
                                    <a:schemeClr val="tx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a:rPr lang="en-US" sz="1800" b="0" i="1" smtClean="0">
                                  <a:solidFill>
                                    <a:schemeClr val="tx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1800" i="1">
                                  <a:solidFill>
                                    <a:schemeClr val="tx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800" i="1">
                                  <a:solidFill>
                                    <a:schemeClr val="tx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solidFill>
                                    <a:schemeClr val="tx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+2</m:t>
                              </m:r>
                            </m:den>
                          </m:f>
                        </m:e>
                      </m:func>
                      <m:r>
                        <a:rPr lang="en-US" sz="1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∞</m:t>
                      </m:r>
                    </m:oMath>
                  </m:oMathPara>
                </a14:m>
                <a:endParaRPr lang="en-US" sz="1800" smtClean="0">
                  <a:solidFill>
                    <a:srgbClr val="DADADA">
                      <a:lumMod val="10000"/>
                    </a:srgbClr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  <a:tabLst>
                    <a:tab pos="361950" algn="l"/>
                  </a:tabLst>
                </a:pPr>
                <a:r>
                  <a:rPr lang="en-US" sz="1800" smtClean="0">
                    <a:solidFill>
                      <a:srgbClr val="DADADA">
                        <a:lumMod val="10000"/>
                      </a:srgb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Tương tự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18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−2</m:t>
                                </m:r>
                              </m:e>
                              <m: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en-US" sz="18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endParaRPr lang="en-US" sz="1800" smtClean="0">
                  <a:solidFill>
                    <a:srgbClr val="DADADA">
                      <a:lumMod val="10000"/>
                    </a:srgbClr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  <a:tabLst>
                    <a:tab pos="361950" algn="l"/>
                  </a:tabLst>
                </a:pPr>
                <a:r>
                  <a:rPr lang="en-US" sz="1800" smtClean="0">
                    <a:solidFill>
                      <a:srgbClr val="DADADA">
                        <a:lumMod val="10000"/>
                      </a:srgb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Vậy đồ thị hàm số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18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lang="en-US" sz="1800" smtClean="0">
                    <a:solidFill>
                      <a:srgbClr val="DADADA">
                        <a:lumMod val="10000"/>
                      </a:srgb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có tiệm cận đứng là đường thẳng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 smtClean="0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800" b="0" i="1" smtClean="0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en-US" sz="1800" i="1" smtClean="0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endParaRPr lang="en-US" sz="1800">
                  <a:solidFill>
                    <a:srgbClr val="DADADA">
                      <a:lumMod val="10000"/>
                    </a:srgbClr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583" y="2090050"/>
                <a:ext cx="7003211" cy="2508251"/>
              </a:xfrm>
              <a:prstGeom prst="rect">
                <a:avLst/>
              </a:prstGeom>
              <a:blipFill>
                <a:blip r:embed="rId5"/>
                <a:stretch>
                  <a:fillRect l="-783" b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078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4929" y="166980"/>
            <a:ext cx="8794143" cy="47787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093349" y="499056"/>
            <a:ext cx="2989103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143E63"/>
              </a:buClr>
              <a:buSzPts val="3000"/>
              <a:buFont typeface="Arial"/>
              <a:buNone/>
              <a:tabLst/>
              <a:defRPr/>
            </a:pPr>
            <a:r>
              <a:rPr kumimoji="0" lang="en-US" sz="3700" b="1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25000"/>
                  </a:schemeClr>
                </a:solidFill>
                <a:effectLst/>
                <a:uLnTx/>
                <a:uFillTx/>
                <a:latin typeface="Arial"/>
                <a:cs typeface="Arial"/>
                <a:sym typeface="Merriweather Sans"/>
              </a:rPr>
              <a:t>KHỞI </a:t>
            </a:r>
            <a:r>
              <a:rPr kumimoji="0" lang="en-US" sz="37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25000"/>
                  </a:schemeClr>
                </a:solidFill>
                <a:effectLst/>
                <a:uLnTx/>
                <a:uFillTx/>
                <a:latin typeface="Arial"/>
                <a:cs typeface="Arial"/>
                <a:sym typeface="Merriweather Sans"/>
              </a:rPr>
              <a:t>ĐỘNG</a:t>
            </a:r>
            <a:endParaRPr kumimoji="0" lang="en-US" sz="3700" b="1" i="0" u="none" strike="noStrike" kern="0" cap="none" spc="0" normalizeH="0" baseline="0" noProof="0" dirty="0">
              <a:ln>
                <a:noFill/>
              </a:ln>
              <a:solidFill>
                <a:schemeClr val="accent3">
                  <a:lumMod val="25000"/>
                </a:schemeClr>
              </a:solidFill>
              <a:effectLst/>
              <a:uLnTx/>
              <a:uFillTx/>
              <a:latin typeface="Arial"/>
              <a:cs typeface="Arial"/>
              <a:sym typeface="Merriweather San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804736" y="1313649"/>
                <a:ext cx="7784085" cy="10750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7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nl-NL" sz="2000">
                    <a:latin typeface="+mn-lt"/>
                    <a:ea typeface="Arial" panose="020B0604020202020204" pitchFamily="34" charset="0"/>
                    <a:cs typeface="Times New Roman" panose="02020603050405020304" pitchFamily="18" charset="0"/>
                  </a:rPr>
                  <a:t>Giả sử khối lượng còn lại của một chất phóng xạ (gam) sau </a:t>
                </a:r>
                <a14:m>
                  <m:oMath xmlns:m="http://schemas.openxmlformats.org/officeDocument/2006/math">
                    <m:r>
                      <a:rPr lang="nl-NL" sz="2000" i="1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nl-NL" sz="20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 ngày phân rã được cho bởi hàm số </a:t>
                </a:r>
                <a14:m>
                  <m:oMath xmlns:m="http://schemas.openxmlformats.org/officeDocument/2006/math">
                    <m:r>
                      <a:rPr lang="nl-NL" sz="2000" i="1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m:t>𝑚</m:t>
                    </m:r>
                    <m:d>
                      <m:dPr>
                        <m:ctrlPr>
                          <a:rPr lang="en-US" sz="2000" i="1">
                            <a:effectLst/>
                            <a:latin typeface="+mn-lt"/>
                            <a:ea typeface="PMingLiU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2000" i="1">
                            <a:effectLst/>
                            <a:latin typeface="+mn-lt"/>
                            <a:ea typeface="PMingLiU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nl-NL" sz="2000" i="1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m:t>=15.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+mn-lt"/>
                            <a:ea typeface="PMingLiU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2000" i="1">
                            <a:effectLst/>
                            <a:latin typeface="+mn-lt"/>
                            <a:ea typeface="PMingLiU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nl-NL" sz="2000" i="1">
                            <a:effectLst/>
                            <a:latin typeface="+mn-lt"/>
                            <a:ea typeface="PMingLiU"/>
                            <a:cs typeface="Times New Roman" panose="02020603050405020304" pitchFamily="18" charset="0"/>
                          </a:rPr>
                          <m:t>−0,012</m:t>
                        </m:r>
                        <m:r>
                          <a:rPr lang="nl-NL" sz="2000" i="1">
                            <a:effectLst/>
                            <a:latin typeface="+mn-lt"/>
                            <a:ea typeface="PMingLiU"/>
                            <a:cs typeface="Times New Roman" panose="020206030504050203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nl-NL" sz="20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. </a:t>
                </a:r>
                <a:endParaRPr lang="nl-NL" sz="2000" smtClean="0">
                  <a:effectLst/>
                  <a:latin typeface="+mn-lt"/>
                  <a:ea typeface="PMingLiU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736" y="1313649"/>
                <a:ext cx="7784085" cy="1075038"/>
              </a:xfrm>
              <a:prstGeom prst="rect">
                <a:avLst/>
              </a:prstGeom>
              <a:blipFill>
                <a:blip r:embed="rId3"/>
                <a:stretch>
                  <a:fillRect l="-783" r="-861" b="-9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9699" y="580355"/>
            <a:ext cx="499122" cy="4991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13609" y="2630297"/>
            <a:ext cx="3775212" cy="198695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804736" y="2442174"/>
                <a:ext cx="3536675" cy="21128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7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nl-NL" sz="2000">
                    <a:ea typeface="PMingLiU"/>
                    <a:cs typeface="Times New Roman" panose="02020603050405020304" pitchFamily="18" charset="0"/>
                  </a:rPr>
                  <a:t>Khối </a:t>
                </a:r>
                <a:r>
                  <a:rPr lang="nl-NL" sz="2000">
                    <a:ea typeface="PMingLiU"/>
                    <a:cs typeface="Times New Roman" panose="02020603050405020304" pitchFamily="18" charset="0"/>
                  </a:rPr>
                  <a:t>lượng </a:t>
                </a:r>
                <a14:m>
                  <m:oMath xmlns:m="http://schemas.openxmlformats.org/officeDocument/2006/math">
                    <m:r>
                      <a:rPr lang="nl-NL" sz="20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𝑚</m:t>
                    </m:r>
                    <m:r>
                      <a:rPr lang="nl-NL" sz="20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(</m:t>
                    </m:r>
                    <m:r>
                      <a:rPr lang="nl-NL" sz="20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𝑡</m:t>
                    </m:r>
                    <m:r>
                      <a:rPr lang="nl-NL" sz="20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nl-NL" sz="2000">
                    <a:ea typeface="PMingLiU"/>
                    <a:cs typeface="Times New Roman" panose="02020603050405020304" pitchFamily="18" charset="0"/>
                  </a:rPr>
                  <a:t> thay đổi ra sao khi</a:t>
                </a:r>
                <a:r>
                  <a:rPr lang="nl-NL" sz="2000" smtClean="0">
                    <a:ea typeface="PMingLiU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20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𝑡</m:t>
                    </m:r>
                    <m:r>
                      <a:rPr lang="nl-NL" sz="20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→+∞</m:t>
                    </m:r>
                  </m:oMath>
                </a14:m>
                <a:r>
                  <a:rPr lang="nl-NL" sz="2000" smtClean="0">
                    <a:ea typeface="PMingLiU"/>
                    <a:cs typeface="Times New Roman" panose="02020603050405020304" pitchFamily="18" charset="0"/>
                  </a:rPr>
                  <a:t>? Điều </a:t>
                </a:r>
                <a:r>
                  <a:rPr lang="nl-NL" sz="2000">
                    <a:ea typeface="PMingLiU"/>
                    <a:cs typeface="Times New Roman" panose="02020603050405020304" pitchFamily="18" charset="0"/>
                  </a:rPr>
                  <a:t>này thể hiện trên Hình 1.18 như thế nào?</a:t>
                </a:r>
                <a:endParaRPr lang="en-US" sz="200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736" y="2442174"/>
                <a:ext cx="3536675" cy="2112822"/>
              </a:xfrm>
              <a:prstGeom prst="rect">
                <a:avLst/>
              </a:prstGeom>
              <a:blipFill>
                <a:blip r:embed="rId7"/>
                <a:stretch>
                  <a:fillRect l="-1724" r="-1897" b="-46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6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68483" y="302151"/>
            <a:ext cx="8230840" cy="4532244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285695">
            <a:off x="8278915" y="1793553"/>
            <a:ext cx="732692" cy="78502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1194584" y="534093"/>
                <a:ext cx="7003211" cy="7809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spcAft>
                    <a:spcPts val="1000"/>
                  </a:spcAft>
                  <a:tabLst>
                    <a:tab pos="36195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 b="1" smtClean="0">
                          <a:solidFill>
                            <a:schemeClr val="accent3">
                              <a:lumMod val="25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1800" b="1" smtClean="0">
                          <a:solidFill>
                            <a:schemeClr val="accent3">
                              <a:lumMod val="25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í </m:t>
                      </m:r>
                      <m:r>
                        <m:rPr>
                          <m:nor/>
                        </m:rPr>
                        <a:rPr lang="en-US" sz="1800" b="1" smtClean="0">
                          <a:solidFill>
                            <a:schemeClr val="accent3">
                              <a:lumMod val="25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1800" b="1" smtClean="0">
                          <a:solidFill>
                            <a:schemeClr val="accent3">
                              <a:lumMod val="25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ụ 4.</m:t>
                      </m:r>
                      <m:r>
                        <m:rPr>
                          <m:nor/>
                        </m:rPr>
                        <a:rPr lang="vi-VN" sz="1800" b="1" smtClean="0">
                          <a:solidFill>
                            <a:schemeClr val="accent3">
                              <a:lumMod val="25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ti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đứ</m:t>
                      </m:r>
                      <m:r>
                        <m:rPr>
                          <m:nor/>
                        </m:rPr>
                        <a:rPr lang="en-US" sz="1800" b="0" i="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đồ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ị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ố</m:t>
                      </m:r>
                      <m:r>
                        <a:rPr lang="en-US" sz="1800" b="0" i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800" b="0" i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1800" b="0" i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b="0" i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800" b="0" i="1" smtClean="0">
                                  <a:solidFill>
                                    <a:schemeClr val="tx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solidFill>
                                    <a:schemeClr val="tx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800" b="0" i="1" smtClean="0">
                                  <a:solidFill>
                                    <a:schemeClr val="tx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b="0" i="1" smtClean="0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+2</m:t>
                          </m:r>
                        </m:num>
                        <m:den>
                          <m:r>
                            <a:rPr lang="en-US" sz="1800" b="0" i="1" smtClean="0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vi-VN" sz="1800">
                  <a:solidFill>
                    <a:schemeClr val="tx2">
                      <a:lumMod val="10000"/>
                    </a:schemeClr>
                  </a:solidFill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584" y="534093"/>
                <a:ext cx="7003211" cy="7809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4279000" y="1429799"/>
            <a:ext cx="834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1" u="sng" strike="noStrike" kern="1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Giải:</a:t>
            </a:r>
            <a:endParaRPr kumimoji="0" lang="en-US" sz="1800" b="0" i="0" u="sng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1194583" y="2090050"/>
                <a:ext cx="7003211" cy="25543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  <a:tabLst>
                    <a:tab pos="36195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 smtClean="0">
                          <a:solidFill>
                            <a:srgbClr val="DADADA">
                              <a:lumMod val="10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rgbClr val="DADADA">
                              <a:lumMod val="10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rgbClr val="DADADA">
                              <a:lumMod val="10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rgbClr val="DADADA">
                              <a:lumMod val="10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ó:</m:t>
                      </m:r>
                    </m:oMath>
                  </m:oMathPara>
                </a14:m>
                <a:endParaRPr lang="en-US" sz="1800" smtClean="0">
                  <a:solidFill>
                    <a:srgbClr val="DADADA">
                      <a:lumMod val="10000"/>
                    </a:srgbClr>
                  </a:solidFill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  <a:tabLst>
                    <a:tab pos="361950" algn="l"/>
                  </a:tabLs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1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800" i="1">
                                  <a:solidFill>
                                    <a:schemeClr val="tx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800" i="1">
                                      <a:solidFill>
                                        <a:schemeClr val="tx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solidFill>
                                        <a:schemeClr val="tx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solidFill>
                                        <a:schemeClr val="tx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800" i="1">
                                  <a:solidFill>
                                    <a:schemeClr val="tx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+2</m:t>
                              </m:r>
                            </m:num>
                            <m:den>
                              <m:r>
                                <a:rPr lang="en-US" sz="1800" i="1">
                                  <a:solidFill>
                                    <a:schemeClr val="tx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  <m:r>
                        <a:rPr lang="en-US" sz="1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∞</m:t>
                      </m:r>
                    </m:oMath>
                  </m:oMathPara>
                </a14:m>
                <a:endParaRPr lang="en-US" sz="1800" smtClean="0">
                  <a:solidFill>
                    <a:srgbClr val="DADADA">
                      <a:lumMod val="10000"/>
                    </a:srgbClr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  <a:tabLst>
                    <a:tab pos="361950" algn="l"/>
                  </a:tabLst>
                </a:pPr>
                <a:r>
                  <a:rPr lang="en-US" sz="1800" smtClean="0">
                    <a:solidFill>
                      <a:srgbClr val="DADADA">
                        <a:lumMod val="10000"/>
                      </a:srgb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Tương tự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18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en-US" sz="18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endParaRPr lang="en-US" sz="1800" smtClean="0">
                  <a:solidFill>
                    <a:srgbClr val="DADADA">
                      <a:lumMod val="10000"/>
                    </a:srgbClr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  <a:tabLst>
                    <a:tab pos="361950" algn="l"/>
                  </a:tabLst>
                </a:pPr>
                <a:r>
                  <a:rPr lang="en-US" sz="1800" smtClean="0">
                    <a:solidFill>
                      <a:srgbClr val="DADADA">
                        <a:lumMod val="10000"/>
                      </a:srgb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Vậy đồ thị hàm số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18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lang="en-US" sz="1800" smtClean="0">
                    <a:solidFill>
                      <a:srgbClr val="DADADA">
                        <a:lumMod val="10000"/>
                      </a:srgb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có tiệm cận đứng là đường thẳng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 smtClean="0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800" b="0" i="1" smtClean="0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1800" i="1" smtClean="0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endParaRPr lang="en-US" sz="1800">
                  <a:solidFill>
                    <a:srgbClr val="DADADA">
                      <a:lumMod val="10000"/>
                    </a:srgbClr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583" y="2090050"/>
                <a:ext cx="7003211" cy="2554354"/>
              </a:xfrm>
              <a:prstGeom prst="rect">
                <a:avLst/>
              </a:prstGeom>
              <a:blipFill>
                <a:blip r:embed="rId5"/>
                <a:stretch>
                  <a:fillRect l="-783" b="-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502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83812" y="-1"/>
            <a:ext cx="8555604" cy="51435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63014" y="379181"/>
            <a:ext cx="1919198" cy="7260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FFCA63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Luyện tập </a:t>
            </a:r>
            <a:r>
              <a:rPr kumimoji="0" lang="en-US" sz="2200" b="1" i="0" u="none" strike="noStrike" kern="1200" cap="none" spc="0" normalizeH="0" baseline="0" noProof="0" smtClean="0">
                <a:ln>
                  <a:noFill/>
                </a:ln>
                <a:solidFill>
                  <a:srgbClr val="FFCA63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2</a:t>
            </a:r>
            <a:endParaRPr kumimoji="0" lang="en-US" sz="2200" b="1" i="0" u="none" strike="noStrike" kern="1200" cap="none" spc="0" normalizeH="0" baseline="0" noProof="0">
              <a:ln>
                <a:noFill/>
              </a:ln>
              <a:solidFill>
                <a:srgbClr val="FFCA63">
                  <a:lumMod val="20000"/>
                  <a:lumOff val="8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3246838" y="268306"/>
                <a:ext cx="5619340" cy="10491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800" smtClean="0">
                    <a:latin typeface="+mj-lt"/>
                    <a:ea typeface="PMingLiU"/>
                    <a:cs typeface="Times New Roman" panose="02020603050405020304" pitchFamily="18" charset="0"/>
                  </a:rPr>
                  <a:t>Tìm các tiệm cận ngang và tiệm cận đứng của </a:t>
                </a:r>
                <a:r>
                  <a:rPr lang="en-US" sz="1800">
                    <a:latin typeface="+mj-lt"/>
                    <a:ea typeface="PMingLiU"/>
                    <a:cs typeface="Times New Roman" panose="02020603050405020304" pitchFamily="18" charset="0"/>
                  </a:rPr>
                  <a:t>đồ </a:t>
                </a:r>
                <a:r>
                  <a:rPr lang="en-US" sz="1800" smtClean="0">
                    <a:latin typeface="+mj-lt"/>
                    <a:ea typeface="PMingLiU"/>
                    <a:cs typeface="Times New Roman" panose="02020603050405020304" pitchFamily="18" charset="0"/>
                  </a:rPr>
                  <a:t>thị</a:t>
                </a: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ố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−4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18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6838" y="268306"/>
                <a:ext cx="5619340" cy="1049198"/>
              </a:xfrm>
              <a:prstGeom prst="rect">
                <a:avLst/>
              </a:prstGeom>
              <a:blipFill>
                <a:blip r:embed="rId3"/>
                <a:stretch>
                  <a:fillRect l="-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1063014" y="1564501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>
                <a:tab pos="361950" algn="l"/>
              </a:tabLst>
              <a:defRPr/>
            </a:pPr>
            <a:r>
              <a:rPr kumimoji="0" lang="en-US" sz="1800" b="1" i="1" u="sng" strike="noStrike" kern="100" cap="none" spc="0" normalizeH="0" baseline="0" noProof="0">
                <a:ln>
                  <a:noFill/>
                </a:ln>
                <a:solidFill>
                  <a:srgbClr val="C6EAFF">
                    <a:lumMod val="25000"/>
                  </a:srgbClr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Giải: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063014" y="1881927"/>
                <a:ext cx="8359281" cy="30013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800" i="1">
                              <a:effectLst/>
                              <a:latin typeface="+mj-lt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effectLst/>
                                  <a:latin typeface="+mj-lt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effectLst/>
                                  <a:latin typeface="+mj-lt"/>
                                  <a:ea typeface="PMingLiU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i="1">
                                  <a:effectLst/>
                                  <a:latin typeface="+mj-lt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effectLst/>
                                  <a:latin typeface="+mj-lt"/>
                                  <a:ea typeface="PMingLiU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r>
                            <a:rPr lang="en-US" sz="1800" i="1">
                              <a:effectLst/>
                              <a:latin typeface="+mj-lt"/>
                              <a:ea typeface="PMingLiU"/>
                              <a:cs typeface="Times New Roman" panose="02020603050405020304" pitchFamily="18" charset="0"/>
                            </a:rPr>
                            <m:t>𝑓</m:t>
                          </m:r>
                          <m:r>
                            <a:rPr lang="en-US" sz="1800" i="1">
                              <a:effectLst/>
                              <a:latin typeface="+mj-lt"/>
                              <a:ea typeface="PMingLiU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1800" i="1">
                              <a:effectLst/>
                              <a:latin typeface="+mj-lt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i="1">
                              <a:effectLst/>
                              <a:latin typeface="+mj-lt"/>
                              <a:ea typeface="PMingLiU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1800" i="1">
                          <a:effectLst/>
                          <a:latin typeface="+mj-lt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800" i="1">
                              <a:effectLst/>
                              <a:latin typeface="+mj-lt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effectLst/>
                                  <a:latin typeface="+mj-lt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effectLst/>
                                  <a:latin typeface="+mj-lt"/>
                                  <a:ea typeface="PMingLiU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i="1">
                                  <a:effectLst/>
                                  <a:latin typeface="+mj-lt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effectLst/>
                                  <a:latin typeface="+mj-lt"/>
                                  <a:ea typeface="PMingLiU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800" i="1">
                                  <a:effectLst/>
                                  <a:latin typeface="+mj-lt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+mj-lt"/>
                                  <a:ea typeface="PMingLiU"/>
                                  <a:cs typeface="Times New Roman" panose="02020603050405020304" pitchFamily="18" charset="0"/>
                                </a:rPr>
                                <m:t>2+</m:t>
                              </m:r>
                              <m:f>
                                <m:fPr>
                                  <m:ctrlPr>
                                    <a:rPr lang="en-US" sz="1800" i="1">
                                      <a:effectLst/>
                                      <a:latin typeface="+mj-lt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effectLst/>
                                      <a:latin typeface="+mj-lt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i="1">
                                      <a:effectLst/>
                                      <a:latin typeface="+mj-lt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num>
                            <m:den>
                              <m:r>
                                <a:rPr lang="en-US" sz="1800" i="1">
                                  <a:effectLst/>
                                  <a:latin typeface="+mj-lt"/>
                                  <a:ea typeface="PMingLiU"/>
                                  <a:cs typeface="Times New Roman" panose="020206030504050203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sz="1800" i="1">
                                      <a:effectLst/>
                                      <a:latin typeface="+mj-lt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effectLst/>
                                      <a:latin typeface="+mj-lt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sz="1800" i="1">
                                      <a:effectLst/>
                                      <a:latin typeface="+mj-lt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den>
                          </m:f>
                        </m:e>
                      </m:func>
                      <m:r>
                        <a:rPr lang="en-US" sz="1800" i="1">
                          <a:effectLst/>
                          <a:latin typeface="+mj-lt"/>
                          <a:ea typeface="PMingLiU"/>
                          <a:cs typeface="Times New Roman" panose="02020603050405020304" pitchFamily="18" charset="0"/>
                        </a:rPr>
                        <m:t>=2</m:t>
                      </m:r>
                      <m:r>
                        <a:rPr lang="en-US" sz="1800" b="0" i="1" smtClean="0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;    </m:t>
                      </m:r>
                      <m:func>
                        <m:funcPr>
                          <m:ctrlPr>
                            <a:rPr lang="en-US" sz="1800" i="1">
                              <a:effectLst/>
                              <a:latin typeface="+mj-lt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effectLst/>
                                  <a:latin typeface="+mj-lt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effectLst/>
                                  <a:latin typeface="+mj-lt"/>
                                  <a:ea typeface="PMingLiU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i="1">
                                  <a:effectLst/>
                                  <a:latin typeface="+mj-lt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effectLst/>
                                  <a:latin typeface="+mj-lt"/>
                                  <a:ea typeface="PMingLiU"/>
                                  <a:cs typeface="Times New Roman" panose="02020603050405020304" pitchFamily="18" charset="0"/>
                                </a:rPr>
                                <m:t>→−∞</m:t>
                              </m:r>
                            </m:lim>
                          </m:limLow>
                        </m:fName>
                        <m:e>
                          <m:r>
                            <a:rPr lang="en-US" sz="1800" i="1">
                              <a:effectLst/>
                              <a:latin typeface="+mj-lt"/>
                              <a:ea typeface="PMingLiU"/>
                              <a:cs typeface="Times New Roman" panose="02020603050405020304" pitchFamily="18" charset="0"/>
                            </a:rPr>
                            <m:t>𝑓</m:t>
                          </m:r>
                          <m:r>
                            <a:rPr lang="en-US" sz="1800" i="1">
                              <a:effectLst/>
                              <a:latin typeface="+mj-lt"/>
                              <a:ea typeface="PMingLiU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1800" i="1">
                              <a:effectLst/>
                              <a:latin typeface="+mj-lt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i="1">
                              <a:effectLst/>
                              <a:latin typeface="+mj-lt"/>
                              <a:ea typeface="PMingLiU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1800" i="1">
                          <a:effectLst/>
                          <a:latin typeface="+mj-lt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800" i="1">
                              <a:effectLst/>
                              <a:latin typeface="+mj-lt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effectLst/>
                                  <a:latin typeface="+mj-lt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effectLst/>
                                  <a:latin typeface="+mj-lt"/>
                                  <a:ea typeface="PMingLiU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i="1">
                                  <a:effectLst/>
                                  <a:latin typeface="+mj-lt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effectLst/>
                                  <a:latin typeface="+mj-lt"/>
                                  <a:ea typeface="PMingLiU"/>
                                  <a:cs typeface="Times New Roman" panose="02020603050405020304" pitchFamily="18" charset="0"/>
                                </a:rPr>
                                <m:t>→−∞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800" i="1">
                                  <a:effectLst/>
                                  <a:latin typeface="+mj-lt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+mj-lt"/>
                                  <a:ea typeface="PMingLiU"/>
                                  <a:cs typeface="Times New Roman" panose="02020603050405020304" pitchFamily="18" charset="0"/>
                                </a:rPr>
                                <m:t>2+</m:t>
                              </m:r>
                              <m:f>
                                <m:fPr>
                                  <m:ctrlPr>
                                    <a:rPr lang="en-US" sz="1800" i="1">
                                      <a:effectLst/>
                                      <a:latin typeface="+mj-lt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effectLst/>
                                      <a:latin typeface="+mj-lt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i="1">
                                      <a:effectLst/>
                                      <a:latin typeface="+mj-lt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num>
                            <m:den>
                              <m:r>
                                <a:rPr lang="en-US" sz="1800" i="1">
                                  <a:effectLst/>
                                  <a:latin typeface="+mj-lt"/>
                                  <a:ea typeface="PMingLiU"/>
                                  <a:cs typeface="Times New Roman" panose="020206030504050203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sz="1800" i="1">
                                      <a:effectLst/>
                                      <a:latin typeface="+mj-lt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effectLst/>
                                      <a:latin typeface="+mj-lt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sz="1800" i="1">
                                      <a:effectLst/>
                                      <a:latin typeface="+mj-lt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den>
                          </m:f>
                        </m:e>
                      </m:func>
                      <m:r>
                        <a:rPr lang="en-US" sz="1800" i="1">
                          <a:effectLst/>
                          <a:latin typeface="+mj-lt"/>
                          <a:ea typeface="PMingLiU"/>
                          <a:cs typeface="Times New Roman" panose="02020603050405020304" pitchFamily="18" charset="0"/>
                        </a:rPr>
                        <m:t>=2</m:t>
                      </m:r>
                    </m:oMath>
                  </m:oMathPara>
                </a14:m>
                <a:endParaRPr lang="en-US" sz="1800"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180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+mj-lt"/>
                        <a:ea typeface="PMingLiU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800" i="1">
                        <a:effectLst/>
                        <a:latin typeface="+mj-lt"/>
                        <a:ea typeface="PMingLiU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en-US" sz="180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 là tiệm cận ngang của đồ thị hàm số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+mj-lt"/>
                        <a:ea typeface="PMingLiU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1800" i="1">
                        <a:effectLst/>
                        <a:latin typeface="+mj-lt"/>
                        <a:ea typeface="PMingLiU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800" i="1">
                        <a:effectLst/>
                        <a:latin typeface="+mj-lt"/>
                        <a:ea typeface="PMingLiU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>
                        <a:effectLst/>
                        <a:latin typeface="+mj-lt"/>
                        <a:ea typeface="PMingLiU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80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.</a:t>
                </a:r>
                <a:endParaRPr lang="en-US" sz="1800"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180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Xét giới hạn của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+mj-lt"/>
                        <a:ea typeface="PMingLiU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1800" i="1">
                        <a:effectLst/>
                        <a:latin typeface="+mj-lt"/>
                        <a:ea typeface="PMingLiU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800" i="1">
                        <a:effectLst/>
                        <a:latin typeface="+mj-lt"/>
                        <a:ea typeface="PMingLiU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>
                        <a:effectLst/>
                        <a:latin typeface="+mj-lt"/>
                        <a:ea typeface="PMingLiU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80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 tại điểm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+mj-lt"/>
                        <a:ea typeface="PMingLiU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>
                        <a:effectLst/>
                        <a:latin typeface="+mj-lt"/>
                        <a:ea typeface="PMingLiU"/>
                        <a:cs typeface="Times New Roman" panose="02020603050405020304" pitchFamily="18" charset="0"/>
                      </a:rPr>
                      <m:t>=4</m:t>
                    </m:r>
                  </m:oMath>
                </a14:m>
                <a:r>
                  <a:rPr lang="en-US" sz="180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, ta </a:t>
                </a:r>
                <a:r>
                  <a:rPr lang="en-US" sz="180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có</a:t>
                </a:r>
                <a:r>
                  <a:rPr lang="en-US" sz="1800" smtClean="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800" i="1">
                              <a:effectLst/>
                              <a:latin typeface="+mj-lt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effectLst/>
                                  <a:latin typeface="+mj-lt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effectLst/>
                                  <a:latin typeface="+mj-lt"/>
                                  <a:ea typeface="PMingLiU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i="1">
                                  <a:effectLst/>
                                  <a:latin typeface="+mj-lt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effectLst/>
                                  <a:latin typeface="+mj-lt"/>
                                  <a:ea typeface="PMingLiU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1800" i="1">
                                      <a:effectLst/>
                                      <a:latin typeface="+mj-lt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effectLst/>
                                      <a:latin typeface="+mj-lt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effectLst/>
                                      <a:latin typeface="+mj-lt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en-US" sz="1800" i="1">
                              <a:effectLst/>
                              <a:latin typeface="+mj-lt"/>
                              <a:ea typeface="PMingLiU"/>
                              <a:cs typeface="Times New Roman" panose="02020603050405020304" pitchFamily="18" charset="0"/>
                            </a:rPr>
                            <m:t>𝑓</m:t>
                          </m:r>
                          <m:r>
                            <a:rPr lang="en-US" sz="1800" i="1">
                              <a:effectLst/>
                              <a:latin typeface="+mj-lt"/>
                              <a:ea typeface="PMingLiU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1800" i="1">
                              <a:effectLst/>
                              <a:latin typeface="+mj-lt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i="1">
                              <a:effectLst/>
                              <a:latin typeface="+mj-lt"/>
                              <a:ea typeface="PMingLiU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1800" i="1">
                          <a:effectLst/>
                          <a:latin typeface="+mj-lt"/>
                          <a:ea typeface="PMingLiU"/>
                          <a:cs typeface="Times New Roman" panose="02020603050405020304" pitchFamily="18" charset="0"/>
                        </a:rPr>
                        <m:t>=+∞; </m:t>
                      </m:r>
                      <m:func>
                        <m:funcPr>
                          <m:ctrlPr>
                            <a:rPr lang="en-US" sz="1800" i="1">
                              <a:effectLst/>
                              <a:latin typeface="+mj-lt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effectLst/>
                                  <a:latin typeface="+mj-lt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effectLst/>
                                  <a:latin typeface="+mj-lt"/>
                                  <a:ea typeface="PMingLiU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i="1">
                                  <a:effectLst/>
                                  <a:latin typeface="+mj-lt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effectLst/>
                                  <a:latin typeface="+mj-lt"/>
                                  <a:ea typeface="PMingLiU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1800" i="1">
                                      <a:effectLst/>
                                      <a:latin typeface="+mj-lt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effectLst/>
                                      <a:latin typeface="+mj-lt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effectLst/>
                                      <a:latin typeface="+mj-lt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en-US" sz="1800" i="1">
                              <a:effectLst/>
                              <a:latin typeface="+mj-lt"/>
                              <a:ea typeface="PMingLiU"/>
                              <a:cs typeface="Times New Roman" panose="02020603050405020304" pitchFamily="18" charset="0"/>
                            </a:rPr>
                            <m:t>𝑓</m:t>
                          </m:r>
                          <m:r>
                            <a:rPr lang="en-US" sz="1800" i="1">
                              <a:effectLst/>
                              <a:latin typeface="+mj-lt"/>
                              <a:ea typeface="PMingLiU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1800" i="1">
                              <a:effectLst/>
                              <a:latin typeface="+mj-lt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i="1">
                              <a:effectLst/>
                              <a:latin typeface="+mj-lt"/>
                              <a:ea typeface="PMingLiU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1800" i="1">
                          <a:effectLst/>
                          <a:latin typeface="+mj-lt"/>
                          <a:ea typeface="PMingLiU"/>
                          <a:cs typeface="Times New Roman" panose="02020603050405020304" pitchFamily="18" charset="0"/>
                        </a:rPr>
                        <m:t>=−∞.</m:t>
                      </m:r>
                    </m:oMath>
                  </m:oMathPara>
                </a14:m>
                <a:endParaRPr lang="en-US" sz="1800"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80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Vậy đồ thị có tiệm cận đứng là đường thẳng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+mj-lt"/>
                        <a:ea typeface="PMingLiU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>
                        <a:effectLst/>
                        <a:latin typeface="+mj-lt"/>
                        <a:ea typeface="PMingLiU"/>
                        <a:cs typeface="Times New Roman" panose="02020603050405020304" pitchFamily="18" charset="0"/>
                      </a:rPr>
                      <m:t>=4.</m:t>
                    </m:r>
                  </m:oMath>
                </a14:m>
                <a:endParaRPr lang="en-US" sz="1800"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014" y="1881927"/>
                <a:ext cx="8359281" cy="3001399"/>
              </a:xfrm>
              <a:prstGeom prst="rect">
                <a:avLst/>
              </a:prstGeom>
              <a:blipFill>
                <a:blip r:embed="rId4"/>
                <a:stretch>
                  <a:fillRect l="-583" b="-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781372" y="1548599"/>
                <a:ext cx="889987" cy="424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ó:</m:t>
                      </m:r>
                    </m:oMath>
                  </m:oMathPara>
                </a14:m>
                <a:endParaRPr lang="en-US" sz="1800">
                  <a:ea typeface="PMingLiU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1372" y="1548599"/>
                <a:ext cx="889987" cy="4247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685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r"/>
      </p:transition>
    </mc:Choice>
    <mc:Fallback xmlns="">
      <p:transition spd="med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-94422"/>
            <a:ext cx="8497958" cy="55500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300395" y="191199"/>
            <a:ext cx="1987221" cy="520574"/>
          </a:xfrm>
          <a:prstGeom prst="roundRect">
            <a:avLst/>
          </a:prstGeom>
          <a:solidFill>
            <a:schemeClr val="tx2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  <a:defRPr/>
            </a:pPr>
            <a:r>
              <a:rPr lang="en-US" sz="2100" b="1" kern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</a:t>
            </a:r>
            <a:r>
              <a:rPr lang="en-US" sz="2100" b="1" kern="12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 2</a:t>
            </a:r>
            <a:endParaRPr lang="en-US" sz="2100" b="1" kern="1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72442" y="2674866"/>
            <a:ext cx="6431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1" u="sng" strike="noStrike" kern="1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Giải:</a:t>
            </a:r>
            <a:endParaRPr kumimoji="0" lang="en-US" sz="1600" b="0" i="0" u="sng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325813" y="3039633"/>
                <a:ext cx="7889475" cy="19827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600" smtClean="0">
                          <a:ea typeface="PMingLiU"/>
                        </a:rPr>
                        <m:t>Do</m:t>
                      </m:r>
                      <m:r>
                        <m:rPr>
                          <m:nor/>
                        </m:rPr>
                        <a:rPr lang="en-US" sz="1600" smtClean="0">
                          <a:ea typeface="PMingLiU"/>
                        </a:rPr>
                        <m:t> </m:t>
                      </m:r>
                      <m:func>
                        <m:funcPr>
                          <m:ctrlPr>
                            <a:rPr lang="en-US" sz="16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100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𝐶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𝑝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1600" b="0" i="1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US" sz="16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100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45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100−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den>
                          </m:f>
                        </m:e>
                      </m:func>
                      <m:r>
                        <a:rPr lang="en-US" sz="1600" b="0" i="1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+∞</m:t>
                      </m:r>
                      <m:r>
                        <m:rPr>
                          <m:nor/>
                        </m:rPr>
                        <a:rPr lang="en-US" sz="1600" b="0" i="0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</a:rPr>
                        <m:t>n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</a:rPr>
                        <m:t>n</m:t>
                      </m:r>
                      <m:r>
                        <m:rPr>
                          <m:nor/>
                        </m:rPr>
                        <a:rPr lang="en-US" sz="1600" b="0" i="0" smtClean="0">
                          <a:ea typeface="PMingLiU"/>
                        </a:rPr>
                        <m:t> 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𝑝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100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</a:rPr>
                        <m:t>l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</a:rPr>
                        <m:t>à đườ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</a:rPr>
                        <m:t>ti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</a:rPr>
                        <m:t>ệ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</a:rPr>
                        <m:t>m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</a:rPr>
                        <m:t>n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</a:rPr>
                        <m:t> đứ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</a:rPr>
                        <m:t>ủ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</a:rPr>
                        <m:t>a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</a:rPr>
                        <m:t> </m:t>
                      </m:r>
                    </m:oMath>
                  </m:oMathPara>
                </a14:m>
                <a:endParaRPr lang="en-US" sz="1600" smtClean="0">
                  <a:ea typeface="PMingLiU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600">
                          <a:ea typeface="PMingLiU"/>
                        </a:rPr>
                        <m:t>đồ 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</a:rPr>
                        <m:t>ị 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</a:rPr>
                        <m:t>h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</a:rPr>
                        <m:t>m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</a:rPr>
                        <m:t>s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</a:rPr>
                        <m:t>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PMingLiU"/>
                        </a:rPr>
                        <m:t> </m:t>
                      </m:r>
                      <m:r>
                        <a:rPr lang="en-US" sz="1600" i="1" kern="0">
                          <a:effectLst/>
                          <a:latin typeface="+mj-lt"/>
                          <a:ea typeface="PMingLiU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sz="1600" i="1" kern="0">
                          <a:effectLst/>
                          <a:latin typeface="+mj-lt"/>
                          <a:ea typeface="PMingLiU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1600" i="1" kern="0">
                          <a:effectLst/>
                          <a:latin typeface="+mj-lt"/>
                          <a:ea typeface="PMingLiU"/>
                          <a:cs typeface="Times New Roman" panose="02020603050405020304" pitchFamily="18" charset="0"/>
                        </a:rPr>
                        <m:t>𝑝</m:t>
                      </m:r>
                      <m:r>
                        <a:rPr lang="en-US" sz="1600" i="1" kern="0">
                          <a:effectLst/>
                          <a:latin typeface="+mj-lt"/>
                          <a:ea typeface="PMingLiU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1600" kern="0" smtClean="0">
                  <a:effectLst/>
                  <a:latin typeface="+mj-lt"/>
                  <a:ea typeface="PMingLiU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1600" kern="0" smtClean="0">
                    <a:effectLst/>
                    <a:latin typeface="+mj-lt"/>
                    <a:ea typeface="PMingLiU"/>
                  </a:rPr>
                  <a:t>Đường </a:t>
                </a:r>
                <a:r>
                  <a:rPr lang="en-US" sz="1600" kern="0">
                    <a:effectLst/>
                    <a:latin typeface="+mj-lt"/>
                    <a:ea typeface="PMingLiU"/>
                  </a:rPr>
                  <a:t>tiệm cận đứng cho ta biết rằng không thể loại bỏ 100% tảo độc ra </a:t>
                </a:r>
                <a:r>
                  <a:rPr lang="en-US" sz="1600" kern="0">
                    <a:effectLst/>
                    <a:latin typeface="+mj-lt"/>
                    <a:ea typeface="PMingLiU"/>
                  </a:rPr>
                  <a:t>khỏi </a:t>
                </a:r>
                <a:r>
                  <a:rPr lang="en-US" sz="1600" kern="0" smtClean="0">
                    <a:effectLst/>
                    <a:latin typeface="+mj-lt"/>
                    <a:ea typeface="PMingLiU"/>
                  </a:rPr>
                  <a:t>        hồ </a:t>
                </a:r>
                <a:r>
                  <a:rPr lang="en-US" sz="1600" kern="0">
                    <a:effectLst/>
                    <a:latin typeface="+mj-lt"/>
                    <a:ea typeface="PMingLiU"/>
                  </a:rPr>
                  <a:t>nước.</a:t>
                </a:r>
                <a:endParaRPr lang="en-US" sz="1600">
                  <a:latin typeface="+mj-lt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813" y="3039633"/>
                <a:ext cx="7889475" cy="1982787"/>
              </a:xfrm>
              <a:prstGeom prst="rect">
                <a:avLst/>
              </a:prstGeom>
              <a:blipFill>
                <a:blip r:embed="rId3"/>
                <a:stretch>
                  <a:fillRect l="-386" r="-386" b="-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325813" y="892164"/>
                <a:ext cx="7936386" cy="15490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1600">
                    <a:ea typeface="PMingLiU"/>
                    <a:cs typeface="Times New Roman" panose="02020603050405020304" pitchFamily="18" charset="0"/>
                  </a:rPr>
                  <a:t>Để loại bỏ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sz="16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%</m:t>
                    </m:r>
                  </m:oMath>
                </a14:m>
                <a:r>
                  <a:rPr lang="en-US" sz="1600">
                    <a:ea typeface="PMingLiU"/>
                    <a:cs typeface="Times New Roman" panose="02020603050405020304" pitchFamily="18" charset="0"/>
                  </a:rPr>
                  <a:t> một loài tảo độc khỏi một hồ nước, người ta ước tính chi phí bỏ </a:t>
                </a:r>
                <a:r>
                  <a:rPr lang="en-US" sz="1600">
                    <a:ea typeface="PMingLiU"/>
                    <a:cs typeface="Times New Roman" panose="02020603050405020304" pitchFamily="18" charset="0"/>
                  </a:rPr>
                  <a:t>ra </a:t>
                </a:r>
                <a:r>
                  <a:rPr lang="en-US" sz="1600" smtClean="0">
                    <a:ea typeface="PMingLiU"/>
                    <a:cs typeface="Times New Roman" panose="02020603050405020304" pitchFamily="18" charset="0"/>
                  </a:rPr>
                  <a:t>là</a:t>
                </a:r>
              </a:p>
              <a:p>
                <a:pPr lvl="0"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45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100−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𝑝</m:t>
                          </m:r>
                        </m:den>
                      </m:f>
                      <m:r>
                        <a:rPr lang="en-US" sz="160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  <a:cs typeface="Times New Roman" panose="02020603050405020304" pitchFamily="18" charset="0"/>
                        </a:rPr>
                        <m:t>tri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  <a:cs typeface="Times New Roman" panose="02020603050405020304" pitchFamily="18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  <a:cs typeface="Times New Roman" panose="02020603050405020304" pitchFamily="18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  <a:cs typeface="Times New Roman" panose="02020603050405020304" pitchFamily="18" charset="0"/>
                        </a:rPr>
                        <m:t> đồ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  <a:cs typeface="Times New Roman" panose="02020603050405020304" pitchFamily="18" charset="0"/>
                        </a:rPr>
                        <m:t>), 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  <a:cs typeface="Times New Roman" panose="02020603050405020304" pitchFamily="18" charset="0"/>
                        </a:rPr>
                        <m:t>ớ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  <a:cs typeface="Times New Roman" panose="02020603050405020304" pitchFamily="18" charset="0"/>
                        </a:rPr>
                        <m:t>i</m:t>
                      </m:r>
                      <m:r>
                        <a:rPr lang="en-US" sz="160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0≤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𝑝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≤100</m:t>
                      </m:r>
                    </m:oMath>
                  </m:oMathPara>
                </a14:m>
                <a:endParaRPr lang="en-US" sz="1600" i="1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1600">
                    <a:ea typeface="PMingLiU"/>
                    <a:cs typeface="Times New Roman" panose="02020603050405020304" pitchFamily="18" charset="0"/>
                  </a:rPr>
                  <a:t>Tìm tiệm cận đứng của đồ thị hàm số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16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6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sz="16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600">
                    <a:ea typeface="PMingLiU"/>
                    <a:cs typeface="Times New Roman" panose="02020603050405020304" pitchFamily="18" charset="0"/>
                  </a:rPr>
                  <a:t> và nêu ý nghĩa thực tiễn của tiệm cận này.</a:t>
                </a:r>
                <a:endParaRPr lang="en-US" sz="160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813" y="892164"/>
                <a:ext cx="7936386" cy="1549014"/>
              </a:xfrm>
              <a:prstGeom prst="rect">
                <a:avLst/>
              </a:prstGeom>
              <a:blipFill>
                <a:blip r:embed="rId4"/>
                <a:stretch>
                  <a:fillRect l="-384" b="-43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72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/>
          <p:nvPr/>
        </p:nvSpPr>
        <p:spPr>
          <a:xfrm>
            <a:off x="833895" y="911151"/>
            <a:ext cx="75262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rgbClr val="C6EAFF">
                    <a:lumMod val="25000"/>
                  </a:srgbClr>
                </a:solidFill>
                <a:effectLst/>
                <a:uLnTx/>
                <a:uFillTx/>
                <a:latin typeface="Arial"/>
                <a:cs typeface="Arial"/>
                <a:sym typeface="Darker Grotesque Black"/>
              </a:rPr>
              <a:t>3. ĐƯỜNG TIỆM CẬN XIÊN</a:t>
            </a:r>
            <a:endParaRPr kumimoji="0" lang="en-US" sz="4000" b="0" i="0" u="none" strike="noStrike" kern="0" cap="none" spc="0" normalizeH="0" baseline="0" noProof="0">
              <a:ln>
                <a:noFill/>
              </a:ln>
              <a:solidFill>
                <a:srgbClr val="C6EAFF">
                  <a:lumMod val="2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3" name="Freeform 5"/>
          <p:cNvSpPr/>
          <p:nvPr/>
        </p:nvSpPr>
        <p:spPr>
          <a:xfrm>
            <a:off x="5863093" y="3155672"/>
            <a:ext cx="2361869" cy="1226035"/>
          </a:xfrm>
          <a:custGeom>
            <a:avLst/>
            <a:gdLst/>
            <a:ahLst/>
            <a:cxnLst/>
            <a:rect l="l" t="t" r="r" b="b"/>
            <a:pathLst>
              <a:path w="16230600" h="7824502">
                <a:moveTo>
                  <a:pt x="0" y="0"/>
                </a:moveTo>
                <a:lnTo>
                  <a:pt x="16230600" y="0"/>
                </a:lnTo>
                <a:lnTo>
                  <a:pt x="16230600" y="7824502"/>
                </a:lnTo>
                <a:lnTo>
                  <a:pt x="0" y="78245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574016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74928" y="180422"/>
            <a:ext cx="8794143" cy="47787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99048" y="298231"/>
            <a:ext cx="7729999" cy="4573755"/>
            <a:chOff x="396239" y="377742"/>
            <a:chExt cx="8127560" cy="457375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Rectangle 3"/>
                <p:cNvSpPr/>
                <p:nvPr/>
              </p:nvSpPr>
              <p:spPr>
                <a:xfrm>
                  <a:off x="755699" y="1352050"/>
                  <a:ext cx="4239405" cy="359944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60000"/>
                    </a:lnSpc>
                    <a:spcBef>
                      <a:spcPts val="100"/>
                    </a:spcBef>
                    <a:spcAft>
                      <a:spcPts val="100"/>
                    </a:spcAft>
                  </a:pPr>
                  <a:r>
                    <a:rPr lang="en-US" sz="1700" smtClean="0">
                      <a:latin typeface="+mj-lt"/>
                      <a:ea typeface="PMingLiU"/>
                      <a:cs typeface="Times New Roman" panose="02020603050405020304" pitchFamily="18" charset="0"/>
                    </a:rPr>
                    <a:t>a) Với </a:t>
                  </a:r>
                  <a14:m>
                    <m:oMath xmlns:m="http://schemas.openxmlformats.org/officeDocument/2006/math">
                      <m:r>
                        <a:rPr lang="en-US" sz="1700" i="1">
                          <a:effectLst/>
                          <a:latin typeface="+mj-lt"/>
                          <a:ea typeface="PMingLiU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1700" i="1">
                          <a:effectLst/>
                          <a:latin typeface="+mj-lt"/>
                          <a:ea typeface="PMingLiU"/>
                          <a:cs typeface="Times New Roman" panose="02020603050405020304" pitchFamily="18" charset="0"/>
                        </a:rPr>
                        <m:t>&gt;−1</m:t>
                      </m:r>
                    </m:oMath>
                  </a14:m>
                  <a:r>
                    <a:rPr lang="en-US" sz="1700">
                      <a:effectLst/>
                      <a:latin typeface="+mj-lt"/>
                      <a:ea typeface="PMingLiU"/>
                      <a:cs typeface="Times New Roman" panose="02020603050405020304" pitchFamily="18" charset="0"/>
                    </a:rPr>
                    <a:t>, xét điểm </a:t>
                  </a:r>
                  <a14:m>
                    <m:oMath xmlns:m="http://schemas.openxmlformats.org/officeDocument/2006/math">
                      <m:r>
                        <a:rPr lang="en-US" sz="1700" i="1">
                          <a:effectLst/>
                          <a:latin typeface="+mj-lt"/>
                          <a:ea typeface="PMingLiU"/>
                          <a:cs typeface="Times New Roman" panose="02020603050405020304" pitchFamily="18" charset="0"/>
                        </a:rPr>
                        <m:t>𝑀</m:t>
                      </m:r>
                      <m:d>
                        <m:dPr>
                          <m:ctrlPr>
                            <a:rPr lang="en-US" sz="1700" i="1">
                              <a:effectLst/>
                              <a:latin typeface="+mj-lt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700" i="1">
                              <a:effectLst/>
                              <a:latin typeface="+mj-lt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700" i="1">
                              <a:effectLst/>
                              <a:latin typeface="+mj-lt"/>
                              <a:ea typeface="PMingLiU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1700" i="1">
                              <a:effectLst/>
                              <a:latin typeface="+mj-lt"/>
                              <a:ea typeface="PMingLiU"/>
                              <a:cs typeface="Times New Roman" panose="020206030504050203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700" i="1">
                                  <a:effectLst/>
                                  <a:latin typeface="+mj-lt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700" i="1">
                                  <a:effectLst/>
                                  <a:latin typeface="+mj-lt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a14:m>
                  <a:r>
                    <a:rPr lang="en-US" sz="1700">
                      <a:effectLst/>
                      <a:latin typeface="+mj-lt"/>
                      <a:ea typeface="PMingLiU"/>
                      <a:cs typeface="Times New Roman" panose="02020603050405020304" pitchFamily="18" charset="0"/>
                    </a:rPr>
                    <a:t> thuộc </a:t>
                  </a:r>
                  <a14:m>
                    <m:oMath xmlns:m="http://schemas.openxmlformats.org/officeDocument/2006/math">
                      <m:r>
                        <a:rPr lang="en-US" sz="1700" i="1" smtClean="0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1700" i="1" smtClean="0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sz="1700" i="1" smtClean="0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en-US" sz="1700">
                      <a:effectLst/>
                      <a:latin typeface="+mj-lt"/>
                      <a:ea typeface="PMingLiU"/>
                      <a:cs typeface="Times New Roman" panose="02020603050405020304" pitchFamily="18" charset="0"/>
                    </a:rPr>
                    <a:t>. Gọi </a:t>
                  </a:r>
                  <a14:m>
                    <m:oMath xmlns:m="http://schemas.openxmlformats.org/officeDocument/2006/math">
                      <m:r>
                        <a:rPr lang="en-US" sz="1700" i="1" smtClean="0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𝐻</m:t>
                      </m:r>
                    </m:oMath>
                  </a14:m>
                  <a:r>
                    <a:rPr lang="en-US" sz="1700">
                      <a:effectLst/>
                      <a:latin typeface="+mj-lt"/>
                      <a:ea typeface="PMingLiU"/>
                      <a:cs typeface="Times New Roman" panose="02020603050405020304" pitchFamily="18" charset="0"/>
                    </a:rPr>
                    <a:t> là hình chiếu vuông góc của </a:t>
                  </a:r>
                  <a14:m>
                    <m:oMath xmlns:m="http://schemas.openxmlformats.org/officeDocument/2006/math">
                      <m:r>
                        <a:rPr lang="en-US" sz="1700" i="1" smtClean="0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𝑀</m:t>
                      </m:r>
                    </m:oMath>
                  </a14:m>
                  <a:r>
                    <a:rPr lang="en-US" sz="1700">
                      <a:effectLst/>
                      <a:latin typeface="+mj-lt"/>
                      <a:ea typeface="PMingLiU"/>
                      <a:cs typeface="Times New Roman" panose="02020603050405020304" pitchFamily="18" charset="0"/>
                    </a:rPr>
                    <a:t> trên đường thẳng</a:t>
                  </a:r>
                  <a:r>
                    <a:rPr lang="en-US" sz="1700" smtClean="0">
                      <a:effectLst/>
                      <a:latin typeface="+mj-lt"/>
                      <a:ea typeface="PMingLiU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700" i="1">
                          <a:effectLst/>
                          <a:latin typeface="+mj-lt"/>
                          <a:ea typeface="PMingLiU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1700" i="1">
                          <a:effectLst/>
                          <a:latin typeface="+mj-lt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700" i="1">
                          <a:effectLst/>
                          <a:latin typeface="+mj-lt"/>
                          <a:ea typeface="PMingLiU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1700" i="1">
                          <a:effectLst/>
                          <a:latin typeface="+mj-lt"/>
                          <a:ea typeface="PMingLiU"/>
                          <a:cs typeface="Times New Roman" panose="02020603050405020304" pitchFamily="18" charset="0"/>
                        </a:rPr>
                        <m:t>−1</m:t>
                      </m:r>
                    </m:oMath>
                  </a14:m>
                  <a:r>
                    <a:rPr lang="en-US" sz="1700">
                      <a:effectLst/>
                      <a:latin typeface="+mj-lt"/>
                      <a:ea typeface="PMingLiU"/>
                      <a:cs typeface="Times New Roman" panose="02020603050405020304" pitchFamily="18" charset="0"/>
                    </a:rPr>
                    <a:t>. </a:t>
                  </a:r>
                  <a:r>
                    <a:rPr lang="en-US" sz="1700" smtClean="0">
                      <a:effectLst/>
                      <a:latin typeface="+mj-lt"/>
                      <a:ea typeface="PMingLiU"/>
                      <a:cs typeface="Times New Roman" panose="02020603050405020304" pitchFamily="18" charset="0"/>
                    </a:rPr>
                    <a:t>Có </a:t>
                  </a:r>
                  <a:r>
                    <a:rPr lang="en-US" sz="1700">
                      <a:effectLst/>
                      <a:latin typeface="+mj-lt"/>
                      <a:ea typeface="PMingLiU"/>
                      <a:cs typeface="Times New Roman" panose="02020603050405020304" pitchFamily="18" charset="0"/>
                    </a:rPr>
                    <a:t>nhận xét gì về khoảng cách </a:t>
                  </a:r>
                  <a14:m>
                    <m:oMath xmlns:m="http://schemas.openxmlformats.org/officeDocument/2006/math">
                      <m:r>
                        <a:rPr lang="en-US" sz="1700" i="1">
                          <a:effectLst/>
                          <a:latin typeface="+mj-lt"/>
                          <a:ea typeface="PMingLiU"/>
                          <a:cs typeface="Times New Roman" panose="02020603050405020304" pitchFamily="18" charset="0"/>
                        </a:rPr>
                        <m:t>𝑀𝐻</m:t>
                      </m:r>
                    </m:oMath>
                  </a14:m>
                  <a:r>
                    <a:rPr lang="en-US" sz="1700">
                      <a:effectLst/>
                      <a:latin typeface="+mj-lt"/>
                      <a:ea typeface="PMingLiU"/>
                      <a:cs typeface="Times New Roman" panose="02020603050405020304" pitchFamily="18" charset="0"/>
                    </a:rPr>
                    <a:t> khi </a:t>
                  </a:r>
                  <a14:m>
                    <m:oMath xmlns:m="http://schemas.openxmlformats.org/officeDocument/2006/math">
                      <m:r>
                        <a:rPr lang="en-US" sz="1700" i="1">
                          <a:effectLst/>
                          <a:latin typeface="+mj-lt"/>
                          <a:ea typeface="PMingLiU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1700" i="0">
                          <a:effectLst/>
                          <a:latin typeface="+mj-lt"/>
                          <a:ea typeface="PMingLiU"/>
                          <a:cs typeface="Times New Roman" panose="02020603050405020304" pitchFamily="18" charset="0"/>
                        </a:rPr>
                        <m:t>→+∞</m:t>
                      </m:r>
                    </m:oMath>
                  </a14:m>
                  <a:r>
                    <a:rPr lang="en-US" sz="1700">
                      <a:effectLst/>
                      <a:latin typeface="+mj-lt"/>
                      <a:ea typeface="PMingLiU"/>
                      <a:cs typeface="Times New Roman" panose="02020603050405020304" pitchFamily="18" charset="0"/>
                    </a:rPr>
                    <a:t>?</a:t>
                  </a:r>
                  <a:endParaRPr lang="en-US" sz="170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 algn="just">
                    <a:lnSpc>
                      <a:spcPct val="160000"/>
                    </a:lnSpc>
                    <a:spcBef>
                      <a:spcPts val="100"/>
                    </a:spcBef>
                    <a:spcAft>
                      <a:spcPts val="100"/>
                    </a:spcAft>
                  </a:pPr>
                  <a:r>
                    <a:rPr lang="en-US" sz="1700">
                      <a:effectLst/>
                      <a:latin typeface="+mj-lt"/>
                      <a:ea typeface="PMingLiU"/>
                      <a:cs typeface="Times New Roman" panose="02020603050405020304" pitchFamily="18" charset="0"/>
                    </a:rPr>
                    <a:t>b) Chứng </a:t>
                  </a:r>
                  <a:r>
                    <a:rPr lang="en-US" sz="1700">
                      <a:effectLst/>
                      <a:latin typeface="+mj-lt"/>
                      <a:ea typeface="PMingLiU"/>
                      <a:cs typeface="Times New Roman" panose="02020603050405020304" pitchFamily="18" charset="0"/>
                    </a:rPr>
                    <a:t>tỏ </a:t>
                  </a:r>
                  <a:r>
                    <a:rPr lang="en-US" sz="1700" smtClean="0">
                      <a:effectLst/>
                      <a:latin typeface="+mj-lt"/>
                      <a:ea typeface="PMingLiU"/>
                      <a:cs typeface="Times New Roman" panose="02020603050405020304" pitchFamily="18" charset="0"/>
                    </a:rPr>
                    <a:t>rằng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1700" i="1">
                              <a:effectLst/>
                              <a:latin typeface="+mj-lt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700" i="1">
                                  <a:effectLst/>
                                  <a:latin typeface="+mj-lt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1700" i="1">
                                  <a:effectLst/>
                                  <a:latin typeface="+mj-lt"/>
                                  <a:ea typeface="PMingLiU"/>
                                  <a:cs typeface="Times New Roman" panose="02020603050405020304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en-US" sz="1700" i="1">
                                  <a:effectLst/>
                                  <a:latin typeface="+mj-lt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700" i="1">
                                  <a:effectLst/>
                                  <a:latin typeface="+mj-lt"/>
                                  <a:ea typeface="PMingLiU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700" i="1">
                                  <a:effectLst/>
                                  <a:latin typeface="+mj-lt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700" i="1">
                                  <a:effectLst/>
                                  <a:latin typeface="+mj-lt"/>
                                  <a:ea typeface="PMingLiU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700" i="1">
                                      <a:effectLst/>
                                      <a:latin typeface="+mj-lt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700" i="1">
                                      <a:effectLst/>
                                      <a:latin typeface="+mj-lt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700" i="1">
                                  <a:effectLst/>
                                  <a:latin typeface="+mj-lt"/>
                                  <a:ea typeface="PMingLiU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1700" i="1">
                                      <a:effectLst/>
                                      <a:latin typeface="+mj-lt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700" i="1">
                                      <a:effectLst/>
                                      <a:latin typeface="+mj-lt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sz="1700" i="1">
                                      <a:effectLst/>
                                      <a:latin typeface="+mj-lt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1700" i="1">
                          <a:effectLst/>
                          <a:latin typeface="+mj-lt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700" i="0">
                          <a:effectLst/>
                          <a:latin typeface="+mj-lt"/>
                          <a:ea typeface="PMingLiU"/>
                          <a:cs typeface="Times New Roman" panose="02020603050405020304" pitchFamily="18" charset="0"/>
                        </a:rPr>
                        <m:t>0</m:t>
                      </m:r>
                    </m:oMath>
                  </a14:m>
                  <a:r>
                    <a:rPr lang="en-US" sz="1700">
                      <a:effectLst/>
                      <a:latin typeface="+mj-lt"/>
                      <a:ea typeface="PMingLiU"/>
                      <a:cs typeface="Times New Roman" panose="02020603050405020304" pitchFamily="18" charset="0"/>
                    </a:rPr>
                    <a:t>. Tính chất này thể hiện trên Hình 1.24 như thế nào? </a:t>
                  </a:r>
                  <a:endParaRPr lang="en-US" sz="170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5699" y="1352050"/>
                  <a:ext cx="4239405" cy="3599447"/>
                </a:xfrm>
                <a:prstGeom prst="rect">
                  <a:avLst/>
                </a:prstGeom>
                <a:blipFill>
                  <a:blip r:embed="rId3"/>
                  <a:stretch>
                    <a:fillRect l="-1059" r="-908" b="-59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" name="Group 5"/>
            <p:cNvGrpSpPr/>
            <p:nvPr/>
          </p:nvGrpSpPr>
          <p:grpSpPr>
            <a:xfrm>
              <a:off x="396239" y="377742"/>
              <a:ext cx="8127560" cy="943143"/>
              <a:chOff x="396239" y="377742"/>
              <a:chExt cx="8127560" cy="943143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8" name="Rectangle 7"/>
                  <p:cNvSpPr/>
                  <p:nvPr/>
                </p:nvSpPr>
                <p:spPr>
                  <a:xfrm>
                    <a:off x="396239" y="377742"/>
                    <a:ext cx="8127560" cy="943143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342900" lvl="0" indent="-342900" algn="just">
                      <a:lnSpc>
                        <a:spcPct val="175000"/>
                      </a:lnSpc>
                      <a:spcBef>
                        <a:spcPts val="300"/>
                      </a:spcBef>
                      <a:spcAft>
                        <a:spcPts val="300"/>
                      </a:spcAft>
                      <a:buClr>
                        <a:srgbClr val="C00000"/>
                      </a:buClr>
                      <a:buFont typeface="Wingdings" panose="05000000000000000000" pitchFamily="2" charset="2"/>
                      <a:buChar char="q"/>
                    </a:pPr>
                    <a:r>
                      <a:rPr kumimoji="0" lang="vi-VN" sz="17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a:t>HĐ</a:t>
                    </a:r>
                    <a:r>
                      <a:rPr kumimoji="0" lang="en-US" sz="17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a:t>3</a:t>
                    </a:r>
                    <a:r>
                      <a:rPr kumimoji="0" lang="vi-VN" sz="17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a:t>: </a:t>
                    </a:r>
                    <a:r>
                      <a:rPr kumimoji="0" lang="en-US" sz="17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ea typeface="Arial" panose="020B0604020202020204" pitchFamily="34" charset="0"/>
                        <a:cs typeface="Times New Roman" panose="02020603050405020304" pitchFamily="18" charset="0"/>
                        <a:sym typeface="Arial"/>
                      </a:rPr>
                      <a:t>Cho hàm </a:t>
                    </a:r>
                    <a:r>
                      <a:rPr kumimoji="0" lang="en-US" sz="17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ea typeface="Arial" panose="020B0604020202020204" pitchFamily="34" charset="0"/>
                        <a:cs typeface="Times New Roman" panose="02020603050405020304" pitchFamily="18" charset="0"/>
                        <a:sym typeface="Arial"/>
                      </a:rPr>
                      <a:t>số                                       </a:t>
                    </a:r>
                    <a:r>
                      <a:rPr kumimoji="0" lang="en-US" sz="17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ea typeface="PMingLiU"/>
                        <a:cs typeface="Times New Roman" panose="02020603050405020304" pitchFamily="18" charset="0"/>
                        <a:sym typeface="Arial"/>
                      </a:rPr>
                      <a:t>có </a:t>
                    </a:r>
                    <a:r>
                      <a:rPr kumimoji="0" lang="en-US" sz="17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ea typeface="PMingLiU"/>
                        <a:cs typeface="Times New Roman" panose="02020603050405020304" pitchFamily="18" charset="0"/>
                        <a:sym typeface="Arial"/>
                      </a:rPr>
                      <a:t>đồ thị </a:t>
                    </a:r>
                    <a14:m>
                      <m:oMath xmlns:m="http://schemas.openxmlformats.org/officeDocument/2006/math">
                        <m:r>
                          <a:rPr kumimoji="0" lang="en-US" sz="17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  <a:sym typeface="Arial"/>
                          </a:rPr>
                          <m:t>(</m:t>
                        </m:r>
                        <m:r>
                          <a:rPr kumimoji="0" lang="en-US" sz="17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  <a:sym typeface="Arial"/>
                          </a:rPr>
                          <m:t>𝐶</m:t>
                        </m:r>
                        <m:r>
                          <a:rPr kumimoji="0" lang="en-US" sz="17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  <a:sym typeface="Arial"/>
                          </a:rPr>
                          <m:t>)</m:t>
                        </m:r>
                      </m:oMath>
                    </a14:m>
                    <a:r>
                      <a:rPr kumimoji="0" lang="en-US" sz="17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ea typeface="PMingLiU"/>
                        <a:cs typeface="Times New Roman" panose="02020603050405020304" pitchFamily="18" charset="0"/>
                        <a:sym typeface="Arial"/>
                      </a:rPr>
                      <a:t> và</a:t>
                    </a:r>
                    <a:r>
                      <a:rPr kumimoji="0" lang="en-US" sz="1700" b="0" i="0" u="none" strike="noStrike" kern="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ea typeface="PMingLiU"/>
                        <a:cs typeface="Times New Roman" panose="02020603050405020304" pitchFamily="18" charset="0"/>
                        <a:sym typeface="Arial"/>
                      </a:rPr>
                      <a:t> đường thẳng </a:t>
                    </a:r>
                    <a14:m>
                      <m:oMath xmlns:m="http://schemas.openxmlformats.org/officeDocument/2006/math">
                        <m:r>
                          <a:rPr lang="en-US" sz="1700" i="1"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1700" i="1"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1700" b="0" i="1" smtClean="0"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1700" b="0" i="1" smtClean="0"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−1</m:t>
                        </m:r>
                      </m:oMath>
                    </a14:m>
                    <a:r>
                      <a:rPr kumimoji="0" lang="en-US" sz="17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ea typeface="PMingLiU"/>
                        <a:cs typeface="Times New Roman" panose="02020603050405020304" pitchFamily="18" charset="0"/>
                        <a:sym typeface="Arial"/>
                      </a:rPr>
                      <a:t> như</a:t>
                    </a:r>
                    <a:r>
                      <a:rPr kumimoji="0" lang="en-US" sz="1700" b="0" i="0" u="none" strike="noStrike" kern="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ea typeface="PMingLiU"/>
                        <a:cs typeface="Times New Roman" panose="02020603050405020304" pitchFamily="18" charset="0"/>
                        <a:sym typeface="Arial"/>
                      </a:rPr>
                      <a:t> Hình 1.24.</a:t>
                    </a:r>
                    <a:endParaRPr kumimoji="0" lang="en-US" sz="17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Arial" panose="020B0604020202020204" pitchFamily="34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</mc:Choice>
            <mc:Fallback>
              <p:sp>
                <p:nvSpPr>
                  <p:cNvPr id="8" name="Rectangle 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6239" y="377742"/>
                    <a:ext cx="8127560" cy="943143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394" r="-473" b="-774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" name="Rectangle 4"/>
                  <p:cNvSpPr/>
                  <p:nvPr/>
                </p:nvSpPr>
                <p:spPr>
                  <a:xfrm>
                    <a:off x="2707315" y="377742"/>
                    <a:ext cx="2635722" cy="588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17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𝑦</m:t>
                          </m:r>
                          <m:r>
                            <a:rPr kumimoji="0" lang="en-US" sz="17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=</m:t>
                          </m:r>
                          <m:r>
                            <a:rPr kumimoji="0" lang="en-US" sz="17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𝑓</m:t>
                          </m:r>
                          <m:d>
                            <m:dPr>
                              <m:ctrlPr>
                                <a:rPr kumimoji="0" lang="en-US" sz="17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  <a:sym typeface="Arial"/>
                                </a:rPr>
                              </m:ctrlPr>
                            </m:dPr>
                            <m:e>
                              <m:r>
                                <a:rPr kumimoji="0" lang="en-US" sz="17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𝑥</m:t>
                              </m:r>
                            </m:e>
                          </m:d>
                          <m:r>
                            <a:rPr kumimoji="0" lang="en-US" sz="17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=</m:t>
                          </m:r>
                          <m:r>
                            <a:rPr kumimoji="0" lang="en-US" sz="17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𝑥</m:t>
                          </m:r>
                          <m:r>
                            <a:rPr kumimoji="0" lang="en-US" sz="17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−1+</m:t>
                          </m:r>
                          <m:f>
                            <m:fPr>
                              <m:ctrlPr>
                                <a:rPr kumimoji="0" lang="en-US" sz="17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  <a:sym typeface="Arial"/>
                                </a:rPr>
                              </m:ctrlPr>
                            </m:fPr>
                            <m:num>
                              <m:r>
                                <a:rPr kumimoji="0" lang="en-US" sz="17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2</m:t>
                              </m:r>
                            </m:num>
                            <m:den>
                              <m:r>
                                <a:rPr kumimoji="0" lang="en-US" sz="17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𝑥</m:t>
                              </m:r>
                              <m:r>
                                <a:rPr kumimoji="0" lang="en-US" sz="17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+1</m:t>
                              </m:r>
                            </m:den>
                          </m:f>
                        </m:oMath>
                      </m:oMathPara>
                    </a14:m>
                    <a:endParaRPr kumimoji="0" lang="en-US" sz="17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sym typeface="Arial"/>
                    </a:endParaRPr>
                  </a:p>
                </p:txBody>
              </p:sp>
            </mc:Choice>
            <mc:Fallback>
              <p:sp>
                <p:nvSpPr>
                  <p:cNvPr id="5" name="Rectangle 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07315" y="377742"/>
                    <a:ext cx="2635722" cy="58811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487" y="1316417"/>
            <a:ext cx="2923105" cy="347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93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74928" y="180422"/>
            <a:ext cx="8794143" cy="47787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66704" y="384063"/>
            <a:ext cx="7521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00" cap="none" spc="0" normalizeH="0" baseline="0" noProof="0" smtClean="0">
                <a:ln>
                  <a:noFill/>
                </a:ln>
                <a:solidFill>
                  <a:srgbClr val="C6EAFF">
                    <a:lumMod val="25000"/>
                  </a:srgbClr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Giải:</a:t>
            </a:r>
            <a:endParaRPr kumimoji="0" lang="en-US" sz="2000" b="0" i="0" u="sng" strike="noStrike" kern="0" cap="none" spc="0" normalizeH="0" baseline="0" noProof="0">
              <a:ln>
                <a:noFill/>
              </a:ln>
              <a:solidFill>
                <a:srgbClr val="C6EAFF">
                  <a:lumMod val="2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515247" y="963961"/>
                <a:ext cx="8318653" cy="3829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vi-VN" sz="1800" smtClean="0">
                    <a:latin typeface="+mn-lt"/>
                    <a:ea typeface="Arial" panose="020B0604020202020204" pitchFamily="34" charset="0"/>
                    <a:cs typeface="Times New Roman" panose="02020603050405020304" pitchFamily="18" charset="0"/>
                  </a:rPr>
                  <a:t>a)</a:t>
                </a:r>
                <a:r>
                  <a:rPr lang="vi-VN" sz="18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 Ta có: </a:t>
                </a:r>
                <a14:m>
                  <m:oMath xmlns:m="http://schemas.openxmlformats.org/officeDocument/2006/math">
                    <m:r>
                      <a:rPr lang="vi-VN" sz="1800" i="1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1800" i="1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1800" i="1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1800" i="1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m:t>−1</m:t>
                    </m:r>
                    <m:r>
                      <a:rPr lang="en-US" sz="1800" i="1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m:t>⟺</m:t>
                    </m:r>
                    <m:r>
                      <a:rPr lang="en-US" sz="1800" i="1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800" i="1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800" i="1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m:t>−1=0</m:t>
                    </m:r>
                  </m:oMath>
                </a14:m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tabLst>
                    <a:tab pos="135128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Khi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 đó: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800" i="1">
                          <a:effectLst/>
                          <a:latin typeface="+mn-lt"/>
                          <a:ea typeface="PMingLiU"/>
                          <a:cs typeface="Times New Roman" panose="02020603050405020304" pitchFamily="18" charset="0"/>
                        </a:rPr>
                        <m:t>𝑀𝐻</m:t>
                      </m:r>
                      <m:r>
                        <a:rPr lang="en-US" sz="1800" i="1">
                          <a:effectLst/>
                          <a:latin typeface="+mn-lt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+mn-lt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1800" i="1">
                                  <a:effectLst/>
                                  <a:latin typeface="+mn-lt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effectLst/>
                                  <a:latin typeface="+mn-lt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effectLst/>
                                  <a:latin typeface="+mn-lt"/>
                                  <a:ea typeface="PMingLiU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1800" i="1">
                                  <a:effectLst/>
                                  <a:latin typeface="+mn-lt"/>
                                  <a:ea typeface="PMingLiU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800" i="1">
                                      <a:effectLst/>
                                      <a:latin typeface="+mn-lt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effectLst/>
                                      <a:latin typeface="+mn-lt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800" i="1">
                                  <a:effectLst/>
                                  <a:latin typeface="+mn-lt"/>
                                  <a:ea typeface="PMingLiU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800" i="1">
                                  <a:effectLst/>
                                  <a:latin typeface="+mn-lt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i="1">
                                  <a:effectLst/>
                                  <a:latin typeface="+mn-lt"/>
                                  <a:ea typeface="PMingLiU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US" sz="1800" i="1">
                          <a:effectLst/>
                          <a:latin typeface="+mn-lt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+mn-lt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1800" i="1">
                                  <a:effectLst/>
                                  <a:latin typeface="+mn-lt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effectLst/>
                                  <a:latin typeface="+mn-lt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effectLst/>
                                  <a:latin typeface="+mn-lt"/>
                                  <a:ea typeface="PMingLiU"/>
                                  <a:cs typeface="Times New Roman" panose="02020603050405020304" pitchFamily="18" charset="0"/>
                                </a:rPr>
                                <m:t>−1−(</m:t>
                              </m:r>
                              <m:r>
                                <a:rPr lang="en-US" sz="1800" i="1">
                                  <a:effectLst/>
                                  <a:latin typeface="+mn-lt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effectLst/>
                                  <a:latin typeface="+mn-lt"/>
                                  <a:ea typeface="PMingLiU"/>
                                  <a:cs typeface="Times New Roman" panose="02020603050405020304" pitchFamily="18" charset="0"/>
                                </a:rPr>
                                <m:t>−1+</m:t>
                              </m:r>
                              <m:f>
                                <m:fPr>
                                  <m:ctrlPr>
                                    <a:rPr lang="en-US" sz="1800" i="1">
                                      <a:effectLst/>
                                      <a:latin typeface="+mn-lt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effectLst/>
                                      <a:latin typeface="+mn-lt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1800" i="1">
                                      <a:effectLst/>
                                      <a:latin typeface="+mn-lt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sz="1800" i="1">
                                      <a:effectLst/>
                                      <a:latin typeface="+mn-lt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+1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800" i="1">
                                  <a:effectLst/>
                                  <a:latin typeface="+mn-lt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i="1">
                                  <a:effectLst/>
                                  <a:latin typeface="+mn-lt"/>
                                  <a:ea typeface="PMingLiU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US" sz="1800" i="1">
                          <a:effectLst/>
                          <a:latin typeface="+mn-lt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+mn-lt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800" i="1">
                                  <a:effectLst/>
                                  <a:latin typeface="+mn-lt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i="1">
                                  <a:effectLst/>
                                  <a:latin typeface="+mn-lt"/>
                                  <a:ea typeface="PMingLiU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1800" i="1">
                              <a:effectLst/>
                              <a:latin typeface="+mn-lt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i="1">
                              <a:effectLst/>
                              <a:latin typeface="+mn-lt"/>
                              <a:ea typeface="PMingLiU"/>
                              <a:cs typeface="Times New Roman" panose="020206030504050203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tabLst>
                    <a:tab pos="135128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ó:</m:t>
                      </m:r>
                      <m:func>
                        <m:funcPr>
                          <m:ctrlPr>
                            <a:rPr lang="en-US" sz="1800" i="1">
                              <a:effectLst/>
                              <a:latin typeface="+mn-lt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effectLst/>
                                  <a:latin typeface="+mn-lt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effectLst/>
                                  <a:latin typeface="+mn-lt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i="1">
                                  <a:effectLst/>
                                  <a:latin typeface="+mn-lt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effectLst/>
                                  <a:latin typeface="+mn-lt"/>
                                  <a:ea typeface="PMingLiU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800" i="1">
                                  <a:effectLst/>
                                  <a:latin typeface="+mn-lt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1800" i="1">
                                      <a:effectLst/>
                                      <a:latin typeface="+mn-lt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800" i="1">
                                      <a:effectLst/>
                                      <a:latin typeface="+mn-lt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1800" i="1">
                                  <a:effectLst/>
                                  <a:latin typeface="+mn-lt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effectLst/>
                                  <a:latin typeface="+mn-lt"/>
                                  <a:ea typeface="PMingLiU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den>
                          </m:f>
                          <m:r>
                            <a:rPr lang="en-US" sz="1800" i="1">
                              <a:effectLst/>
                              <a:latin typeface="+mn-lt"/>
                              <a:ea typeface="PMingLiU"/>
                              <a:cs typeface="Times New Roman" panose="02020603050405020304" pitchFamily="18" charset="0"/>
                            </a:rPr>
                            <m:t>=0</m:t>
                          </m:r>
                        </m:e>
                      </m:func>
                    </m:oMath>
                  </m:oMathPara>
                </a14:m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vi-VN" sz="18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vi-VN" sz="1800" i="1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vi-VN" sz="18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 dần tới </a:t>
                </a:r>
                <a14:m>
                  <m:oMath xmlns:m="http://schemas.openxmlformats.org/officeDocument/2006/math">
                    <m:r>
                      <a:rPr lang="vi-VN" sz="1800" i="1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m:t>+∞</m:t>
                    </m:r>
                  </m:oMath>
                </a14:m>
                <a:r>
                  <a:rPr lang="vi-VN" sz="18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 thì khoảng cách </a:t>
                </a:r>
                <a14:m>
                  <m:oMath xmlns:m="http://schemas.openxmlformats.org/officeDocument/2006/math">
                    <m:r>
                      <a:rPr lang="vi-VN" sz="1800" i="1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m:t>𝑀𝐻</m:t>
                    </m:r>
                  </m:oMath>
                </a14:m>
                <a:r>
                  <a:rPr lang="vi-VN" sz="18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 dần tiến đến 0.</a:t>
                </a:r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) 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ó:</m:t>
                      </m:r>
                      <m:func>
                        <m:funcPr>
                          <m:ctrlPr>
                            <a:rPr lang="en-US" sz="1800" i="1">
                              <a:effectLst/>
                              <a:latin typeface="+mn-lt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effectLst/>
                                  <a:latin typeface="+mn-lt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effectLst/>
                                  <a:latin typeface="+mn-lt"/>
                                  <a:ea typeface="PMingLiU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i="1">
                                  <a:effectLst/>
                                  <a:latin typeface="+mn-lt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effectLst/>
                                  <a:latin typeface="+mn-lt"/>
                                  <a:ea typeface="PMingLiU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800" i="1">
                                  <a:effectLst/>
                                  <a:latin typeface="+mn-lt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effectLst/>
                                  <a:latin typeface="+mn-lt"/>
                                  <a:ea typeface="PMingLiU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800" i="1">
                                      <a:effectLst/>
                                      <a:latin typeface="+mn-lt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effectLst/>
                                      <a:latin typeface="+mn-lt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800" i="1">
                                  <a:effectLst/>
                                  <a:latin typeface="+mn-lt"/>
                                  <a:ea typeface="PMingLiU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1800" i="1">
                                      <a:effectLst/>
                                      <a:latin typeface="+mn-lt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effectLst/>
                                      <a:latin typeface="+mn-lt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sz="1800" i="1">
                                      <a:effectLst/>
                                      <a:latin typeface="+mn-lt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1800" i="1">
                          <a:effectLst/>
                          <a:latin typeface="+mn-lt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800" i="1">
                              <a:effectLst/>
                              <a:latin typeface="+mn-lt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effectLst/>
                                  <a:latin typeface="+mn-lt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effectLst/>
                                  <a:latin typeface="+mn-lt"/>
                                  <a:ea typeface="PMingLiU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i="1">
                                  <a:effectLst/>
                                  <a:latin typeface="+mn-lt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effectLst/>
                                  <a:latin typeface="+mn-lt"/>
                                  <a:ea typeface="PMingLiU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800" i="1">
                                  <a:effectLst/>
                                  <a:latin typeface="+mn-lt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+mn-lt"/>
                                  <a:ea typeface="PMingLiU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1800" i="1">
                                  <a:effectLst/>
                                  <a:latin typeface="+mn-lt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effectLst/>
                                  <a:latin typeface="+mn-lt"/>
                                  <a:ea typeface="PMingLiU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den>
                          </m:f>
                        </m:e>
                      </m:func>
                      <m:r>
                        <a:rPr lang="en-US" sz="1800" i="1">
                          <a:effectLst/>
                          <a:latin typeface="+mn-lt"/>
                          <a:ea typeface="PMingLiU"/>
                          <a:cs typeface="Times New Roman" panose="02020603050405020304" pitchFamily="18" charset="0"/>
                        </a:rPr>
                        <m:t>=0.</m:t>
                      </m:r>
                    </m:oMath>
                  </m:oMathPara>
                </a14:m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18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18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 dần tới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m:t>+∞</m:t>
                    </m:r>
                  </m:oMath>
                </a14:m>
                <a:r>
                  <a:rPr lang="en-US" sz="18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 thì đồ thị hàm số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800" i="1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800" i="1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1800" i="1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800" i="1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8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 càng dần đường thẳng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800" i="1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800" i="1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r>
                  <a:rPr lang="en-US" sz="1800" smtClean="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.</a:t>
                </a:r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247" y="963961"/>
                <a:ext cx="8318653" cy="3829253"/>
              </a:xfrm>
              <a:prstGeom prst="rect">
                <a:avLst/>
              </a:prstGeom>
              <a:blipFill>
                <a:blip r:embed="rId3"/>
                <a:stretch>
                  <a:fillRect l="-660" b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528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595007" y="354927"/>
                <a:ext cx="7959299" cy="19466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50000"/>
                  </a:lnSpc>
                  <a:tabLst>
                    <a:tab pos="361950" algn="l"/>
                  </a:tabLst>
                </a:pPr>
                <a:r>
                  <a:rPr lang="vi-VN" sz="2400" b="1">
                    <a:solidFill>
                      <a:srgbClr val="C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Khái </a:t>
                </a:r>
                <a:r>
                  <a:rPr lang="vi-VN" sz="2400" b="1" smtClean="0">
                    <a:solidFill>
                      <a:srgbClr val="C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niệm</a:t>
                </a:r>
                <a:endParaRPr lang="en-US" sz="2400" b="1" smtClean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1700">
                    <a:latin typeface="+mj-lt"/>
                    <a:ea typeface="PMingLiU"/>
                    <a:cs typeface="Times New Roman" panose="02020603050405020304" pitchFamily="18" charset="0"/>
                  </a:rPr>
                  <a:t>Đường thẳng </a:t>
                </a:r>
                <a14:m>
                  <m:oMath xmlns:m="http://schemas.openxmlformats.org/officeDocument/2006/math">
                    <m:r>
                      <a:rPr lang="en-US" sz="1700" i="1">
                        <a:effectLst/>
                        <a:latin typeface="+mj-lt"/>
                        <a:ea typeface="PMingLiU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700" i="1">
                        <a:effectLst/>
                        <a:latin typeface="+mj-lt"/>
                        <a:ea typeface="PMingLiU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700" i="1">
                        <a:effectLst/>
                        <a:latin typeface="+mj-lt"/>
                        <a:ea typeface="PMingLiU"/>
                        <a:cs typeface="Times New Roman" panose="02020603050405020304" pitchFamily="18" charset="0"/>
                      </a:rPr>
                      <m:t>𝑎𝑥</m:t>
                    </m:r>
                    <m:r>
                      <a:rPr lang="en-US" sz="1700" i="1">
                        <a:effectLst/>
                        <a:latin typeface="+mj-lt"/>
                        <a:ea typeface="PMingLiU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1700" i="1">
                        <a:effectLst/>
                        <a:latin typeface="+mj-lt"/>
                        <a:ea typeface="PMingLiU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1700" i="1">
                        <a:effectLst/>
                        <a:latin typeface="+mj-lt"/>
                        <a:ea typeface="PMingLiU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1700" i="1">
                            <a:effectLst/>
                            <a:latin typeface="+mj-lt"/>
                            <a:ea typeface="PMingLiU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700" i="1">
                            <a:effectLst/>
                            <a:latin typeface="+mj-lt"/>
                            <a:ea typeface="PMingLiU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1700" i="1">
                            <a:effectLst/>
                            <a:latin typeface="+mj-lt"/>
                            <a:ea typeface="PMingLiU"/>
                            <a:cs typeface="Times New Roman" panose="02020603050405020304" pitchFamily="18" charset="0"/>
                          </a:rPr>
                          <m:t>≠0</m:t>
                        </m:r>
                      </m:e>
                    </m:d>
                  </m:oMath>
                </a14:m>
                <a:r>
                  <a:rPr lang="en-US" sz="170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 gọi là đường tiệm cận xiên (gọi tắt là tiệm </a:t>
                </a:r>
                <a:r>
                  <a:rPr lang="en-US" sz="170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cận </a:t>
                </a:r>
                <a:r>
                  <a:rPr lang="en-US" sz="1700" smtClean="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xiên) </a:t>
                </a:r>
                <a:r>
                  <a:rPr lang="en-US" sz="170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của đồ thị hàm số </a:t>
                </a:r>
                <a14:m>
                  <m:oMath xmlns:m="http://schemas.openxmlformats.org/officeDocument/2006/math">
                    <m:r>
                      <a:rPr lang="en-US" sz="1700" i="1">
                        <a:effectLst/>
                        <a:latin typeface="+mj-lt"/>
                        <a:ea typeface="PMingLiU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700" i="1">
                        <a:effectLst/>
                        <a:latin typeface="+mj-lt"/>
                        <a:ea typeface="PMingLiU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700" i="1">
                        <a:effectLst/>
                        <a:latin typeface="+mj-lt"/>
                        <a:ea typeface="PMingLiU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1700" i="1">
                            <a:effectLst/>
                            <a:latin typeface="+mj-lt"/>
                            <a:ea typeface="PMingLiU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700" i="1">
                            <a:effectLst/>
                            <a:latin typeface="+mj-lt"/>
                            <a:ea typeface="PMingLiU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70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 </a:t>
                </a:r>
                <a:r>
                  <a:rPr lang="en-US" sz="1700" smtClean="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nếu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1700" i="1">
                            <a:effectLst/>
                            <a:latin typeface="+mj-lt"/>
                            <a:ea typeface="PMingLiU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700" i="1">
                                <a:effectLst/>
                                <a:latin typeface="+mj-lt"/>
                                <a:ea typeface="PMingLiU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700">
                                <a:effectLst/>
                                <a:latin typeface="+mj-lt"/>
                                <a:ea typeface="PMingLiU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1700" i="1">
                                <a:effectLst/>
                                <a:latin typeface="+mj-lt"/>
                                <a:ea typeface="PMingLiU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1700" i="1">
                                <a:effectLst/>
                                <a:latin typeface="+mj-lt"/>
                                <a:ea typeface="PMingLiU"/>
                                <a:cs typeface="Times New Roman" panose="02020603050405020304" pitchFamily="18" charset="0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700" i="1">
                                <a:effectLst/>
                                <a:latin typeface="+mj-lt"/>
                                <a:ea typeface="PMingLiU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1700" i="1">
                                <a:effectLst/>
                                <a:latin typeface="+mj-lt"/>
                                <a:ea typeface="PMingLiU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1700" i="1">
                                    <a:effectLst/>
                                    <a:latin typeface="+mj-lt"/>
                                    <a:ea typeface="PMingLiU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700" i="1">
                                    <a:effectLst/>
                                    <a:latin typeface="+mj-lt"/>
                                    <a:ea typeface="PMingLiU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1700" i="1">
                                <a:effectLst/>
                                <a:latin typeface="+mj-lt"/>
                                <a:ea typeface="PMingLiU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sz="1700" i="1">
                                    <a:effectLst/>
                                    <a:latin typeface="+mj-lt"/>
                                    <a:ea typeface="PMingLiU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700" i="1">
                                    <a:effectLst/>
                                    <a:latin typeface="+mj-lt"/>
                                    <a:ea typeface="PMingLiU"/>
                                    <a:cs typeface="Times New Roman" panose="02020603050405020304" pitchFamily="18" charset="0"/>
                                  </a:rPr>
                                  <m:t>𝑎𝑥</m:t>
                                </m:r>
                                <m:r>
                                  <a:rPr lang="en-US" sz="1700" i="1">
                                    <a:effectLst/>
                                    <a:latin typeface="+mj-lt"/>
                                    <a:ea typeface="PMingLiU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1700" i="1">
                                    <a:effectLst/>
                                    <a:latin typeface="+mj-lt"/>
                                    <a:ea typeface="PMingLiU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sz="1700" i="1">
                        <a:effectLst/>
                        <a:latin typeface="+mj-lt"/>
                        <a:ea typeface="PMingLiU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1700" smtClean="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 </a:t>
                </a:r>
                <a:r>
                  <a:rPr lang="en-US" sz="170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hoặc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700" i="1">
                            <a:effectLst/>
                            <a:latin typeface="+mj-lt"/>
                            <a:ea typeface="PMingLiU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700" i="1">
                                <a:effectLst/>
                                <a:latin typeface="+mj-lt"/>
                                <a:ea typeface="PMingLiU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700">
                                <a:effectLst/>
                                <a:latin typeface="+mj-lt"/>
                                <a:ea typeface="PMingLiU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1700" i="1">
                                <a:effectLst/>
                                <a:latin typeface="+mj-lt"/>
                                <a:ea typeface="PMingLiU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1700" i="1">
                                <a:effectLst/>
                                <a:latin typeface="+mj-lt"/>
                                <a:ea typeface="PMingLiU"/>
                                <a:cs typeface="Times New Roman" panose="02020603050405020304" pitchFamily="18" charset="0"/>
                              </a:rPr>
                              <m:t>→−∞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700" i="1">
                                <a:effectLst/>
                                <a:latin typeface="+mj-lt"/>
                                <a:ea typeface="PMingLiU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1700" i="1">
                                <a:effectLst/>
                                <a:latin typeface="+mj-lt"/>
                                <a:ea typeface="PMingLiU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1700" i="1">
                                    <a:effectLst/>
                                    <a:latin typeface="+mj-lt"/>
                                    <a:ea typeface="PMingLiU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700" i="1">
                                    <a:effectLst/>
                                    <a:latin typeface="+mj-lt"/>
                                    <a:ea typeface="PMingLiU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1700" i="1">
                                <a:effectLst/>
                                <a:latin typeface="+mj-lt"/>
                                <a:ea typeface="PMingLiU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sz="1700" i="1">
                                    <a:effectLst/>
                                    <a:latin typeface="+mj-lt"/>
                                    <a:ea typeface="PMingLiU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700" i="1">
                                    <a:effectLst/>
                                    <a:latin typeface="+mj-lt"/>
                                    <a:ea typeface="PMingLiU"/>
                                    <a:cs typeface="Times New Roman" panose="02020603050405020304" pitchFamily="18" charset="0"/>
                                  </a:rPr>
                                  <m:t>𝑎𝑥</m:t>
                                </m:r>
                                <m:r>
                                  <a:rPr lang="en-US" sz="1700" i="1">
                                    <a:effectLst/>
                                    <a:latin typeface="+mj-lt"/>
                                    <a:ea typeface="PMingLiU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1700" i="1">
                                    <a:effectLst/>
                                    <a:latin typeface="+mj-lt"/>
                                    <a:ea typeface="PMingLiU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sz="1700" i="1">
                        <a:effectLst/>
                        <a:latin typeface="+mj-lt"/>
                        <a:ea typeface="PMingLiU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1700" smtClean="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700"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007" y="354927"/>
                <a:ext cx="7959299" cy="1946623"/>
              </a:xfrm>
              <a:prstGeom prst="rect">
                <a:avLst/>
              </a:prstGeom>
              <a:blipFill>
                <a:blip r:embed="rId3"/>
                <a:stretch>
                  <a:fillRect l="-536" r="-5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29530" y="2463906"/>
            <a:ext cx="5290252" cy="223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01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94196" y="240528"/>
            <a:ext cx="8555604" cy="4662537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7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157317" y="248813"/>
                <a:ext cx="7025121" cy="12953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 b="1" smtClean="0">
                          <a:solidFill>
                            <a:srgbClr val="C6EAFF">
                              <a:lumMod val="25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1800" b="1" smtClean="0">
                          <a:solidFill>
                            <a:srgbClr val="C6EAFF">
                              <a:lumMod val="25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í </m:t>
                      </m:r>
                      <m:r>
                        <m:rPr>
                          <m:nor/>
                        </m:rPr>
                        <a:rPr lang="en-US" sz="1800" b="1" smtClean="0">
                          <a:solidFill>
                            <a:srgbClr val="C6EAFF">
                              <a:lumMod val="25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1800" b="1" smtClean="0">
                          <a:solidFill>
                            <a:srgbClr val="C6EAFF">
                              <a:lumMod val="25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ụ 5.</m:t>
                      </m:r>
                      <m:r>
                        <m:rPr>
                          <m:nor/>
                        </m:rPr>
                        <a:rPr lang="vi-VN" sz="1800" b="1" smtClean="0">
                          <a:solidFill>
                            <a:srgbClr val="C6EAFF">
                              <a:lumMod val="25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rgbClr val="DADADA">
                              <a:lumMod val="10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Cho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rgbClr val="DADADA">
                              <a:lumMod val="10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rgbClr val="DADADA">
                              <a:lumMod val="10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rgbClr val="DADADA">
                              <a:lumMod val="10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rgbClr val="DADADA">
                              <a:lumMod val="10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rgbClr val="DADADA">
                              <a:lumMod val="10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rgbClr val="DADADA">
                              <a:lumMod val="10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rgbClr val="DADADA">
                              <a:lumMod val="10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+2</m:t>
                          </m:r>
                        </m:den>
                      </m:f>
                      <m:r>
                        <a:rPr lang="en-US" sz="18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1800" i="1">
                          <a:latin typeface="Times New Roman" panose="02020603050405020304" pitchFamily="18" charset="0"/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ti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xi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1800" smtClean="0">
                  <a:effectLst/>
                  <a:latin typeface="+mn-lt"/>
                  <a:ea typeface="PMingLiU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1800" smtClean="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đồ </a:t>
                </a:r>
                <a:r>
                  <a:rPr lang="en-US" sz="18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thị hàm số</a:t>
                </a:r>
                <a:r>
                  <a:rPr lang="en-US" sz="1800" i="1">
                    <a:effectLst/>
                    <a:latin typeface="Times New Roman" panose="02020603050405020304" pitchFamily="18" charset="0"/>
                    <a:ea typeface="PMingLiU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800" i="1">
                    <a:effectLst/>
                    <a:latin typeface="Times New Roman" panose="02020603050405020304" pitchFamily="18" charset="0"/>
                    <a:ea typeface="PMingLiU"/>
                    <a:cs typeface="Times New Roman" panose="02020603050405020304" pitchFamily="18" charset="0"/>
                  </a:rPr>
                  <a:t>.</a:t>
                </a:r>
                <a:r>
                  <a:rPr kumimoji="0" lang="en-US" sz="1800" b="0" i="0" u="none" strike="noStrike" kern="0" cap="none" spc="0" normalizeH="0" noProof="0" smtClean="0">
                    <a:ln>
                      <a:noFill/>
                    </a:ln>
                    <a:solidFill>
                      <a:srgbClr val="DADADA">
                        <a:lumMod val="10000"/>
                      </a:srgbClr>
                    </a:solidFill>
                    <a:effectLst/>
                    <a:uLnTx/>
                    <a:uFillTx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endParaRPr kumimoji="0" lang="vi-VN" sz="1800" b="0" i="0" u="none" strike="noStrike" kern="0" cap="none" spc="0" normalizeH="0" baseline="0" noProof="0">
                  <a:ln>
                    <a:noFill/>
                  </a:ln>
                  <a:solidFill>
                    <a:srgbClr val="DADADA">
                      <a:lumMod val="10000"/>
                    </a:srgbClr>
                  </a:solidFill>
                  <a:effectLst/>
                  <a:uLnTx/>
                  <a:uFillTx/>
                  <a:ea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317" y="248813"/>
                <a:ext cx="7025121" cy="1295355"/>
              </a:xfrm>
              <a:prstGeom prst="rect">
                <a:avLst/>
              </a:prstGeom>
              <a:blipFill>
                <a:blip r:embed="rId3"/>
                <a:stretch>
                  <a:fillRect l="-781" b="-3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4252689" y="1828678"/>
            <a:ext cx="834376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700" b="1" i="1" u="sng" strike="noStrike" kern="1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Giải:</a:t>
            </a:r>
            <a:endParaRPr kumimoji="0" lang="en-US" sz="1700" b="0" i="0" u="sng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157317" y="2416958"/>
                <a:ext cx="7025121" cy="22517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tabLst>
                    <a:tab pos="36195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 smtClean="0">
                          <a:solidFill>
                            <a:srgbClr val="DADADA">
                              <a:lumMod val="10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rgbClr val="DADADA">
                              <a:lumMod val="10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rgbClr val="DADADA">
                              <a:lumMod val="10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rgbClr val="DADADA">
                              <a:lumMod val="10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ó:</m:t>
                      </m:r>
                    </m:oMath>
                  </m:oMathPara>
                </a14:m>
                <a:endParaRPr lang="en-US" sz="1800" smtClean="0">
                  <a:solidFill>
                    <a:srgbClr val="DADADA">
                      <a:lumMod val="10000"/>
                    </a:srgbClr>
                  </a:solidFill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tabLst>
                    <a:tab pos="361950" algn="l"/>
                  </a:tabLs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DADADA">
                              <a:lumMod val="10000"/>
                            </a:srgb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sz="18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+2</m:t>
                              </m:r>
                            </m:den>
                          </m:f>
                        </m:e>
                      </m:func>
                      <m:r>
                        <a:rPr lang="en-US" sz="18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sz="1800" smtClean="0">
                  <a:solidFill>
                    <a:srgbClr val="DADADA">
                      <a:lumMod val="10000"/>
                    </a:srgbClr>
                  </a:solidFill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tabLst>
                    <a:tab pos="361950" algn="l"/>
                  </a:tabLst>
                </a:pPr>
                <a:r>
                  <a:rPr lang="en-US" sz="1800" smtClean="0">
                    <a:solidFill>
                      <a:srgbClr val="DADADA">
                        <a:lumMod val="10000"/>
                      </a:srgbClr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 tự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i="1"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1800" i="1"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→−∞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PMingLiU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PMingLiU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1800" i="1"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sz="18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lang="en-US" sz="1800" smtClean="0">
                  <a:solidFill>
                    <a:srgbClr val="DADADA">
                      <a:lumMod val="10000"/>
                    </a:srgbClr>
                  </a:solidFill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tabLst>
                    <a:tab pos="361950" algn="l"/>
                  </a:tabLst>
                </a:pPr>
                <a:r>
                  <a:rPr lang="en-US" sz="1800" smtClean="0">
                    <a:solidFill>
                      <a:srgbClr val="DADADA">
                        <a:lumMod val="10000"/>
                      </a:srgbClr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đồ thị hàm số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800" smtClean="0">
                    <a:solidFill>
                      <a:srgbClr val="DADADA">
                        <a:lumMod val="10000"/>
                      </a:srgbClr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có tiệm cận xiên là đường thẳng</a:t>
                </a:r>
                <a:r>
                  <a:rPr lang="en-US" sz="1800">
                    <a:ea typeface="PMingLiU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1800" smtClean="0">
                    <a:solidFill>
                      <a:srgbClr val="DADADA">
                        <a:lumMod val="10000"/>
                      </a:srgbClr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1800">
                  <a:solidFill>
                    <a:srgbClr val="DADADA">
                      <a:lumMod val="10000"/>
                    </a:srgbClr>
                  </a:solidFill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317" y="2416958"/>
                <a:ext cx="7025121" cy="2251770"/>
              </a:xfrm>
              <a:prstGeom prst="rect">
                <a:avLst/>
              </a:prstGeom>
              <a:blipFill>
                <a:blip r:embed="rId4"/>
                <a:stretch>
                  <a:fillRect l="-781" b="-1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0188" y="2036080"/>
            <a:ext cx="389612" cy="107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59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74928" y="180422"/>
            <a:ext cx="8794143" cy="47787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206294" y="819631"/>
                <a:ext cx="8738924" cy="41062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6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600" smtClean="0">
                    <a:latin typeface="+mn-lt"/>
                    <a:ea typeface="PMingLiU"/>
                    <a:cs typeface="Times New Roman" panose="02020603050405020304" pitchFamily="18" charset="0"/>
                  </a:rPr>
                  <a:t>Ta biết rằng nếu đường thẳng </a:t>
                </a:r>
                <a14:m>
                  <m:oMath xmlns:m="http://schemas.openxmlformats.org/officeDocument/2006/math">
                    <m:r>
                      <a:rPr lang="en-US" sz="1600" i="1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600" i="1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600" i="1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m:t>𝑎𝑥</m:t>
                    </m:r>
                    <m:r>
                      <a:rPr lang="en-US" sz="1600" i="1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1600" i="1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1600" i="1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1600" i="1">
                            <a:effectLst/>
                            <a:latin typeface="+mn-lt"/>
                            <a:ea typeface="PMingLiU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effectLst/>
                            <a:latin typeface="+mn-lt"/>
                            <a:ea typeface="PMingLiU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1600" i="1">
                            <a:effectLst/>
                            <a:latin typeface="+mn-lt"/>
                            <a:ea typeface="PMingLiU"/>
                            <a:cs typeface="Times New Roman" panose="02020603050405020304" pitchFamily="18" charset="0"/>
                          </a:rPr>
                          <m:t>≠0</m:t>
                        </m:r>
                      </m:e>
                    </m:d>
                  </m:oMath>
                </a14:m>
                <a:r>
                  <a:rPr lang="en-US" sz="16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 là tiệm cận xiên của đồ thị hàm số </a:t>
                </a:r>
                <a14:m>
                  <m:oMath xmlns:m="http://schemas.openxmlformats.org/officeDocument/2006/math">
                    <m:r>
                      <a:rPr lang="en-US" sz="1600" i="1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600" i="1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600" i="1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1600" i="1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600" i="1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600" i="1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600" smtClean="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 </a:t>
                </a:r>
                <a:r>
                  <a:rPr lang="en-US" sz="16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thì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600" i="1">
                            <a:effectLst/>
                            <a:latin typeface="+mn-lt"/>
                            <a:ea typeface="PMingLiU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600" i="1">
                                <a:effectLst/>
                                <a:latin typeface="+mn-lt"/>
                                <a:ea typeface="PMingLiU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effectLst/>
                                <a:latin typeface="+mn-lt"/>
                                <a:ea typeface="PMingLiU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1600" i="1">
                                <a:effectLst/>
                                <a:latin typeface="+mn-lt"/>
                                <a:ea typeface="PMingLiU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1600" i="1">
                                <a:effectLst/>
                                <a:latin typeface="+mn-lt"/>
                                <a:ea typeface="PMingLiU"/>
                                <a:cs typeface="Times New Roman" panose="02020603050405020304" pitchFamily="18" charset="0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600" i="1">
                                <a:effectLst/>
                                <a:latin typeface="+mn-lt"/>
                                <a:ea typeface="PMingLiU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effectLst/>
                                <a:latin typeface="+mn-lt"/>
                                <a:ea typeface="PMingLiU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1600" i="1">
                                    <a:effectLst/>
                                    <a:latin typeface="+mn-lt"/>
                                    <a:ea typeface="PMingLiU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effectLst/>
                                    <a:latin typeface="+mn-lt"/>
                                    <a:ea typeface="PMingLiU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1600" i="1">
                                <a:effectLst/>
                                <a:latin typeface="+mn-lt"/>
                                <a:ea typeface="PMingLiU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sz="1600" i="1">
                                    <a:effectLst/>
                                    <a:latin typeface="+mn-lt"/>
                                    <a:ea typeface="PMingLiU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effectLst/>
                                    <a:latin typeface="+mn-lt"/>
                                    <a:ea typeface="PMingLiU"/>
                                    <a:cs typeface="Times New Roman" panose="02020603050405020304" pitchFamily="18" charset="0"/>
                                  </a:rPr>
                                  <m:t>𝑎𝑥</m:t>
                                </m:r>
                                <m:r>
                                  <a:rPr lang="en-US" sz="1600" i="1">
                                    <a:effectLst/>
                                    <a:latin typeface="+mn-lt"/>
                                    <a:ea typeface="PMingLiU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1600" i="1">
                                    <a:effectLst/>
                                    <a:latin typeface="+mn-lt"/>
                                    <a:ea typeface="PMingLiU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sz="1600" i="1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16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 hoặc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600" i="1">
                            <a:effectLst/>
                            <a:latin typeface="+mn-lt"/>
                            <a:ea typeface="PMingLiU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600" i="1">
                                <a:effectLst/>
                                <a:latin typeface="+mn-lt"/>
                                <a:ea typeface="PMingLiU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effectLst/>
                                <a:latin typeface="+mn-lt"/>
                                <a:ea typeface="PMingLiU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1600" i="1">
                                <a:effectLst/>
                                <a:latin typeface="+mn-lt"/>
                                <a:ea typeface="PMingLiU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1600" i="1">
                                <a:effectLst/>
                                <a:latin typeface="+mn-lt"/>
                                <a:ea typeface="PMingLiU"/>
                                <a:cs typeface="Times New Roman" panose="02020603050405020304" pitchFamily="18" charset="0"/>
                              </a:rPr>
                              <m:t>→−∞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600" i="1">
                                <a:effectLst/>
                                <a:latin typeface="+mn-lt"/>
                                <a:ea typeface="PMingLiU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effectLst/>
                                <a:latin typeface="+mn-lt"/>
                                <a:ea typeface="PMingLiU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1600" i="1">
                                    <a:effectLst/>
                                    <a:latin typeface="+mn-lt"/>
                                    <a:ea typeface="PMingLiU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effectLst/>
                                    <a:latin typeface="+mn-lt"/>
                                    <a:ea typeface="PMingLiU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1600" i="1">
                                <a:effectLst/>
                                <a:latin typeface="+mn-lt"/>
                                <a:ea typeface="PMingLiU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sz="1600" i="1">
                                    <a:effectLst/>
                                    <a:latin typeface="+mn-lt"/>
                                    <a:ea typeface="PMingLiU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effectLst/>
                                    <a:latin typeface="+mn-lt"/>
                                    <a:ea typeface="PMingLiU"/>
                                    <a:cs typeface="Times New Roman" panose="02020603050405020304" pitchFamily="18" charset="0"/>
                                  </a:rPr>
                                  <m:t>𝑎𝑥</m:t>
                                </m:r>
                                <m:r>
                                  <a:rPr lang="en-US" sz="1600" i="1">
                                    <a:effectLst/>
                                    <a:latin typeface="+mn-lt"/>
                                    <a:ea typeface="PMingLiU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1600" i="1">
                                    <a:effectLst/>
                                    <a:latin typeface="+mn-lt"/>
                                    <a:ea typeface="PMingLiU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sz="1600" i="1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16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.</a:t>
                </a:r>
                <a:endParaRPr lang="en-US" sz="16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6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600">
                          <a:ea typeface="PMingLiU"/>
                          <a:cs typeface="Times New Roman" panose="02020603050405020304" pitchFamily="18" charset="0"/>
                        </a:rPr>
                        <m:t>Do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  <a:cs typeface="Times New Roman" panose="02020603050405020304" pitchFamily="18" charset="0"/>
                        </a:rPr>
                        <m:t> đó </m:t>
                      </m:r>
                      <m:func>
                        <m:funcPr>
                          <m:ctrlPr>
                            <a:rPr lang="en-US" sz="16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𝑎𝑥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d>
                          <m:r>
                            <a:rPr lang="en-US" sz="16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  <m:r>
                        <a:rPr lang="en-US" sz="16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=0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  <a:cs typeface="Times New Roman" panose="02020603050405020304" pitchFamily="18" charset="0"/>
                        </a:rPr>
                        <m:t>ho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  <a:cs typeface="Times New Roman" panose="02020603050405020304" pitchFamily="18" charset="0"/>
                        </a:rPr>
                        <m:t>ặ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  <a:cs typeface="Times New Roman" panose="02020603050405020304" pitchFamily="18" charset="0"/>
                        </a:rPr>
                        <m:t>c</m:t>
                      </m:r>
                      <m:func>
                        <m:funcPr>
                          <m:ctrlPr>
                            <a:rPr lang="en-US" sz="1600" i="1">
                              <a:effectLst/>
                              <a:latin typeface="+mn-lt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600" i="1">
                                  <a:effectLst/>
                                  <a:latin typeface="+mn-lt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600">
                                  <a:effectLst/>
                                  <a:latin typeface="+mn-lt"/>
                                  <a:ea typeface="PMingLiU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600" i="1">
                                  <a:effectLst/>
                                  <a:latin typeface="+mn-lt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effectLst/>
                                  <a:latin typeface="+mn-lt"/>
                                  <a:ea typeface="PMingLiU"/>
                                  <a:cs typeface="Times New Roman" panose="02020603050405020304" pitchFamily="18" charset="0"/>
                                </a:rPr>
                                <m:t>→−∞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600" i="1">
                                  <a:effectLst/>
                                  <a:latin typeface="+mn-lt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effectLst/>
                                  <a:latin typeface="+mn-lt"/>
                                  <a:ea typeface="PMingLiU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600" i="1">
                                      <a:effectLst/>
                                      <a:latin typeface="+mn-lt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effectLst/>
                                      <a:latin typeface="+mn-lt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600" i="1">
                                  <a:effectLst/>
                                  <a:latin typeface="+mn-lt"/>
                                  <a:ea typeface="PMingLiU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1600" i="1">
                                      <a:effectLst/>
                                      <a:latin typeface="+mn-lt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effectLst/>
                                      <a:latin typeface="+mn-lt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𝑎𝑥</m:t>
                                  </m:r>
                                  <m:r>
                                    <a:rPr lang="en-US" sz="1600" i="1">
                                      <a:effectLst/>
                                      <a:latin typeface="+mn-lt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1600" i="1">
                                      <a:effectLst/>
                                      <a:latin typeface="+mn-lt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1600" i="1">
                          <a:effectLst/>
                          <a:latin typeface="+mn-lt"/>
                          <a:ea typeface="PMingLiU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1600" i="1">
                              <a:effectLst/>
                              <a:latin typeface="+mn-lt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effectLst/>
                              <a:latin typeface="+mn-lt"/>
                              <a:ea typeface="PMingLiU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effectLst/>
                              <a:latin typeface="+mn-lt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1600" i="1">
                          <a:effectLst/>
                          <a:latin typeface="+mn-lt"/>
                          <a:ea typeface="PMingLiU"/>
                          <a:cs typeface="Times New Roman" panose="02020603050405020304" pitchFamily="18" charset="0"/>
                        </a:rPr>
                        <m:t>=0</m:t>
                      </m:r>
                      <m:r>
                        <a:rPr lang="en-US" sz="1600" b="0" i="0" smtClean="0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16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6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600">
                          <a:ea typeface="PMingLiU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  <a:cs typeface="Times New Roman" panose="02020603050405020304" pitchFamily="18" charset="0"/>
                        </a:rPr>
                        <m:t>ừ đâ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  <a:cs typeface="Times New Roman" panose="02020603050405020304" pitchFamily="18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  <a:cs typeface="Times New Roman" panose="02020603050405020304" pitchFamily="18" charset="0"/>
                        </a:rPr>
                        <m:t>suy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  <a:cs typeface="Times New Roman" panose="02020603050405020304" pitchFamily="18" charset="0"/>
                        </a:rPr>
                        <m:t>ra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6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  <m:r>
                        <m:rPr>
                          <m:nor/>
                        </m:rPr>
                        <a:rPr lang="en-US" sz="16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  <a:cs typeface="Times New Roman" panose="02020603050405020304" pitchFamily="18" charset="0"/>
                        </a:rPr>
                        <m:t>ho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  <a:cs typeface="Times New Roman" panose="02020603050405020304" pitchFamily="18" charset="0"/>
                        </a:rPr>
                        <m:t>ặ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  <a:cs typeface="Times New Roman" panose="02020603050405020304" pitchFamily="18" charset="0"/>
                        </a:rPr>
                        <m:t>c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600" i="1">
                          <a:effectLst/>
                          <a:latin typeface="+mn-lt"/>
                          <a:ea typeface="PMingLiU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1600" i="1">
                          <a:effectLst/>
                          <a:latin typeface="+mn-lt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600" i="1">
                              <a:effectLst/>
                              <a:latin typeface="+mn-lt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600" i="1">
                                  <a:effectLst/>
                                  <a:latin typeface="+mn-lt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600">
                                  <a:effectLst/>
                                  <a:latin typeface="+mn-lt"/>
                                  <a:ea typeface="PMingLiU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600" i="1">
                                  <a:effectLst/>
                                  <a:latin typeface="+mn-lt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effectLst/>
                                  <a:latin typeface="+mn-lt"/>
                                  <a:ea typeface="PMingLiU"/>
                                  <a:cs typeface="Times New Roman" panose="02020603050405020304" pitchFamily="18" charset="0"/>
                                </a:rPr>
                                <m:t>→−∞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600" i="1">
                                  <a:effectLst/>
                                  <a:latin typeface="+mn-lt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effectLst/>
                                  <a:latin typeface="+mn-lt"/>
                                  <a:ea typeface="PMingLiU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600" i="1">
                                      <a:effectLst/>
                                      <a:latin typeface="+mn-lt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effectLst/>
                                      <a:latin typeface="+mn-lt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1600" i="1">
                                  <a:effectLst/>
                                  <a:latin typeface="+mn-lt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  <m:r>
                        <a:rPr lang="en-US" sz="1600" b="0" i="0" smtClean="0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16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6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6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Khi đó, ta có </a:t>
                </a:r>
                <a14:m>
                  <m:oMath xmlns:m="http://schemas.openxmlformats.org/officeDocument/2006/math">
                    <m:r>
                      <a:rPr lang="en-US" sz="1600" i="1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1600" i="1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1600" i="1">
                            <a:effectLst/>
                            <a:latin typeface="+mn-lt"/>
                            <a:ea typeface="PMingLiU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600" i="1">
                                <a:effectLst/>
                                <a:latin typeface="+mn-lt"/>
                                <a:ea typeface="PMingLiU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effectLst/>
                                <a:latin typeface="+mn-lt"/>
                                <a:ea typeface="PMingLiU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1600" i="1">
                                <a:effectLst/>
                                <a:latin typeface="+mn-lt"/>
                                <a:ea typeface="PMingLiU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1600" i="1">
                                <a:effectLst/>
                                <a:latin typeface="+mn-lt"/>
                                <a:ea typeface="PMingLiU"/>
                                <a:cs typeface="Times New Roman" panose="02020603050405020304" pitchFamily="18" charset="0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600" i="1">
                                <a:effectLst/>
                                <a:latin typeface="+mn-lt"/>
                                <a:ea typeface="PMingLiU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effectLst/>
                                <a:latin typeface="+mn-lt"/>
                                <a:ea typeface="PMingLiU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1600" i="1">
                                    <a:effectLst/>
                                    <a:latin typeface="+mn-lt"/>
                                    <a:ea typeface="PMingLiU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effectLst/>
                                    <a:latin typeface="+mn-lt"/>
                                    <a:ea typeface="PMingLiU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1600" i="1">
                                <a:effectLst/>
                                <a:latin typeface="+mn-lt"/>
                                <a:ea typeface="PMingLiU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1600" i="1">
                                <a:effectLst/>
                                <a:latin typeface="+mn-lt"/>
                                <a:ea typeface="PMingLiU"/>
                                <a:cs typeface="Times New Roman" panose="02020603050405020304" pitchFamily="18" charset="0"/>
                              </a:rPr>
                              <m:t>𝑎𝑥</m:t>
                            </m:r>
                          </m:e>
                        </m:d>
                      </m:e>
                    </m:func>
                    <m:r>
                      <a:rPr lang="en-US" sz="1600" i="1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16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hoặc </a:t>
                </a:r>
                <a14:m>
                  <m:oMath xmlns:m="http://schemas.openxmlformats.org/officeDocument/2006/math">
                    <m:r>
                      <a:rPr lang="en-US" sz="1600" i="1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1600" i="1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1600" i="1">
                            <a:effectLst/>
                            <a:latin typeface="+mn-lt"/>
                            <a:ea typeface="PMingLiU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600" i="1">
                                <a:effectLst/>
                                <a:latin typeface="+mn-lt"/>
                                <a:ea typeface="PMingLiU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effectLst/>
                                <a:latin typeface="+mn-lt"/>
                                <a:ea typeface="PMingLiU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1600" i="1">
                                <a:effectLst/>
                                <a:latin typeface="+mn-lt"/>
                                <a:ea typeface="PMingLiU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1600" i="1">
                                <a:effectLst/>
                                <a:latin typeface="+mn-lt"/>
                                <a:ea typeface="PMingLiU"/>
                                <a:cs typeface="Times New Roman" panose="02020603050405020304" pitchFamily="18" charset="0"/>
                              </a:rPr>
                              <m:t>→−∞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600" i="1">
                                <a:effectLst/>
                                <a:latin typeface="+mn-lt"/>
                                <a:ea typeface="PMingLiU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effectLst/>
                                <a:latin typeface="+mn-lt"/>
                                <a:ea typeface="PMingLiU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1600" i="1">
                                    <a:effectLst/>
                                    <a:latin typeface="+mn-lt"/>
                                    <a:ea typeface="PMingLiU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effectLst/>
                                    <a:latin typeface="+mn-lt"/>
                                    <a:ea typeface="PMingLiU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1600" i="1">
                                <a:effectLst/>
                                <a:latin typeface="+mn-lt"/>
                                <a:ea typeface="PMingLiU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1600" i="1">
                                <a:effectLst/>
                                <a:latin typeface="+mn-lt"/>
                                <a:ea typeface="PMingLiU"/>
                                <a:cs typeface="Times New Roman" panose="02020603050405020304" pitchFamily="18" charset="0"/>
                              </a:rPr>
                              <m:t>𝑎𝑥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16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.</a:t>
                </a:r>
                <a:endParaRPr lang="en-US" sz="16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6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6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Ngược lại, với </a:t>
                </a:r>
                <a14:m>
                  <m:oMath xmlns:m="http://schemas.openxmlformats.org/officeDocument/2006/math">
                    <m:r>
                      <a:rPr lang="en-US" sz="1600" i="1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16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1600" i="1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16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 xác định như trên, đường thẳng </a:t>
                </a:r>
                <a14:m>
                  <m:oMath xmlns:m="http://schemas.openxmlformats.org/officeDocument/2006/math">
                    <m:r>
                      <a:rPr lang="en-US" sz="1600" i="1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600" i="1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600" i="1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m:t>𝑎𝑥</m:t>
                    </m:r>
                    <m:r>
                      <a:rPr lang="en-US" sz="1600" i="1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1600" i="1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1600" i="1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1600" i="1">
                            <a:effectLst/>
                            <a:latin typeface="+mn-lt"/>
                            <a:ea typeface="PMingLiU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effectLst/>
                            <a:latin typeface="+mn-lt"/>
                            <a:ea typeface="PMingLiU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1600" i="1">
                            <a:effectLst/>
                            <a:latin typeface="+mn-lt"/>
                            <a:ea typeface="PMingLiU"/>
                            <a:cs typeface="Times New Roman" panose="02020603050405020304" pitchFamily="18" charset="0"/>
                          </a:rPr>
                          <m:t>≠0</m:t>
                        </m:r>
                      </m:e>
                    </m:d>
                  </m:oMath>
                </a14:m>
                <a:r>
                  <a:rPr lang="en-US" sz="16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 là một tiệm cận xiên của đồ thị hàm số </a:t>
                </a:r>
                <a14:m>
                  <m:oMath xmlns:m="http://schemas.openxmlformats.org/officeDocument/2006/math">
                    <m:r>
                      <a:rPr lang="en-US" sz="1600" i="1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600" i="1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600" i="1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1600" i="1">
                            <a:effectLst/>
                            <a:latin typeface="+mn-lt"/>
                            <a:ea typeface="PMingLiU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effectLst/>
                            <a:latin typeface="+mn-lt"/>
                            <a:ea typeface="PMingLiU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6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. Đặc biệt, nếu </a:t>
                </a:r>
                <a14:m>
                  <m:oMath xmlns:m="http://schemas.openxmlformats.org/officeDocument/2006/math">
                    <m:r>
                      <a:rPr lang="en-US" sz="1600" i="1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1600" i="1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16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 thì đồ thị hàm số có tiệm cận ngang.</a:t>
                </a:r>
                <a:endParaRPr lang="en-US" sz="16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294" y="819631"/>
                <a:ext cx="8738924" cy="4106252"/>
              </a:xfrm>
              <a:prstGeom prst="rect">
                <a:avLst/>
              </a:prstGeom>
              <a:blipFill>
                <a:blip r:embed="rId3"/>
                <a:stretch>
                  <a:fillRect l="-419" r="-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290605" y="347165"/>
            <a:ext cx="1396548" cy="400110"/>
            <a:chOff x="696121" y="349617"/>
            <a:chExt cx="1396548" cy="40011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6121" y="416405"/>
              <a:ext cx="347437" cy="302544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1109708" y="349617"/>
              <a:ext cx="98296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>
                <a:spcBef>
                  <a:spcPts val="300"/>
                </a:spcBef>
                <a:spcAft>
                  <a:spcPts val="300"/>
                </a:spcAft>
                <a:tabLst>
                  <a:tab pos="361950" algn="l"/>
                </a:tabLst>
                <a:defRPr/>
              </a:pPr>
              <a:r>
                <a:rPr lang="en-US" sz="2000" b="1" i="1" u="sng">
                  <a:solidFill>
                    <a:srgbClr val="C0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Chú ý:</a:t>
              </a:r>
              <a:endParaRPr lang="en-US" sz="200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9318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circle/>
      </p:transition>
    </mc:Choice>
    <mc:Fallback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4592" y="128015"/>
            <a:ext cx="8823960" cy="48902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445853" y="262375"/>
                <a:ext cx="8251287" cy="6912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 b="1" smtClean="0">
                          <a:solidFill>
                            <a:srgbClr val="C6EAFF">
                              <a:lumMod val="25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1800" b="1" smtClean="0">
                          <a:solidFill>
                            <a:srgbClr val="C6EAFF">
                              <a:lumMod val="25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í </m:t>
                      </m:r>
                      <m:r>
                        <m:rPr>
                          <m:nor/>
                        </m:rPr>
                        <a:rPr lang="en-US" sz="1800" b="1" smtClean="0">
                          <a:solidFill>
                            <a:srgbClr val="C6EAFF">
                              <a:lumMod val="25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1800" b="1" smtClean="0">
                          <a:solidFill>
                            <a:srgbClr val="C6EAFF">
                              <a:lumMod val="25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ụ 6.</m:t>
                      </m:r>
                      <m:r>
                        <m:rPr>
                          <m:nor/>
                        </m:rPr>
                        <a:rPr lang="vi-VN" sz="1800" b="1" smtClean="0">
                          <a:solidFill>
                            <a:srgbClr val="C6EAFF">
                              <a:lumMod val="25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rgbClr val="DADADA">
                              <a:lumMod val="10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rgbClr val="DADADA">
                              <a:lumMod val="10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rgbClr val="DADADA">
                              <a:lumMod val="10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nl-NL" sz="1800" i="1" smtClean="0">
                          <a:latin typeface="Times New Roman" panose="02020603050405020304" pitchFamily="18" charset="0"/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1800" smtClean="0">
                          <a:ea typeface="PMingLiU"/>
                          <a:cs typeface="Times New Roman" panose="02020603050405020304" pitchFamily="18" charset="0"/>
                        </a:rPr>
                        <m:t>ti</m:t>
                      </m:r>
                      <m:r>
                        <m:rPr>
                          <m:nor/>
                        </m:rPr>
                        <a:rPr lang="nl-NL" sz="1800" smtClean="0">
                          <a:ea typeface="PMingLiU"/>
                          <a:cs typeface="Times New Roman" panose="02020603050405020304" pitchFamily="18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nl-NL" sz="1800" smtClean="0">
                          <a:ea typeface="PMingLiU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nl-NL" sz="1800" smtClean="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1800" smtClean="0">
                          <a:ea typeface="PMingLiU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nl-NL" sz="1800" smtClean="0">
                          <a:ea typeface="PMingLiU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nl-NL" sz="1800" smtClean="0">
                          <a:ea typeface="PMingLiU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nl-NL" sz="1800" smtClean="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1800" smtClean="0">
                          <a:ea typeface="PMingLiU"/>
                          <a:cs typeface="Times New Roman" panose="02020603050405020304" pitchFamily="18" charset="0"/>
                        </a:rPr>
                        <m:t>xi</m:t>
                      </m:r>
                      <m:r>
                        <m:rPr>
                          <m:nor/>
                        </m:rPr>
                        <a:rPr lang="nl-NL" sz="1800" smtClean="0">
                          <a:ea typeface="PMingLiU"/>
                          <a:cs typeface="Times New Roman" panose="02020603050405020304" pitchFamily="18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nl-NL" sz="1800" smtClean="0">
                          <a:ea typeface="PMingLiU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nl-NL" sz="1800" smtClean="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1800" smtClean="0">
                          <a:ea typeface="PMingLiU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nl-NL" sz="1800" smtClean="0">
                          <a:ea typeface="PMingLiU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nl-NL" sz="1800" smtClean="0">
                          <a:ea typeface="PMingLiU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nl-NL" sz="1800" smtClean="0">
                          <a:ea typeface="PMingLiU"/>
                          <a:cs typeface="Times New Roman" panose="02020603050405020304" pitchFamily="18" charset="0"/>
                        </a:rPr>
                        <m:t> đồ </m:t>
                      </m:r>
                      <m:r>
                        <m:rPr>
                          <m:nor/>
                        </m:rPr>
                        <a:rPr lang="nl-NL" sz="1800" smtClean="0">
                          <a:ea typeface="PMingLiU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nl-NL" sz="1800" smtClean="0">
                          <a:ea typeface="PMingLiU"/>
                          <a:cs typeface="Times New Roman" panose="02020603050405020304" pitchFamily="18" charset="0"/>
                        </a:rPr>
                        <m:t>ị </m:t>
                      </m:r>
                      <m:r>
                        <m:rPr>
                          <m:nor/>
                        </m:rPr>
                        <a:rPr lang="nl-NL" sz="1800" smtClean="0">
                          <a:ea typeface="PMingLiU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nl-NL" sz="1800" smtClean="0">
                          <a:ea typeface="PMingLiU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nl-NL" sz="1800" smtClean="0">
                          <a:ea typeface="PMingLiU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nl-NL" sz="1800" smtClean="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1800" smtClean="0">
                          <a:ea typeface="PMingLiU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nl-NL" sz="1800" smtClean="0">
                          <a:ea typeface="PMingLiU"/>
                          <a:cs typeface="Times New Roman" panose="02020603050405020304" pitchFamily="18" charset="0"/>
                        </a:rPr>
                        <m:t>ố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nl-NL" sz="18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nl-NL" sz="18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nl-NL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nl-NL" sz="18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nl-NL" sz="18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+2</m:t>
                          </m:r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nl-NL" sz="18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+1</m:t>
                          </m:r>
                        </m:den>
                      </m:f>
                      <m:r>
                        <a:rPr lang="en-US" sz="1800" b="0" i="1" smtClean="0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18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853" y="262375"/>
                <a:ext cx="8251287" cy="6912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078847" y="1519145"/>
                <a:ext cx="7055337" cy="33577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1800" smtClean="0">
                    <a:solidFill>
                      <a:srgbClr val="DADADA">
                        <a:lumMod val="10000"/>
                      </a:srgbClr>
                    </a:solidFill>
                    <a:latin typeface="Arial" panose="020B0604020202020204" pitchFamily="34" charset="0"/>
                  </a:rPr>
                  <a:t>Ta có:</a:t>
                </a:r>
              </a:p>
              <a:p>
                <a:pPr lvl="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DADADA">
                              <a:lumMod val="10000"/>
                            </a:srgb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800" b="0" i="1" smtClean="0">
                          <a:solidFill>
                            <a:srgbClr val="DADADA">
                              <a:lumMod val="10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  <m:r>
                        <a:rPr lang="en-US" sz="1800" b="0" i="1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nl-NL" sz="18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nl-NL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nl-NL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+2</m:t>
                              </m:r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nl-NL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den>
                          </m:f>
                        </m:e>
                      </m:func>
                      <m:r>
                        <a:rPr lang="en-US" sz="1800" b="0" i="1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=1</m:t>
                      </m:r>
                    </m:oMath>
                  </m:oMathPara>
                </a14:m>
                <a:endParaRPr lang="en-US" sz="1800" b="0" smtClean="0">
                  <a:latin typeface="Arial" panose="020B0604020202020204" pitchFamily="34" charset="0"/>
                  <a:ea typeface="PMingLiU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DADADA">
                              <a:lumMod val="10000"/>
                            </a:srgbClr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800" i="1">
                          <a:solidFill>
                            <a:srgbClr val="DADADA">
                              <a:lumMod val="10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sz="18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nl-NL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nl-NL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+2</m:t>
                              </m:r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nl-NL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den>
                          </m:f>
                        </m:e>
                      </m:func>
                      <m:r>
                        <a:rPr lang="en-US" sz="18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−2</m:t>
                      </m:r>
                    </m:oMath>
                  </m:oMathPara>
                </a14:m>
                <a:endParaRPr lang="en-US" sz="1800" smtClean="0">
                  <a:latin typeface="Arial" panose="020B0604020202020204" pitchFamily="34" charset="0"/>
                  <a:ea typeface="PMingLiU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>
                          <a:latin typeface="Arial" panose="020B0604020202020204" pitchFamily="34" charset="0"/>
                          <a:ea typeface="PMingLiU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1800">
                          <a:latin typeface="Arial" panose="020B0604020202020204" pitchFamily="34" charset="0"/>
                          <a:ea typeface="PMingLiU"/>
                          <a:cs typeface="Times New Roman" panose="02020603050405020304" pitchFamily="18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en-US" sz="1800">
                          <a:latin typeface="Arial" panose="020B0604020202020204" pitchFamily="34" charset="0"/>
                          <a:ea typeface="PMingLiU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1800">
                          <a:latin typeface="Arial" panose="020B0604020202020204" pitchFamily="34" charset="0"/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>
                          <a:latin typeface="Arial" panose="020B0604020202020204" pitchFamily="34" charset="0"/>
                          <a:ea typeface="PMingLiU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1800">
                          <a:latin typeface="Arial" panose="020B0604020202020204" pitchFamily="34" charset="0"/>
                          <a:ea typeface="PMingLiU"/>
                          <a:cs typeface="Times New Roman" panose="02020603050405020304" pitchFamily="18" charset="0"/>
                        </a:rPr>
                        <m:t>ự,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→−∞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  <m:r>
                        <a:rPr lang="en-US" sz="1800" b="0" i="1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=1;</m:t>
                      </m:r>
                      <m:func>
                        <m:funcPr>
                          <m:ctrlP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→−∞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=−2</m:t>
                          </m:r>
                        </m:e>
                      </m:func>
                    </m:oMath>
                  </m:oMathPara>
                </a14:m>
                <a:endParaRPr lang="en-US" sz="1800" smtClean="0">
                  <a:latin typeface="Arial" panose="020B0604020202020204" pitchFamily="34" charset="0"/>
                  <a:ea typeface="PMingLiU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800" smtClean="0">
                    <a:latin typeface="Arial" panose="020B0604020202020204" pitchFamily="34" charset="0"/>
                    <a:ea typeface="PMingLiU"/>
                    <a:cs typeface="Times New Roman" panose="02020603050405020304" pitchFamily="18" charset="0"/>
                  </a:rPr>
                  <a:t>Vậy đồ thị hàm số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800" smtClean="0">
                    <a:latin typeface="Arial" panose="020B0604020202020204" pitchFamily="34" charset="0"/>
                    <a:ea typeface="PMingLiU"/>
                    <a:cs typeface="Times New Roman" panose="02020603050405020304" pitchFamily="18" charset="0"/>
                  </a:rPr>
                  <a:t> có tiệm cận xiên là đường thẳng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800" i="1" smtClean="0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800" i="1" smtClean="0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 smtClean="0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−2.</m:t>
                    </m:r>
                  </m:oMath>
                </a14:m>
                <a:r>
                  <a:rPr lang="en-US" sz="1800" smtClean="0">
                    <a:latin typeface="Arial" panose="020B0604020202020204" pitchFamily="34" charset="0"/>
                    <a:ea typeface="PMingLiU"/>
                    <a:cs typeface="Times New Roman" panose="02020603050405020304" pitchFamily="18" charset="0"/>
                  </a:rPr>
                  <a:t> </a:t>
                </a:r>
                <a:endParaRPr lang="en-US" sz="1800">
                  <a:latin typeface="Arial" panose="020B0604020202020204" pitchFamily="34" charset="0"/>
                  <a:ea typeface="PMingLiU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847" y="1519145"/>
                <a:ext cx="7055337" cy="3357779"/>
              </a:xfrm>
              <a:prstGeom prst="rect">
                <a:avLst/>
              </a:prstGeom>
              <a:blipFill>
                <a:blip r:embed="rId4"/>
                <a:stretch>
                  <a:fillRect l="-778" b="-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4257701" y="1051701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>
                <a:tab pos="361950" algn="l"/>
              </a:tabLst>
              <a:defRPr/>
            </a:pPr>
            <a:r>
              <a:rPr kumimoji="0" lang="en-US" sz="1800" b="1" i="1" u="sng" strike="noStrike" kern="1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Giải: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811703">
            <a:off x="8437202" y="4321959"/>
            <a:ext cx="969348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74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591;p34"/>
          <p:cNvSpPr txBox="1">
            <a:spLocks/>
          </p:cNvSpPr>
          <p:nvPr/>
        </p:nvSpPr>
        <p:spPr>
          <a:xfrm>
            <a:off x="878977" y="2882975"/>
            <a:ext cx="7386032" cy="1796997"/>
          </a:xfrm>
          <a:prstGeom prst="rect">
            <a:avLst/>
          </a:prstGeom>
          <a:noFill/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Font typeface="Paytone One"/>
              <a:buNone/>
              <a:defRPr sz="5000" b="0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Font typeface="Paytone One"/>
              <a:buNone/>
              <a:defRPr sz="5000" b="0" i="0" u="none" strike="noStrike" cap="none">
                <a:solidFill>
                  <a:srgbClr val="191919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Font typeface="Paytone One"/>
              <a:buNone/>
              <a:defRPr sz="5000" b="0" i="0" u="none" strike="noStrike" cap="none">
                <a:solidFill>
                  <a:srgbClr val="191919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Font typeface="Paytone One"/>
              <a:buNone/>
              <a:defRPr sz="5000" b="0" i="0" u="none" strike="noStrike" cap="none">
                <a:solidFill>
                  <a:srgbClr val="191919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Font typeface="Paytone One"/>
              <a:buNone/>
              <a:defRPr sz="5000" b="0" i="0" u="none" strike="noStrike" cap="none">
                <a:solidFill>
                  <a:srgbClr val="191919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Font typeface="Paytone One"/>
              <a:buNone/>
              <a:defRPr sz="5000" b="0" i="0" u="none" strike="noStrike" cap="none">
                <a:solidFill>
                  <a:srgbClr val="191919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Font typeface="Paytone One"/>
              <a:buNone/>
              <a:defRPr sz="5000" b="0" i="0" u="none" strike="noStrike" cap="none">
                <a:solidFill>
                  <a:srgbClr val="191919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Font typeface="Paytone One"/>
              <a:buNone/>
              <a:defRPr sz="5000" b="0" i="0" u="none" strike="noStrike" cap="none">
                <a:solidFill>
                  <a:srgbClr val="191919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Font typeface="Paytone One"/>
              <a:buNone/>
              <a:defRPr sz="5000" b="0" i="0" u="none" strike="noStrike" cap="none">
                <a:solidFill>
                  <a:srgbClr val="191919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pPr>
              <a:lnSpc>
                <a:spcPct val="150000"/>
              </a:lnSpc>
            </a:pPr>
            <a:r>
              <a:rPr lang="vi-VN" sz="3600" b="1">
                <a:solidFill>
                  <a:srgbClr val="00487E"/>
                </a:solidFill>
                <a:latin typeface="+mn-lt"/>
              </a:rPr>
              <a:t>BÀI 3. ĐƯỜNG TIỆM CẬN CỦA ĐỒ THỊ HÀM SỐ </a:t>
            </a:r>
            <a:endParaRPr lang="vi-VN" sz="3600" b="1">
              <a:solidFill>
                <a:srgbClr val="00487E"/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0739" y="376455"/>
            <a:ext cx="7822508" cy="2482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lnSpc>
                <a:spcPct val="150000"/>
              </a:lnSpc>
              <a:buClrTx/>
            </a:pPr>
            <a:r>
              <a:rPr lang="vi-VN" sz="3600" b="1" kern="120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CHƯƠNG I. ỨNG DỤNG ĐẠO HÀM ĐỂ KHẢO SÁT VÀ VẼ ĐỒ </a:t>
            </a:r>
            <a:r>
              <a:rPr lang="vi-VN" sz="3600" b="1" kern="120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THỊ </a:t>
            </a:r>
            <a:endParaRPr lang="en-US" sz="3600" b="1" kern="1200" smtClean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 algn="ctr" defTabSz="457200">
              <a:lnSpc>
                <a:spcPct val="150000"/>
              </a:lnSpc>
              <a:buClrTx/>
            </a:pPr>
            <a:r>
              <a:rPr lang="vi-VN" sz="3600" b="1" kern="1200" smtClean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HÀM </a:t>
            </a:r>
            <a:r>
              <a:rPr lang="vi-VN" sz="3600" b="1" kern="120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6227" y="4134950"/>
            <a:ext cx="1188078" cy="12088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heel spokes="1"/>
      </p:transition>
    </mc:Choice>
    <mc:Fallback xmlns="">
      <p:transition spd="med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82879" y="172471"/>
            <a:ext cx="8794143" cy="47787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902101" y="218883"/>
                <a:ext cx="7355697" cy="47005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lvl="0" indent="-285750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  <a:buClr>
                    <a:srgbClr val="C00000"/>
                  </a:buClr>
                  <a:buFont typeface="Wingdings" panose="05000000000000000000" pitchFamily="2" charset="2"/>
                  <a:buChar char="q"/>
                  <a:tabLst>
                    <a:tab pos="361950" algn="l"/>
                  </a:tabLst>
                </a:pPr>
                <a:r>
                  <a:rPr lang="en-US" sz="2000" b="1" i="1" smtClean="0">
                    <a:solidFill>
                      <a:srgbClr val="C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Nhận xét: </a:t>
                </a:r>
              </a:p>
              <a:p>
                <a:pPr lvl="0" algn="just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  <a:tabLst>
                    <a:tab pos="361950" algn="l"/>
                  </a:tabLst>
                </a:pPr>
                <a:r>
                  <a:rPr lang="en-US" sz="1700" smtClean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 thực hành, để tìm tiệm cận xiên của hàm phân thức trong Ví dụ 6,      ta viết:</a:t>
                </a:r>
              </a:p>
              <a:p>
                <a:pPr lvl="0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  <a:tabLst>
                    <a:tab pos="36195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17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7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7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7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7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nl-NL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nl-NL" sz="16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nl-NL" sz="16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+2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nl-NL" sz="16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+1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−2+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nl-NL" sz="16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sz="1700" smtClean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  <a:tabLst>
                    <a:tab pos="361950" algn="l"/>
                  </a:tabLst>
                </a:pPr>
                <a:r>
                  <a:rPr lang="en-US" sz="1700" smtClean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có: </a:t>
                </a:r>
              </a:p>
              <a:p>
                <a:pPr lvl="0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  <a:tabLst>
                    <a:tab pos="36195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6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−2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1600" b="0" i="1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→+∞</m:t>
                          </m:r>
                        </m:lim>
                      </m:limLow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nl-NL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+1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en-US" sz="1700" smtClean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  <a:tabLst>
                    <a:tab pos="36195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→−∞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−2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18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0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0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→−∞</m:t>
                          </m:r>
                        </m:lim>
                      </m:limLow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nl-NL" sz="20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+1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en-US" sz="200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1800" smtClean="0">
                    <a:latin typeface="Arial" panose="020B0604020202020204" pitchFamily="34" charset="0"/>
                    <a:ea typeface="PMingLiU"/>
                    <a:cs typeface="Times New Roman" panose="02020603050405020304" pitchFamily="18" charset="0"/>
                  </a:rPr>
                  <a:t>Do đó, đồ </a:t>
                </a:r>
                <a:r>
                  <a:rPr lang="en-US" sz="1800">
                    <a:latin typeface="Arial" panose="020B0604020202020204" pitchFamily="34" charset="0"/>
                    <a:ea typeface="PMingLiU"/>
                    <a:cs typeface="Times New Roman" panose="02020603050405020304" pitchFamily="18" charset="0"/>
                  </a:rPr>
                  <a:t>thị hàm số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800">
                    <a:latin typeface="Arial" panose="020B0604020202020204" pitchFamily="34" charset="0"/>
                    <a:ea typeface="PMingLiU"/>
                    <a:cs typeface="Times New Roman" panose="02020603050405020304" pitchFamily="18" charset="0"/>
                  </a:rPr>
                  <a:t> có tiệm cận xiên là đường thẳng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8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−2.</m:t>
                    </m:r>
                  </m:oMath>
                </a14:m>
                <a:r>
                  <a:rPr lang="en-US" sz="1800">
                    <a:latin typeface="Arial" panose="020B0604020202020204" pitchFamily="34" charset="0"/>
                    <a:ea typeface="PMingLiU"/>
                    <a:cs typeface="Times New Roman" panose="02020603050405020304" pitchFamily="18" charset="0"/>
                  </a:rPr>
                  <a:t> </a:t>
                </a:r>
                <a:endParaRPr lang="en-US" sz="1800">
                  <a:latin typeface="Arial" panose="020B0604020202020204" pitchFamily="34" charset="0"/>
                  <a:ea typeface="PMingLiU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101" y="218883"/>
                <a:ext cx="7355697" cy="4700518"/>
              </a:xfrm>
              <a:prstGeom prst="rect">
                <a:avLst/>
              </a:prstGeom>
              <a:blipFill>
                <a:blip r:embed="rId3"/>
                <a:stretch>
                  <a:fillRect l="-746" r="-497" b="-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6864" y="119268"/>
            <a:ext cx="847136" cy="96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897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circle/>
      </p:transition>
    </mc:Choice>
    <mc:Fallback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-64007"/>
            <a:ext cx="8497958" cy="52075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58715" y="355321"/>
            <a:ext cx="1919198" cy="7260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FFCA63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Luyện tập </a:t>
            </a:r>
            <a:r>
              <a:rPr kumimoji="0" lang="en-US" sz="2200" b="1" i="0" u="none" strike="noStrike" kern="1200" cap="none" spc="0" normalizeH="0" baseline="0" noProof="0" smtClean="0">
                <a:ln>
                  <a:noFill/>
                </a:ln>
                <a:solidFill>
                  <a:srgbClr val="FFCA63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3</a:t>
            </a:r>
            <a:endParaRPr kumimoji="0" lang="en-US" sz="2200" b="1" i="0" u="none" strike="noStrike" kern="1200" cap="none" spc="0" normalizeH="0" baseline="0" noProof="0">
              <a:ln>
                <a:noFill/>
              </a:ln>
              <a:solidFill>
                <a:srgbClr val="FFCA63">
                  <a:lumMod val="20000"/>
                  <a:lumOff val="8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2674343" y="244446"/>
                <a:ext cx="5443938" cy="11210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800" smtClean="0">
                    <a:latin typeface="+mj-lt"/>
                    <a:ea typeface="PMingLiU"/>
                    <a:cs typeface="Times New Roman" panose="02020603050405020304" pitchFamily="18" charset="0"/>
                  </a:rPr>
                  <a:t>Tìm các tiệm </a:t>
                </a:r>
                <a:r>
                  <a:rPr lang="en-US" sz="1800" smtClean="0">
                    <a:latin typeface="+mj-lt"/>
                    <a:ea typeface="PMingLiU"/>
                    <a:cs typeface="Times New Roman" panose="02020603050405020304" pitchFamily="18" charset="0"/>
                  </a:rPr>
                  <a:t>cận đứng </a:t>
                </a:r>
                <a:r>
                  <a:rPr lang="en-US" sz="1800" smtClean="0">
                    <a:latin typeface="+mj-lt"/>
                    <a:ea typeface="PMingLiU"/>
                    <a:cs typeface="Times New Roman" panose="02020603050405020304" pitchFamily="18" charset="0"/>
                  </a:rPr>
                  <a:t>và tiệm </a:t>
                </a:r>
                <a:r>
                  <a:rPr lang="en-US" sz="1800" smtClean="0">
                    <a:latin typeface="+mj-lt"/>
                    <a:ea typeface="PMingLiU"/>
                    <a:cs typeface="Times New Roman" panose="02020603050405020304" pitchFamily="18" charset="0"/>
                  </a:rPr>
                  <a:t>cận xiên </a:t>
                </a:r>
                <a:r>
                  <a:rPr lang="en-US" sz="1800" smtClean="0">
                    <a:latin typeface="+mj-lt"/>
                    <a:ea typeface="PMingLiU"/>
                    <a:cs typeface="Times New Roman" panose="02020603050405020304" pitchFamily="18" charset="0"/>
                  </a:rPr>
                  <a:t>của </a:t>
                </a:r>
                <a:r>
                  <a:rPr lang="en-US" sz="1800">
                    <a:latin typeface="+mj-lt"/>
                    <a:ea typeface="PMingLiU"/>
                    <a:cs typeface="Times New Roman" panose="02020603050405020304" pitchFamily="18" charset="0"/>
                  </a:rPr>
                  <a:t>đồ </a:t>
                </a:r>
                <a:r>
                  <a:rPr lang="en-US" sz="1800" smtClean="0">
                    <a:latin typeface="+mj-lt"/>
                    <a:ea typeface="PMingLiU"/>
                    <a:cs typeface="Times New Roman" panose="02020603050405020304" pitchFamily="18" charset="0"/>
                  </a:rPr>
                  <a:t>thị</a:t>
                </a: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ố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+2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1−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18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4343" y="244446"/>
                <a:ext cx="5443938" cy="1121076"/>
              </a:xfrm>
              <a:prstGeom prst="rect">
                <a:avLst/>
              </a:prstGeom>
              <a:blipFill>
                <a:blip r:embed="rId3"/>
                <a:stretch>
                  <a:fillRect l="-1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458715" y="1524250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>
                <a:tab pos="361950" algn="l"/>
              </a:tabLst>
              <a:defRPr/>
            </a:pPr>
            <a:r>
              <a:rPr kumimoji="0" lang="en-US" sz="1800" b="1" i="1" u="sng" strike="noStrike" kern="100" cap="none" spc="0" normalizeH="0" baseline="0" noProof="0">
                <a:ln>
                  <a:noFill/>
                </a:ln>
                <a:solidFill>
                  <a:srgbClr val="C6EAFF">
                    <a:lumMod val="25000"/>
                  </a:srgbClr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Giải: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458715" y="2186094"/>
                <a:ext cx="7659566" cy="25994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1800" b="1" i="1">
                    <a:latin typeface="+mj-lt"/>
                    <a:ea typeface="PMingLiU"/>
                    <a:cs typeface="Times New Roman" panose="02020603050405020304" pitchFamily="18" charset="0"/>
                  </a:rPr>
                  <a:t>Cách 1:</a:t>
                </a:r>
                <a:endParaRPr lang="en-US" sz="1800" b="1"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effectLst/>
                          <a:latin typeface="+mj-lt"/>
                          <a:ea typeface="PMingLiU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1800" i="1">
                          <a:effectLst/>
                          <a:latin typeface="+mj-lt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800" i="1">
                              <a:effectLst/>
                              <a:latin typeface="+mj-lt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effectLst/>
                                  <a:latin typeface="+mj-lt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effectLst/>
                                  <a:latin typeface="+mj-lt"/>
                                  <a:ea typeface="PMingLiU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i="1">
                                  <a:effectLst/>
                                  <a:latin typeface="+mj-lt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effectLst/>
                                  <a:latin typeface="+mj-lt"/>
                                  <a:ea typeface="PMingLiU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800" i="1">
                                  <a:effectLst/>
                                  <a:latin typeface="+mj-lt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+mj-lt"/>
                                  <a:ea typeface="PMingLiU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800" i="1">
                                      <a:effectLst/>
                                      <a:latin typeface="+mj-lt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effectLst/>
                                      <a:latin typeface="+mj-lt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1800" i="1">
                                  <a:effectLst/>
                                  <a:latin typeface="+mj-lt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  <m:r>
                        <a:rPr lang="en-US" sz="1800" i="1">
                          <a:effectLst/>
                          <a:latin typeface="+mj-lt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800" i="1">
                              <a:effectLst/>
                              <a:latin typeface="+mj-lt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effectLst/>
                                  <a:latin typeface="+mj-lt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effectLst/>
                                  <a:latin typeface="+mj-lt"/>
                                  <a:ea typeface="PMingLiU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i="1">
                                  <a:effectLst/>
                                  <a:latin typeface="+mj-lt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effectLst/>
                                  <a:latin typeface="+mj-lt"/>
                                  <a:ea typeface="PMingLiU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800" i="1">
                                  <a:effectLst/>
                                  <a:latin typeface="+mj-lt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800" i="1">
                                      <a:effectLst/>
                                      <a:latin typeface="+mj-lt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effectLst/>
                                      <a:latin typeface="+mj-lt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effectLst/>
                                      <a:latin typeface="+mj-lt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800" i="1">
                                  <a:effectLst/>
                                  <a:latin typeface="+mj-lt"/>
                                  <a:ea typeface="PMingLiU"/>
                                  <a:cs typeface="Times New Roman" panose="02020603050405020304" pitchFamily="18" charset="0"/>
                                </a:rPr>
                                <m:t>−4</m:t>
                              </m:r>
                              <m:r>
                                <a:rPr lang="en-US" sz="1800" i="1">
                                  <a:effectLst/>
                                  <a:latin typeface="+mj-lt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effectLst/>
                                  <a:latin typeface="+mj-lt"/>
                                  <a:ea typeface="PMingLiU"/>
                                  <a:cs typeface="Times New Roman" panose="02020603050405020304" pitchFamily="18" charset="0"/>
                                </a:rPr>
                                <m:t>+2</m:t>
                              </m:r>
                            </m:num>
                            <m:den>
                              <m:r>
                                <a:rPr lang="en-US" sz="1800" i="1">
                                  <a:effectLst/>
                                  <a:latin typeface="+mj-lt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effectLst/>
                                  <a:latin typeface="+mj-lt"/>
                                  <a:ea typeface="PMingLiU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800" i="1">
                                      <a:effectLst/>
                                      <a:latin typeface="+mj-lt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effectLst/>
                                      <a:latin typeface="+mj-lt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effectLst/>
                                      <a:latin typeface="+mj-lt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  <m:r>
                        <a:rPr lang="en-US" sz="1800" i="1">
                          <a:effectLst/>
                          <a:latin typeface="+mj-lt"/>
                          <a:ea typeface="PMingLiU"/>
                          <a:cs typeface="Times New Roman" panose="02020603050405020304" pitchFamily="18" charset="0"/>
                        </a:rPr>
                        <m:t>=−1,</m:t>
                      </m:r>
                    </m:oMath>
                  </m:oMathPara>
                </a14:m>
                <a:endParaRPr lang="en-US" sz="1800"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effectLst/>
                          <a:latin typeface="+mj-lt"/>
                          <a:ea typeface="PMingLiU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1800" i="1">
                          <a:effectLst/>
                          <a:latin typeface="+mj-lt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800" i="1">
                              <a:effectLst/>
                              <a:latin typeface="+mj-lt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effectLst/>
                                  <a:latin typeface="+mj-lt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effectLst/>
                                  <a:latin typeface="+mj-lt"/>
                                  <a:ea typeface="PMingLiU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i="1">
                                  <a:effectLst/>
                                  <a:latin typeface="+mj-lt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effectLst/>
                                  <a:latin typeface="+mj-lt"/>
                                  <a:ea typeface="PMingLiU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800" i="1">
                                  <a:effectLst/>
                                  <a:latin typeface="+mj-lt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effectLst/>
                                  <a:latin typeface="+mj-lt"/>
                                  <a:ea typeface="PMingLiU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800" i="1">
                                      <a:effectLst/>
                                      <a:latin typeface="+mj-lt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effectLst/>
                                      <a:latin typeface="+mj-lt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800" i="1">
                                  <a:effectLst/>
                                  <a:latin typeface="+mj-lt"/>
                                  <a:ea typeface="PMingLiU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1800" i="1">
                                  <a:effectLst/>
                                  <a:latin typeface="+mj-lt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sz="1800" i="1">
                          <a:effectLst/>
                          <a:latin typeface="+mj-lt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800" i="1">
                              <a:effectLst/>
                              <a:latin typeface="+mj-lt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effectLst/>
                                  <a:latin typeface="+mj-lt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effectLst/>
                                  <a:latin typeface="+mj-lt"/>
                                  <a:ea typeface="PMingLiU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i="1">
                                  <a:effectLst/>
                                  <a:latin typeface="+mj-lt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effectLst/>
                                  <a:latin typeface="+mj-lt"/>
                                  <a:ea typeface="PMingLiU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800" i="1">
                                  <a:effectLst/>
                                  <a:latin typeface="+mj-lt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+mj-lt"/>
                                  <a:ea typeface="PMingLiU"/>
                                  <a:cs typeface="Times New Roman" panose="02020603050405020304" pitchFamily="18" charset="0"/>
                                </a:rPr>
                                <m:t>−3</m:t>
                              </m:r>
                              <m:r>
                                <a:rPr lang="en-US" sz="1800" i="1">
                                  <a:effectLst/>
                                  <a:latin typeface="+mj-lt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effectLst/>
                                  <a:latin typeface="+mj-lt"/>
                                  <a:ea typeface="PMingLiU"/>
                                  <a:cs typeface="Times New Roman" panose="02020603050405020304" pitchFamily="18" charset="0"/>
                                </a:rPr>
                                <m:t>+2</m:t>
                              </m:r>
                            </m:num>
                            <m:den>
                              <m:r>
                                <a:rPr lang="en-US" sz="1800" i="1">
                                  <a:effectLst/>
                                  <a:latin typeface="+mj-lt"/>
                                  <a:ea typeface="PMingLiU"/>
                                  <a:cs typeface="Times New Roman" panose="02020603050405020304" pitchFamily="18" charset="0"/>
                                </a:rPr>
                                <m:t>1−</m:t>
                              </m:r>
                              <m:r>
                                <a:rPr lang="en-US" sz="1800" i="1">
                                  <a:effectLst/>
                                  <a:latin typeface="+mj-lt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  <m:r>
                        <a:rPr lang="en-US" sz="1800" i="1">
                          <a:effectLst/>
                          <a:latin typeface="+mj-lt"/>
                          <a:ea typeface="PMingLiU"/>
                          <a:cs typeface="Times New Roman" panose="02020603050405020304" pitchFamily="18" charset="0"/>
                        </a:rPr>
                        <m:t>=3.</m:t>
                      </m:r>
                    </m:oMath>
                  </m:oMathPara>
                </a14:m>
                <a:endParaRPr lang="en-US" sz="1800"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180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+mj-lt"/>
                        <a:ea typeface="PMingLiU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800" i="1">
                        <a:effectLst/>
                        <a:latin typeface="+mj-lt"/>
                        <a:ea typeface="PMingLiU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1800" i="1">
                        <a:effectLst/>
                        <a:latin typeface="+mj-lt"/>
                        <a:ea typeface="PMingLiU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>
                        <a:effectLst/>
                        <a:latin typeface="+mj-lt"/>
                        <a:ea typeface="PMingLiU"/>
                        <a:cs typeface="Times New Roman" panose="02020603050405020304" pitchFamily="18" charset="0"/>
                      </a:rPr>
                      <m:t>+3</m:t>
                    </m:r>
                  </m:oMath>
                </a14:m>
                <a:r>
                  <a:rPr lang="en-US" sz="180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 là tiệm cận xiên của đồ thị hàm </a:t>
                </a:r>
                <a:r>
                  <a:rPr lang="en-US" sz="180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số</a:t>
                </a:r>
                <a:r>
                  <a:rPr lang="en-US" sz="1800" smtClean="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.</a:t>
                </a:r>
                <a:endParaRPr lang="en-US" sz="1800"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15" y="2186094"/>
                <a:ext cx="7659566" cy="2599494"/>
              </a:xfrm>
              <a:prstGeom prst="rect">
                <a:avLst/>
              </a:prstGeom>
              <a:blipFill>
                <a:blip r:embed="rId4"/>
                <a:stretch>
                  <a:fillRect l="-636" b="-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5482" y="4307143"/>
            <a:ext cx="804951" cy="65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316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sh dir="r"/>
      </p:transition>
    </mc:Choice>
    <mc:Fallback>
      <p:transition spd="med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-64007"/>
            <a:ext cx="8497958" cy="52075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58715" y="355321"/>
            <a:ext cx="1919198" cy="7260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FFCA63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Luyện tập </a:t>
            </a:r>
            <a:r>
              <a:rPr kumimoji="0" lang="en-US" sz="2200" b="1" i="0" u="none" strike="noStrike" kern="1200" cap="none" spc="0" normalizeH="0" baseline="0" noProof="0" smtClean="0">
                <a:ln>
                  <a:noFill/>
                </a:ln>
                <a:solidFill>
                  <a:srgbClr val="FFCA63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3</a:t>
            </a:r>
            <a:endParaRPr kumimoji="0" lang="en-US" sz="2200" b="1" i="0" u="none" strike="noStrike" kern="1200" cap="none" spc="0" normalizeH="0" baseline="0" noProof="0">
              <a:ln>
                <a:noFill/>
              </a:ln>
              <a:solidFill>
                <a:srgbClr val="FFCA63">
                  <a:lumMod val="20000"/>
                  <a:lumOff val="8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2674343" y="244446"/>
                <a:ext cx="5443938" cy="11210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PMingLiU"/>
                    <a:cs typeface="Times New Roman" panose="02020603050405020304" pitchFamily="18" charset="0"/>
                    <a:sym typeface="Arial"/>
                  </a:rPr>
                  <a:t>Tìm các tiệm cận đứng và tiệm cận xiên của </a:t>
                </a: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PMingLiU"/>
                    <a:cs typeface="Times New Roman" panose="02020603050405020304" pitchFamily="18" charset="0"/>
                    <a:sym typeface="Arial"/>
                  </a:rPr>
                  <a:t>đồ </a:t>
                </a:r>
                <a:r>
                  <a: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PMingLiU"/>
                    <a:cs typeface="Times New Roman" panose="02020603050405020304" pitchFamily="18" charset="0"/>
                    <a:sym typeface="Arial"/>
                  </a:rPr>
                  <a:t>thị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PMingLiU"/>
                          <a:cs typeface="Times New Roman" panose="02020603050405020304" pitchFamily="18" charset="0"/>
                          <a:sym typeface="Arial"/>
                        </a:rPr>
                        <m:t>h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PMingLiU"/>
                          <a:cs typeface="Times New Roman" panose="02020603050405020304" pitchFamily="18" charset="0"/>
                          <a:sym typeface="Arial"/>
                        </a:rPr>
                        <m:t>à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PMingLiU"/>
                          <a:cs typeface="Times New Roman" panose="02020603050405020304" pitchFamily="18" charset="0"/>
                          <a:sym typeface="Arial"/>
                        </a:rPr>
                        <m:t>m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PMingLiU"/>
                          <a:cs typeface="Times New Roman" panose="02020603050405020304" pitchFamily="18" charset="0"/>
                          <a:sym typeface="Arial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PMingLiU"/>
                          <a:cs typeface="Times New Roman" panose="02020603050405020304" pitchFamily="18" charset="0"/>
                          <a:sym typeface="Arial"/>
                        </a:rPr>
                        <m:t>s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PMingLiU"/>
                          <a:cs typeface="Times New Roman" panose="02020603050405020304" pitchFamily="18" charset="0"/>
                          <a:sym typeface="Arial"/>
                        </a:rPr>
                        <m:t>ố</m:t>
                      </m:r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  <a:sym typeface="Arial"/>
                        </a:rPr>
                        <m:t> </m:t>
                      </m:r>
                      <m:r>
                        <a:rPr kumimoji="0" lang="en-US" sz="18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  <a:sym typeface="Arial"/>
                        </a:rPr>
                        <m:t>𝑦</m:t>
                      </m:r>
                      <m:r>
                        <a:rPr kumimoji="0" lang="en-US" sz="18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  <a:sym typeface="Arial"/>
                        </a:rPr>
                        <m:t>=</m:t>
                      </m:r>
                      <m:r>
                        <a:rPr kumimoji="0" lang="en-US" sz="18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  <a:sym typeface="Arial"/>
                        </a:rPr>
                        <m:t>𝑓</m:t>
                      </m:r>
                      <m:d>
                        <m:dPr>
                          <m:ctrlPr>
                            <a:rPr kumimoji="0" lang="en-US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dPr>
                        <m:e>
                          <m:r>
                            <a:rPr kumimoji="0" lang="en-US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  <a:sym typeface="Arial"/>
                            </a:rPr>
                            <m:t>𝑥</m:t>
                          </m:r>
                        </m:e>
                      </m:d>
                      <m:r>
                        <a:rPr kumimoji="0" lang="en-US" sz="18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en-US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Arial"/>
                                </a:rPr>
                              </m:ctrlPr>
                            </m:sSupPr>
                            <m:e>
                              <m:r>
                                <a:rPr kumimoji="0" lang="en-US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0" lang="en-US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Arial"/>
                            </a:rPr>
                            <m:t>−</m:t>
                          </m:r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  <a:sym typeface="Arial"/>
                            </a:rPr>
                            <m:t>4</m:t>
                          </m:r>
                          <m:r>
                            <a:rPr kumimoji="0" lang="en-US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  <a:sym typeface="Arial"/>
                            </a:rPr>
                            <m:t>𝑥</m:t>
                          </m:r>
                          <m:r>
                            <a:rPr kumimoji="0" lang="en-US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  <a:sym typeface="Arial"/>
                            </a:rPr>
                            <m:t>+2</m:t>
                          </m:r>
                        </m:num>
                        <m:den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  <a:sym typeface="Arial"/>
                            </a:rPr>
                            <m:t>1−</m:t>
                          </m:r>
                          <m:r>
                            <a:rPr kumimoji="0" lang="en-US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  <a:sym typeface="Arial"/>
                            </a:rPr>
                            <m:t>𝑥</m:t>
                          </m:r>
                        </m:den>
                      </m:f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  <a:sym typeface="Arial"/>
                        </a:rPr>
                        <m:t>.</m:t>
                      </m:r>
                    </m:oMath>
                  </m:oMathPara>
                </a14:m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4343" y="244446"/>
                <a:ext cx="5443938" cy="1121076"/>
              </a:xfrm>
              <a:prstGeom prst="rect">
                <a:avLst/>
              </a:prstGeom>
              <a:blipFill>
                <a:blip r:embed="rId3"/>
                <a:stretch>
                  <a:fillRect l="-1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458715" y="1524250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>
                <a:tab pos="361950" algn="l"/>
              </a:tabLst>
              <a:defRPr/>
            </a:pPr>
            <a:r>
              <a:rPr kumimoji="0" lang="en-US" sz="1800" b="1" i="1" u="sng" strike="noStrike" kern="100" cap="none" spc="0" normalizeH="0" baseline="0" noProof="0">
                <a:ln>
                  <a:noFill/>
                </a:ln>
                <a:solidFill>
                  <a:srgbClr val="C6EAFF">
                    <a:lumMod val="25000"/>
                  </a:srgbClr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Giải: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458715" y="2207860"/>
                <a:ext cx="7659566" cy="23987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60000"/>
                  </a:lnSpc>
                  <a:defRPr/>
                </a:pPr>
                <a:r>
                  <a:rPr lang="en-US" sz="1800" b="1" i="1">
                    <a:ea typeface="PMingLiU"/>
                    <a:cs typeface="Times New Roman" panose="02020603050405020304" pitchFamily="18" charset="0"/>
                  </a:rPr>
                  <a:t>Cách 2: </a:t>
                </a:r>
                <a:r>
                  <a:rPr lang="en-US" sz="1800">
                    <a:ea typeface="PMingLiU"/>
                    <a:cs typeface="Times New Roman" panose="02020603050405020304" pitchFamily="18" charset="0"/>
                  </a:rPr>
                  <a:t>Chia đa thức</a:t>
                </a:r>
                <a:endParaRPr lang="en-US" sz="180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6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+3−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1−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180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60000"/>
                  </a:lnSpc>
                  <a:defRPr/>
                </a:pPr>
                <a:r>
                  <a:rPr lang="en-US" sz="1800">
                    <a:ea typeface="PMingLiU"/>
                    <a:cs typeface="Times New Roman" panose="02020603050405020304" pitchFamily="18" charset="0"/>
                  </a:rPr>
                  <a:t>Khi đó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i="1"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1800" i="1"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PMingLiU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PMingLiU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1800" i="1"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PMingLiU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PMingLiU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PMingLiU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PMingLiU"/>
                                    <a:cs typeface="Times New Roman" panose="02020603050405020304" pitchFamily="18" charset="0"/>
                                  </a:rPr>
                                  <m:t>+3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sz="18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1800">
                    <a:ea typeface="PMingLiU"/>
                    <a:cs typeface="Times New Roman" panose="02020603050405020304" pitchFamily="18" charset="0"/>
                  </a:rPr>
                  <a:t>, do đó,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8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18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+3</m:t>
                    </m:r>
                  </m:oMath>
                </a14:m>
                <a:r>
                  <a:rPr lang="en-US" sz="1800">
                    <a:ea typeface="PMingLiU"/>
                    <a:cs typeface="Times New Roman" panose="02020603050405020304" pitchFamily="18" charset="0"/>
                  </a:rPr>
                  <a:t> là tiệm cận xiên của đồ thị hàm </a:t>
                </a:r>
                <a:r>
                  <a:rPr lang="en-US" sz="1800">
                    <a:ea typeface="PMingLiU"/>
                    <a:cs typeface="Times New Roman" panose="02020603050405020304" pitchFamily="18" charset="0"/>
                  </a:rPr>
                  <a:t>số</a:t>
                </a:r>
                <a:r>
                  <a:rPr lang="en-US" sz="1800" smtClean="0">
                    <a:ea typeface="PMingLiU"/>
                    <a:cs typeface="Times New Roman" panose="02020603050405020304" pitchFamily="18" charset="0"/>
                  </a:rPr>
                  <a:t>.</a:t>
                </a:r>
                <a:endParaRPr lang="en-US" sz="180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15" y="2207860"/>
                <a:ext cx="7659566" cy="2398734"/>
              </a:xfrm>
              <a:prstGeom prst="rect">
                <a:avLst/>
              </a:prstGeom>
              <a:blipFill>
                <a:blip r:embed="rId4"/>
                <a:stretch>
                  <a:fillRect l="-636" r="-636" b="-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5482" y="4307143"/>
            <a:ext cx="804951" cy="65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17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/>
          <p:nvPr/>
        </p:nvSpPr>
        <p:spPr>
          <a:xfrm>
            <a:off x="4161568" y="592611"/>
            <a:ext cx="402032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000" b="1" i="0" u="none" strike="noStrike" kern="0" cap="none" spc="0" normalizeH="0" baseline="0" noProof="0" smtClean="0">
                <a:ln>
                  <a:noFill/>
                </a:ln>
                <a:solidFill>
                  <a:srgbClr val="C6EAFF">
                    <a:lumMod val="25000"/>
                  </a:srgbClr>
                </a:solidFill>
                <a:effectLst/>
                <a:uLnTx/>
                <a:uFillTx/>
                <a:latin typeface="Arial"/>
                <a:cs typeface="Arial"/>
                <a:sym typeface="Darker Grotesque Black"/>
              </a:rPr>
              <a:t>LUYỆN</a:t>
            </a:r>
            <a:r>
              <a:rPr kumimoji="0" lang="en-US" sz="7000" b="1" i="0" u="none" strike="noStrike" kern="0" cap="none" spc="0" normalizeH="0" noProof="0" smtClean="0">
                <a:ln>
                  <a:noFill/>
                </a:ln>
                <a:solidFill>
                  <a:srgbClr val="C6EAFF">
                    <a:lumMod val="25000"/>
                  </a:srgbClr>
                </a:solidFill>
                <a:effectLst/>
                <a:uLnTx/>
                <a:uFillTx/>
                <a:latin typeface="Arial"/>
                <a:cs typeface="Arial"/>
                <a:sym typeface="Darker Grotesque Black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000" b="1" i="0" u="none" strike="noStrike" kern="0" cap="none" spc="0" normalizeH="0" noProof="0" smtClean="0">
                <a:ln>
                  <a:noFill/>
                </a:ln>
                <a:solidFill>
                  <a:srgbClr val="C6EAFF">
                    <a:lumMod val="25000"/>
                  </a:srgbClr>
                </a:solidFill>
                <a:effectLst/>
                <a:uLnTx/>
                <a:uFillTx/>
                <a:latin typeface="Arial"/>
                <a:cs typeface="Arial"/>
                <a:sym typeface="Darker Grotesque Black"/>
              </a:rPr>
              <a:t>TẬP</a:t>
            </a:r>
            <a:endParaRPr kumimoji="0" lang="en-US" sz="7000" b="0" i="0" u="none" strike="noStrike" kern="0" cap="none" spc="0" normalizeH="0" baseline="0" noProof="0">
              <a:ln>
                <a:noFill/>
              </a:ln>
              <a:solidFill>
                <a:srgbClr val="C6EAFF">
                  <a:lumMod val="2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9086" y="2102639"/>
            <a:ext cx="2832482" cy="227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539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71885" y="582886"/>
            <a:ext cx="7836011" cy="517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buClr>
                <a:srgbClr val="143E63"/>
              </a:buClr>
              <a:buSzPts val="3000"/>
              <a:defRPr/>
            </a:pPr>
            <a:r>
              <a:rPr lang="en-US" sz="2100" b="1">
                <a:solidFill>
                  <a:srgbClr val="34679A"/>
                </a:solidFill>
                <a:cs typeface="Merriweather Sans"/>
                <a:sym typeface="Merriweather Sans"/>
              </a:rPr>
              <a:t>Phần 1 : Trắc nghiệm nhiều lựa chọn</a:t>
            </a:r>
            <a:endParaRPr kumimoji="0" lang="en-US" sz="2100" b="1" i="0" u="none" strike="noStrike" kern="0" cap="none" spc="0" normalizeH="0" baseline="0" noProof="0">
              <a:ln>
                <a:noFill/>
              </a:ln>
              <a:solidFill>
                <a:srgbClr val="34679A"/>
              </a:solidFill>
              <a:effectLst/>
              <a:uLnTx/>
              <a:uFillTx/>
              <a:cs typeface="Merriweather Sans"/>
              <a:sym typeface="Merriweather San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081575" y="1081258"/>
                <a:ext cx="7016630" cy="34705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fr-FR" sz="1600" b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Câu 1:</a:t>
                </a:r>
                <a:r>
                  <a:rPr lang="fr-FR" sz="16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Cho hàm số </a:t>
                </a:r>
                <a14:m>
                  <m:oMath xmlns:m="http://schemas.openxmlformats.org/officeDocument/2006/math">
                    <m:r>
                      <a:rPr lang="fr-FR" sz="1600" i="1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fr-FR" sz="1600" i="1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1600" i="1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fr-FR" sz="1600" i="1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fr-FR" sz="1600" i="1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1600" i="1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16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6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6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sz="1600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sz="16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16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r>
                          <a:rPr lang="en-US" sz="16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fr-FR" sz="16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16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16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fr-FR" sz="1600" i="1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=2,</m:t>
                    </m:r>
                    <m:func>
                      <m:funcPr>
                        <m:ctrlPr>
                          <a:rPr lang="en-US" sz="16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6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sz="1600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16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16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→−∞</m:t>
                            </m:r>
                          </m:lim>
                        </m:limLow>
                      </m:fName>
                      <m:e>
                        <m:r>
                          <a:rPr lang="en-US" sz="16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fr-FR" sz="16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16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16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fr-FR" sz="1600" i="1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=−2</m:t>
                    </m:r>
                  </m:oMath>
                </a14:m>
                <a:r>
                  <a:rPr lang="fr-FR" sz="16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 Khẳng định nào sau đây là đúng?</a:t>
                </a:r>
                <a:endParaRPr lang="en-US" sz="16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16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:r>
                  <a:rPr lang="fr-FR" sz="16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Đồ thị hàm số đã cho có hai tiệm cận ngang là đường thẳng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fr-FR" sz="1600" i="1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fr-FR" sz="16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và đường thẳng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fr-FR" sz="1600" i="1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=−2</m:t>
                    </m:r>
                  </m:oMath>
                </a14:m>
                <a:r>
                  <a:rPr lang="fr-FR" sz="16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	</a:t>
                </a:r>
                <a:endParaRPr lang="en-US" sz="16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16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B.</a:t>
                </a:r>
                <a:r>
                  <a:rPr lang="fr-FR" sz="16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Đồ thị hàm số đã cho không có tiệm cận ngang.</a:t>
                </a:r>
                <a:endParaRPr lang="en-US" sz="16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16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:r>
                  <a:rPr lang="fr-FR" sz="16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Đồ thị hàm số đã cho có đúng một tiệm cận ngang.	</a:t>
                </a:r>
                <a:endParaRPr lang="en-US" sz="16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16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:r>
                  <a:rPr lang="fr-FR" sz="16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Đồ thị hàm số đã cho có hai tiệm cận ngang là đường thẳng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1600" i="1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fr-FR" sz="16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và đường thẳng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1600" i="1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=−2</m:t>
                    </m:r>
                  </m:oMath>
                </a14:m>
                <a:r>
                  <a:rPr lang="fr-FR" sz="16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6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575" y="1081258"/>
                <a:ext cx="7016630" cy="3470565"/>
              </a:xfrm>
              <a:prstGeom prst="rect">
                <a:avLst/>
              </a:prstGeom>
              <a:blipFill>
                <a:blip r:embed="rId5"/>
                <a:stretch>
                  <a:fillRect l="-434" r="-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Tieng-vo-tay-tra-loi-dung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86073" y="1986887"/>
            <a:ext cx="406400" cy="406400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998286" y="2031462"/>
            <a:ext cx="457200" cy="413516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741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circle/>
      </p:transition>
    </mc:Choice>
    <mc:Fallback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808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3" grpId="0"/>
      <p:bldP spid="4" grpId="0"/>
      <p:bldP spid="2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Tieng-vo-tay-tra-loi-dung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86073" y="1986887"/>
            <a:ext cx="406400" cy="4064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370010" y="699932"/>
                <a:ext cx="6493830" cy="32361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2200" b="1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fr-FR" sz="2200" b="1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â</m:t>
                      </m:r>
                      <m:r>
                        <m:rPr>
                          <m:nor/>
                        </m:rPr>
                        <a:rPr lang="fr-FR" sz="2200" b="1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fr-FR" sz="2200" b="1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2:</m:t>
                      </m:r>
                      <m:r>
                        <m:rPr>
                          <m:nor/>
                        </m:rPr>
                        <a:rPr lang="fr-F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Ti</m:t>
                      </m:r>
                      <m:r>
                        <m:rPr>
                          <m:nor/>
                        </m:rPr>
                        <a:rPr lang="fr-F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fr-F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fr-F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fr-F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fr-F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fr-F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ngang</m:t>
                      </m:r>
                      <m:r>
                        <m:rPr>
                          <m:nor/>
                        </m:rPr>
                        <a:rPr lang="fr-F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fr-F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fr-F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fr-F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fr-F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fr-F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fr-F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fr-F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ố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fr-FR" sz="2200" i="1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fr-FR" sz="2200" i="1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2200" i="1"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5−</m:t>
                          </m:r>
                          <m:r>
                            <a:rPr lang="fr-FR" sz="2200" i="1"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200" i="1"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fr-FR" sz="2200" i="1"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+5</m:t>
                          </m:r>
                        </m:den>
                      </m:f>
                      <m:r>
                        <m:rPr>
                          <m:nor/>
                        </m:rPr>
                        <a:rPr lang="en-US" sz="2200" b="0" i="0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22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fr-FR" sz="22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à</m:t>
                      </m:r>
                    </m:oMath>
                  </m:oMathPara>
                </a14:m>
                <a:endParaRPr lang="fr-FR" sz="2200" smtClean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255713" algn="just">
                  <a:lnSpc>
                    <a:spcPct val="250000"/>
                  </a:lnSpc>
                  <a:spcBef>
                    <a:spcPts val="300"/>
                  </a:spcBef>
                  <a:spcAft>
                    <a:spcPts val="300"/>
                  </a:spcAft>
                  <a:tabLst>
                    <a:tab pos="1884363" algn="l"/>
                  </a:tabLst>
                </a:pPr>
                <a:r>
                  <a:rPr lang="pt-BR" sz="2200" smtClean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 A</a:t>
                </a:r>
                <a:r>
                  <a:rPr lang="pt-BR" sz="22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pt-BR" sz="2200" i="1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pt-BR" sz="2200" i="1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=1.</m:t>
                    </m:r>
                  </m:oMath>
                </a14:m>
                <a:r>
                  <a:rPr lang="pt-BR" sz="22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pt-BR" sz="2200" smtClean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	B</a:t>
                </a:r>
                <a:r>
                  <a:rPr lang="pt-BR" sz="22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pt-BR" sz="2200" i="1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pt-BR" sz="2200" i="1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=−1</m:t>
                    </m:r>
                  </m:oMath>
                </a14:m>
                <a:r>
                  <a:rPr lang="pt-BR" sz="22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2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1255713" algn="just">
                  <a:lnSpc>
                    <a:spcPct val="250000"/>
                  </a:lnSpc>
                  <a:spcBef>
                    <a:spcPts val="300"/>
                  </a:spcBef>
                  <a:spcAft>
                    <a:spcPts val="300"/>
                  </a:spcAft>
                  <a:tabLst>
                    <a:tab pos="1884363" algn="l"/>
                  </a:tabLst>
                </a:pPr>
                <a:r>
                  <a:rPr lang="pt-BR" sz="2200" smtClean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 C</a:t>
                </a:r>
                <a:r>
                  <a:rPr lang="pt-BR" sz="22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pt-BR" sz="2200" i="1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pt-BR" sz="2200" i="1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=5.</m:t>
                    </m:r>
                  </m:oMath>
                </a14:m>
                <a:r>
                  <a:rPr lang="pt-BR" sz="22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pt-BR" sz="2200" smtClean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	D</a:t>
                </a:r>
                <a:r>
                  <a:rPr lang="pt-BR" sz="22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pt-BR" sz="2200" i="1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pt-BR" sz="2200" i="1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=−5</m:t>
                    </m:r>
                  </m:oMath>
                </a14:m>
                <a:r>
                  <a:rPr lang="pt-BR" sz="22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2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0010" y="699932"/>
                <a:ext cx="6493830" cy="323614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/>
          <p:cNvSpPr/>
          <p:nvPr/>
        </p:nvSpPr>
        <p:spPr>
          <a:xfrm>
            <a:off x="4921856" y="2385335"/>
            <a:ext cx="520413" cy="485085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11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085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2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Tieng-vo-tay-tra-loi-dung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86073" y="1986887"/>
            <a:ext cx="406400" cy="406400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1097721" y="3580474"/>
            <a:ext cx="548640" cy="511874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212573" y="561364"/>
                <a:ext cx="6810293" cy="39835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65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fr-FR" sz="1700" b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Câu 3:</a:t>
                </a:r>
                <a:r>
                  <a:rPr lang="fr-FR" sz="17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Cho hàm số </a:t>
                </a:r>
                <a14:m>
                  <m:oMath xmlns:m="http://schemas.openxmlformats.org/officeDocument/2006/math">
                    <m:r>
                      <a:rPr lang="vi-VN" sz="1700" i="1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fr-FR" sz="1700" i="1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1700" i="1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fr-FR" sz="1700" i="1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1700" i="1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1700" i="1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17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7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7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sz="1700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vi-VN" sz="17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17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→3</m:t>
                            </m:r>
                          </m:lim>
                        </m:limLow>
                      </m:fName>
                      <m:e>
                        <m:r>
                          <a:rPr lang="vi-VN" sz="17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fr-FR" sz="17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vi-VN" sz="17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17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fr-FR" sz="1700" i="1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=±∞,</m:t>
                    </m:r>
                    <m:func>
                      <m:funcPr>
                        <m:ctrlPr>
                          <a:rPr lang="en-US" sz="17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7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sz="1700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vi-VN" sz="17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17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→−3</m:t>
                            </m:r>
                          </m:lim>
                        </m:limLow>
                      </m:fName>
                      <m:e>
                        <m:r>
                          <a:rPr lang="vi-VN" sz="17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fr-FR" sz="17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vi-VN" sz="17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17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fr-FR" sz="1700" i="1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=±∞</m:t>
                    </m:r>
                  </m:oMath>
                </a14:m>
                <a:r>
                  <a:rPr lang="fr-FR" sz="17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 Chọn mệnh đề đúng?</a:t>
                </a:r>
                <a:endParaRPr lang="en-US" sz="1700"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65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17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A. Đồ thị hàm số không có tiệm </a:t>
                </a:r>
                <a:r>
                  <a:rPr lang="pt-BR" sz="17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cận </a:t>
                </a:r>
                <a:r>
                  <a:rPr lang="pt-BR" sz="1700" smtClean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đứng</a:t>
                </a:r>
                <a:r>
                  <a:rPr lang="fr-FR" sz="1700" smtClean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700"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65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17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B. Đồ thị hàm số có đúng một tiệm cận đứng.</a:t>
                </a:r>
                <a:endParaRPr lang="en-US" sz="1700"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65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17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C. Đồ thị hàm số có hai tiệm cận đứng là các đường thẳng </a:t>
                </a:r>
                <a14:m>
                  <m:oMath xmlns:m="http://schemas.openxmlformats.org/officeDocument/2006/math">
                    <m:r>
                      <a:rPr lang="en-US" sz="1700" i="1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pt-BR" sz="1700" i="1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r>
                  <a:rPr lang="pt-BR" sz="17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và đường thẳng </a:t>
                </a:r>
                <a14:m>
                  <m:oMath xmlns:m="http://schemas.openxmlformats.org/officeDocument/2006/math">
                    <m:r>
                      <a:rPr lang="en-US" sz="1700" i="1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pt-BR" sz="1700" i="1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=−3</m:t>
                    </m:r>
                  </m:oMath>
                </a14:m>
                <a:r>
                  <a:rPr lang="pt-BR" sz="17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700"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65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17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D. Đồ thị hàm số có hai tiệm cận đứng là các đường thẳng </a:t>
                </a:r>
                <a14:m>
                  <m:oMath xmlns:m="http://schemas.openxmlformats.org/officeDocument/2006/math">
                    <m:r>
                      <a:rPr lang="en-US" sz="1700" i="1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1700" i="1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r>
                  <a:rPr lang="pt-BR" sz="17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và đường thẳng </a:t>
                </a:r>
                <a14:m>
                  <m:oMath xmlns:m="http://schemas.openxmlformats.org/officeDocument/2006/math">
                    <m:r>
                      <a:rPr lang="en-US" sz="1700" i="1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1700" i="1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=−3</m:t>
                    </m:r>
                  </m:oMath>
                </a14:m>
                <a:r>
                  <a:rPr lang="pt-BR" sz="17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700"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573" y="561364"/>
                <a:ext cx="6810293" cy="3983526"/>
              </a:xfrm>
              <a:prstGeom prst="rect">
                <a:avLst/>
              </a:prstGeom>
              <a:blipFill>
                <a:blip r:embed="rId6"/>
                <a:stretch>
                  <a:fillRect l="-627" r="-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406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085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2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Tieng-vo-tay-tra-loi-dung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86073" y="1986887"/>
            <a:ext cx="406400" cy="406400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2420729" y="2458918"/>
            <a:ext cx="548640" cy="511874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330251" y="791246"/>
                <a:ext cx="6493830" cy="30725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2200" b="1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fr-FR" sz="2200" b="1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â</m:t>
                      </m:r>
                      <m:r>
                        <m:rPr>
                          <m:nor/>
                        </m:rPr>
                        <a:rPr lang="fr-FR" sz="2200" b="1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fr-FR" sz="2200" b="1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4:</m:t>
                      </m:r>
                      <m:r>
                        <m:rPr>
                          <m:nor/>
                        </m:rPr>
                        <a:rPr lang="fr-F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Ti</m:t>
                      </m:r>
                      <m:r>
                        <m:rPr>
                          <m:nor/>
                        </m:rPr>
                        <a:rPr lang="pt-B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pt-B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pt-B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pt-B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pt-B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pt-B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đứ</m:t>
                      </m:r>
                      <m:r>
                        <m:rPr>
                          <m:nor/>
                        </m:rPr>
                        <a:rPr lang="pt-B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pt-B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pt-B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pt-B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pt-B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pt-B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pt-B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pt-B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pt-B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ố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200" i="1"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pt-BR" sz="2200" i="1"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200" i="1"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pt-BR" sz="2200" i="1"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i="1"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pt-BR" sz="2200" i="1"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+2</m:t>
                          </m:r>
                        </m:den>
                      </m:f>
                      <m:r>
                        <m:rPr>
                          <m:nor/>
                        </m:rPr>
                        <a:rPr lang="en-US" sz="2200" b="0" i="0" smtClean="0"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22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pt-BR" sz="22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à</m:t>
                      </m:r>
                    </m:oMath>
                  </m:oMathPara>
                </a14:m>
                <a:endParaRPr lang="pt-BR" sz="2200" smtClean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2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2200" smtClean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 A</a:t>
                </a:r>
                <a:r>
                  <a:rPr lang="pt-BR" sz="220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2200" i="1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pt-BR" sz="2200" i="1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pt-BR" sz="220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pt-BR" sz="2200" smtClean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	  B</a:t>
                </a:r>
                <a:r>
                  <a:rPr lang="pt-BR" sz="220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pt-BR" sz="2200" smtClean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2200" i="1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pt-BR" sz="2200" smtClean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20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2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2200" smtClean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pt-BR" sz="220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2200" i="1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pt-BR" sz="2200" i="1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pt-BR" sz="220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pt-BR" sz="2200" smtClean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	D</a:t>
                </a:r>
                <a:r>
                  <a:rPr lang="pt-BR" sz="220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2200" i="1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pt-BR" sz="220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200"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251" y="791246"/>
                <a:ext cx="6493830" cy="3072572"/>
              </a:xfrm>
              <a:prstGeom prst="rect">
                <a:avLst/>
              </a:prstGeom>
              <a:blipFill>
                <a:blip r:embed="rId6"/>
                <a:stretch>
                  <a:fillRect b="-3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467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085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2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Tieng-vo-tay-tra-loi-dung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86073" y="1986887"/>
            <a:ext cx="406400" cy="406400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4917440" y="2498674"/>
            <a:ext cx="548640" cy="511874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036052" y="746746"/>
                <a:ext cx="7050423" cy="31615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fr-FR" sz="22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C</m:t>
                      </m:r>
                      <m:r>
                        <m:rPr>
                          <m:nor/>
                        </m:rPr>
                        <a:rPr kumimoji="0" lang="fr-FR" sz="22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â</m:t>
                      </m:r>
                      <m:r>
                        <m:rPr>
                          <m:nor/>
                        </m:rPr>
                        <a:rPr kumimoji="0" lang="fr-FR" sz="22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u</m:t>
                      </m:r>
                      <m:r>
                        <m:rPr>
                          <m:nor/>
                        </m:rPr>
                        <a:rPr kumimoji="0" lang="fr-FR" sz="22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2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5</m:t>
                      </m:r>
                      <m:r>
                        <m:rPr>
                          <m:nor/>
                        </m:rPr>
                        <a:rPr kumimoji="0" lang="fr-FR" sz="22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:</m:t>
                      </m:r>
                      <m:r>
                        <m:rPr>
                          <m:nor/>
                        </m:rPr>
                        <a:rPr kumimoji="0" lang="fr-FR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pt-BR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Ti</m:t>
                      </m:r>
                      <m:r>
                        <m:rPr>
                          <m:nor/>
                        </m:rPr>
                        <a:rPr kumimoji="0" lang="pt-BR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ệ</m:t>
                      </m:r>
                      <m:r>
                        <m:rPr>
                          <m:nor/>
                        </m:rPr>
                        <a:rPr kumimoji="0" lang="pt-BR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m</m:t>
                      </m:r>
                      <m:r>
                        <m:rPr>
                          <m:nor/>
                        </m:rPr>
                        <a:rPr kumimoji="0" lang="pt-BR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pt-BR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c</m:t>
                      </m:r>
                      <m:r>
                        <m:rPr>
                          <m:nor/>
                        </m:rPr>
                        <a:rPr kumimoji="0" lang="pt-BR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ậ</m:t>
                      </m:r>
                      <m:r>
                        <m:rPr>
                          <m:nor/>
                        </m:rPr>
                        <a:rPr kumimoji="0" lang="pt-BR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n</m:t>
                      </m:r>
                      <m:r>
                        <m:rPr>
                          <m:nor/>
                        </m:rPr>
                        <a:rPr kumimoji="0" lang="pt-BR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xi</m:t>
                      </m:r>
                      <m:r>
                        <m:rPr>
                          <m:nor/>
                        </m:rPr>
                        <a:rPr kumimoji="0" lang="en-US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ê</m:t>
                      </m:r>
                      <m:r>
                        <m:rPr>
                          <m:nor/>
                        </m:rPr>
                        <a:rPr kumimoji="0" lang="en-US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n</m:t>
                      </m:r>
                      <m:r>
                        <m:rPr>
                          <m:nor/>
                        </m:rPr>
                        <a:rPr kumimoji="0" lang="pt-BR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pt-BR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c</m:t>
                      </m:r>
                      <m:r>
                        <m:rPr>
                          <m:nor/>
                        </m:rPr>
                        <a:rPr kumimoji="0" lang="pt-BR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ủ</m:t>
                      </m:r>
                      <m:r>
                        <m:rPr>
                          <m:nor/>
                        </m:rPr>
                        <a:rPr kumimoji="0" lang="pt-BR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a</m:t>
                      </m:r>
                      <m:r>
                        <m:rPr>
                          <m:nor/>
                        </m:rPr>
                        <a:rPr kumimoji="0" lang="pt-BR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pt-BR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h</m:t>
                      </m:r>
                      <m:r>
                        <m:rPr>
                          <m:nor/>
                        </m:rPr>
                        <a:rPr kumimoji="0" lang="pt-BR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à</m:t>
                      </m:r>
                      <m:r>
                        <m:rPr>
                          <m:nor/>
                        </m:rPr>
                        <a:rPr kumimoji="0" lang="pt-BR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m</m:t>
                      </m:r>
                      <m:r>
                        <m:rPr>
                          <m:nor/>
                        </m:rPr>
                        <a:rPr kumimoji="0" lang="pt-BR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pt-BR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s</m:t>
                      </m:r>
                      <m:r>
                        <m:rPr>
                          <m:nor/>
                        </m:rPr>
                        <a:rPr kumimoji="0" lang="pt-BR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ố</m:t>
                      </m:r>
                      <m:r>
                        <a:rPr kumimoji="0" lang="en-US" sz="2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 </m:t>
                      </m:r>
                      <m:r>
                        <a:rPr kumimoji="0" lang="en-US" sz="22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𝑦</m:t>
                      </m:r>
                      <m:r>
                        <a:rPr kumimoji="0" lang="pt-BR" sz="22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kumimoji="0" lang="en-US" sz="22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en-US" sz="2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/>
                                </a:rPr>
                              </m:ctrlPr>
                            </m:sSupPr>
                            <m:e>
                              <m:r>
                                <a:rPr kumimoji="0" lang="en-US" sz="2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0" lang="en-US" sz="2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−3</m:t>
                          </m:r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𝑥</m:t>
                          </m:r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+7</m:t>
                          </m:r>
                        </m:num>
                        <m:den>
                          <m:r>
                            <a:rPr kumimoji="0" lang="en-US" sz="22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𝑥</m:t>
                          </m:r>
                          <m:r>
                            <a:rPr kumimoji="0" lang="pt-BR" sz="22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+2</m:t>
                          </m:r>
                        </m:den>
                      </m:f>
                      <m:r>
                        <m:rPr>
                          <m:nor/>
                        </m:rPr>
                        <a:rPr kumimoji="0" lang="en-US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pt-BR" sz="2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l</m:t>
                      </m:r>
                      <m:r>
                        <m:rPr>
                          <m:nor/>
                        </m:rPr>
                        <a:rPr kumimoji="0" lang="pt-BR" sz="2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à</m:t>
                      </m:r>
                    </m:oMath>
                  </m:oMathPara>
                </a14:m>
                <a:endParaRPr kumimoji="0" lang="pt-BR" sz="2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25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pt-BR" sz="2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A</a:t>
                </a:r>
                <a:r>
                  <a:rPr kumimoji="0" lang="pt-BR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. </a:t>
                </a:r>
                <a14:m>
                  <m:oMath xmlns:m="http://schemas.openxmlformats.org/officeDocument/2006/math">
                    <m:r>
                      <a:rPr kumimoji="0" lang="pt-BR" sz="2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𝑦</m:t>
                    </m:r>
                    <m:r>
                      <a:rPr kumimoji="0" lang="pt-BR" sz="2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r>
                      <a:rPr kumimoji="0" lang="en-US" sz="2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𝑥</m:t>
                    </m:r>
                    <m:r>
                      <a:rPr kumimoji="0" lang="en-US" sz="2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+2</m:t>
                    </m:r>
                    <m:r>
                      <a:rPr kumimoji="0" lang="pt-BR" sz="2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.</m:t>
                    </m:r>
                  </m:oMath>
                </a14:m>
                <a:r>
                  <a:rPr kumimoji="0" lang="pt-BR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	</a:t>
                </a:r>
                <a:r>
                  <a:rPr kumimoji="0" lang="pt-BR" sz="2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	B</a:t>
                </a:r>
                <a:r>
                  <a:rPr kumimoji="0" lang="pt-BR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. </a:t>
                </a:r>
                <a14:m>
                  <m:oMath xmlns:m="http://schemas.openxmlformats.org/officeDocument/2006/math">
                    <m:r>
                      <a:rPr kumimoji="0" lang="pt-BR" sz="2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𝑦</m:t>
                    </m:r>
                    <m:r>
                      <a:rPr kumimoji="0" lang="pt-BR" sz="2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r>
                      <a:rPr kumimoji="0" lang="en-US" sz="2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𝑥</m:t>
                    </m:r>
                    <m:r>
                      <a:rPr kumimoji="0" lang="pt-BR" sz="2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−</m:t>
                    </m:r>
                    <m:r>
                      <a:rPr kumimoji="0" lang="en-US" sz="2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5</m:t>
                    </m:r>
                  </m:oMath>
                </a14:m>
                <a:r>
                  <a:rPr kumimoji="0" lang="pt-BR" sz="2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.</a:t>
                </a:r>
                <a:endParaRPr kumimoji="0" lang="en-US" sz="2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25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pt-BR" sz="2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C</a:t>
                </a:r>
                <a:r>
                  <a:rPr kumimoji="0" lang="pt-BR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. </a:t>
                </a:r>
                <a14:m>
                  <m:oMath xmlns:m="http://schemas.openxmlformats.org/officeDocument/2006/math">
                    <m:r>
                      <a:rPr kumimoji="0" lang="pt-BR" sz="2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𝑦</m:t>
                    </m:r>
                    <m:r>
                      <a:rPr kumimoji="0" lang="pt-BR" sz="2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r>
                      <a:rPr kumimoji="0" lang="en-US" sz="2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𝑥</m:t>
                    </m:r>
                    <m:r>
                      <a:rPr kumimoji="0" lang="en-US" sz="2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+7</m:t>
                    </m:r>
                    <m:r>
                      <a:rPr kumimoji="0" lang="pt-BR" sz="2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.</m:t>
                    </m:r>
                  </m:oMath>
                </a14:m>
                <a:r>
                  <a:rPr kumimoji="0" lang="pt-BR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	</a:t>
                </a:r>
                <a:r>
                  <a:rPr kumimoji="0" lang="pt-BR" sz="2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	D</a:t>
                </a:r>
                <a:r>
                  <a:rPr kumimoji="0" lang="pt-BR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. </a:t>
                </a:r>
                <a14:m>
                  <m:oMath xmlns:m="http://schemas.openxmlformats.org/officeDocument/2006/math">
                    <m:r>
                      <a:rPr kumimoji="0" lang="pt-BR" sz="2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𝑦</m:t>
                    </m:r>
                    <m:r>
                      <a:rPr kumimoji="0" lang="pt-BR" sz="2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r>
                      <a:rPr kumimoji="0" lang="en-US" sz="2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𝑥</m:t>
                    </m:r>
                    <m:r>
                      <a:rPr kumimoji="0" lang="pt-BR" sz="2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−</m:t>
                    </m:r>
                    <m:r>
                      <a:rPr kumimoji="0" lang="en-US" sz="2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6</m:t>
                    </m:r>
                  </m:oMath>
                </a14:m>
                <a:r>
                  <a:rPr kumimoji="0" lang="pt-BR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.</a:t>
                </a: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052" y="746746"/>
                <a:ext cx="7050423" cy="3161571"/>
              </a:xfrm>
              <a:prstGeom prst="rect">
                <a:avLst/>
              </a:prstGeom>
              <a:blipFill>
                <a:blip r:embed="rId6"/>
                <a:stretch>
                  <a:fillRect b="-3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283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085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2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6" name="Google Shape;1796;p40"/>
          <p:cNvSpPr/>
          <p:nvPr/>
        </p:nvSpPr>
        <p:spPr>
          <a:xfrm flipH="1">
            <a:off x="7979966" y="211535"/>
            <a:ext cx="249600" cy="249900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/>
              <p:cNvSpPr/>
              <p:nvPr/>
            </p:nvSpPr>
            <p:spPr>
              <a:xfrm>
                <a:off x="2706689" y="1084320"/>
                <a:ext cx="5398077" cy="35379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6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1800" b="1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1800" b="1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â</m:t>
                      </m:r>
                      <m:r>
                        <m:rPr>
                          <m:nor/>
                        </m:rPr>
                        <a:rPr lang="vi-VN" sz="1800" b="1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vi-VN" sz="1800" b="1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1: </m:t>
                      </m:r>
                      <m:r>
                        <m:rPr>
                          <m:nor/>
                        </m:rPr>
                        <a:rPr lang="vi-VN" sz="18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Cho</m:t>
                      </m:r>
                      <m:r>
                        <m:rPr>
                          <m:nor/>
                        </m:rPr>
                        <a:rPr lang="vi-VN" sz="18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8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vi-VN" sz="18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vi-VN" sz="18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18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8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vi-VN" sz="18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ố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vi-VN" sz="1800" i="1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vi-VN" sz="1800" i="1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1800" i="1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800" i="1"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1800" i="1"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vi-VN" sz="1800" i="1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1800" i="1"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1800" i="1"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vi-VN" sz="1800" i="1"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1800" i="1"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−4</m:t>
                          </m:r>
                        </m:den>
                      </m:f>
                      <m:r>
                        <a:rPr lang="en-US" sz="1800" b="0" i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6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18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8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vi-VN" sz="1800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vi-VN" sz="18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sz="18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r>
                          <a:rPr lang="vi-VN" sz="18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vi-VN" sz="18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vi-VN" sz="18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18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vi-VN" sz="1800" i="1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vi-VN" sz="18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6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18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b) Hàm số có hai tiệm cận ngang là </a:t>
                </a:r>
                <a14:m>
                  <m:oMath xmlns:m="http://schemas.openxmlformats.org/officeDocument/2006/math">
                    <m:r>
                      <a:rPr lang="vi-VN" sz="1800" i="1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1800" i="1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=1;</m:t>
                    </m:r>
                    <m:r>
                      <a:rPr lang="vi-VN" sz="1800" i="1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1800" i="1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=−1</m:t>
                    </m:r>
                  </m:oMath>
                </a14:m>
                <a:r>
                  <a:rPr lang="vi-VN" sz="18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6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18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c) Hàm số có một tiệm cận đứng là </a:t>
                </a:r>
                <a14:m>
                  <m:oMath xmlns:m="http://schemas.openxmlformats.org/officeDocument/2006/math">
                    <m:r>
                      <a:rPr lang="vi-VN" sz="1800" i="1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1800" i="1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</m:t>
                    </m:r>
                  </m:oMath>
                </a14:m>
                <a:r>
                  <a:rPr lang="vi-VN" sz="18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6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18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d) Hàm số không có tiệm cận xiên.</a:t>
                </a:r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6689" y="1084320"/>
                <a:ext cx="5398077" cy="3537956"/>
              </a:xfrm>
              <a:prstGeom prst="rect">
                <a:avLst/>
              </a:prstGeom>
              <a:blipFill>
                <a:blip r:embed="rId3"/>
                <a:stretch>
                  <a:fillRect l="-903" b="-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1237" y="2301170"/>
            <a:ext cx="406774" cy="38683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1237" y="2972569"/>
            <a:ext cx="374961" cy="3431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1237" y="3569896"/>
            <a:ext cx="406774" cy="386837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649014" y="501190"/>
            <a:ext cx="7836011" cy="557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43E63"/>
              </a:buClr>
              <a:buSzPts val="3000"/>
              <a:buFont typeface="Arial"/>
              <a:buNone/>
              <a:tabLst/>
              <a:defRPr/>
            </a:pPr>
            <a:r>
              <a:rPr kumimoji="0" lang="vi-VN" sz="2300" b="1" i="0" u="none" strike="noStrike" kern="0" cap="none" spc="0" normalizeH="0" baseline="0" noProof="0">
                <a:ln>
                  <a:noFill/>
                </a:ln>
                <a:solidFill>
                  <a:srgbClr val="34679A"/>
                </a:solidFill>
                <a:effectLst/>
                <a:uLnTx/>
                <a:uFillTx/>
                <a:latin typeface="Arial"/>
                <a:cs typeface="Merriweather Sans"/>
                <a:sym typeface="Merriweather Sans"/>
              </a:rPr>
              <a:t>Phần 2: Câu trắc nghiệm đúng sai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7435" y="4148044"/>
            <a:ext cx="406774" cy="38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13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30"/>
          <p:cNvSpPr/>
          <p:nvPr/>
        </p:nvSpPr>
        <p:spPr>
          <a:xfrm rot="-2700000" flipH="1">
            <a:off x="219187" y="3036056"/>
            <a:ext cx="241831" cy="20958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2110740" y="774908"/>
            <a:ext cx="50774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143E63"/>
              </a:buClr>
              <a:buSzPts val="3000"/>
              <a:defRPr/>
            </a:pPr>
            <a:r>
              <a:rPr lang="vi-VN" sz="3600" b="1">
                <a:solidFill>
                  <a:srgbClr val="EC7951">
                    <a:lumMod val="75000"/>
                  </a:srgbClr>
                </a:solidFill>
                <a:ea typeface="+mn-ea"/>
                <a:sym typeface="Merriweather Sans"/>
              </a:rPr>
              <a:t>NỘI DUNG BÀI HỌC</a:t>
            </a:r>
          </a:p>
        </p:txBody>
      </p:sp>
      <p:sp>
        <p:nvSpPr>
          <p:cNvPr id="6" name="Rectangle 5"/>
          <p:cNvSpPr/>
          <p:nvPr/>
        </p:nvSpPr>
        <p:spPr>
          <a:xfrm>
            <a:off x="1339132" y="1841657"/>
            <a:ext cx="3512820" cy="638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buClrTx/>
            </a:pPr>
            <a:r>
              <a:rPr lang="vi-VN" sz="2100" b="1" kern="1200">
                <a:ea typeface="Calibri" panose="020F0502020204030204" pitchFamily="34" charset="0"/>
                <a:cs typeface="Times New Roman" panose="02020603050405020304" pitchFamily="18" charset="0"/>
              </a:rPr>
              <a:t>1. Đường tiệm cận ngang</a:t>
            </a:r>
            <a:endParaRPr lang="en-US" sz="2100" kern="12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39132" y="2690324"/>
            <a:ext cx="42062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buClrTx/>
            </a:pPr>
            <a:r>
              <a:rPr lang="vi-VN" sz="2100" b="1" kern="12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100" b="1" kern="120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vi-VN" sz="2100" b="1" kern="120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100" b="1" kern="12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 tiệm </a:t>
            </a:r>
            <a:r>
              <a:rPr lang="vi-VN" sz="2100" b="1" kern="12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cận </a:t>
            </a:r>
            <a:r>
              <a:rPr lang="en-US" sz="2100" b="1" kern="120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endParaRPr lang="vi-VN" sz="2100" b="1" kern="120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39132" y="3538991"/>
            <a:ext cx="65379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buClrTx/>
            </a:pPr>
            <a:r>
              <a:rPr lang="vi-VN" sz="2100" b="1" kern="12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vi-VN" sz="2100" b="1" kern="120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 </a:t>
            </a:r>
            <a:r>
              <a:rPr lang="vi-VN" sz="2100" b="1" kern="12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tiệm </a:t>
            </a:r>
            <a:r>
              <a:rPr lang="vi-VN" sz="2100" b="1" kern="12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cận </a:t>
            </a:r>
            <a:r>
              <a:rPr lang="en-US" sz="2100" b="1" kern="120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xiên</a:t>
            </a:r>
            <a:endParaRPr lang="vi-VN" sz="2100" b="1" kern="120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2901" y="2091193"/>
            <a:ext cx="1615699" cy="21864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6" name="Google Shape;1796;p40"/>
          <p:cNvSpPr/>
          <p:nvPr/>
        </p:nvSpPr>
        <p:spPr>
          <a:xfrm flipH="1">
            <a:off x="7979966" y="211535"/>
            <a:ext cx="249600" cy="249900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/>
              <p:cNvSpPr/>
              <p:nvPr/>
            </p:nvSpPr>
            <p:spPr>
              <a:xfrm>
                <a:off x="2688401" y="1027039"/>
                <a:ext cx="5000512" cy="36168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6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 b="1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800" b="1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â</m:t>
                      </m:r>
                      <m:r>
                        <m:rPr>
                          <m:nor/>
                        </m:rPr>
                        <a:rPr lang="en-US" sz="1800" b="1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sz="1800" b="1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2: </m:t>
                      </m:r>
                      <m:r>
                        <m:rPr>
                          <m:nor/>
                        </m:rPr>
                        <a:rPr lang="en-US" sz="18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Cho</m:t>
                      </m:r>
                      <m:r>
                        <m:rPr>
                          <m:nor/>
                        </m:rPr>
                        <a:rPr lang="en-US" sz="18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18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18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18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18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ố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800" i="1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1800" i="1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i="1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800" i="1"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800" i="1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800" i="1">
                                  <a:latin typeface="+mn-lt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+mn-lt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800" i="1">
                                  <a:latin typeface="+mn-lt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i="1"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1800" i="1"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i="1"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−5</m:t>
                          </m:r>
                        </m:num>
                        <m:den>
                          <m:r>
                            <a:rPr lang="en-US" sz="1800" i="1"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i="1"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den>
                      </m:f>
                      <m:r>
                        <a:rPr lang="en-US" sz="1800" b="0" i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6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8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8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18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18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1800" i="1">
                                    <a:latin typeface="+mn-lt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latin typeface="+mn-lt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en-US" sz="1800" i="1">
                                    <a:latin typeface="+mn-lt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sz="18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en-US" sz="18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18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18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en-US" sz="1800" i="1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18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8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18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18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1800" i="1">
                                    <a:latin typeface="+mn-lt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latin typeface="+mn-lt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en-US" sz="1800" i="1">
                                    <a:latin typeface="+mn-lt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sz="18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en-US" sz="18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18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18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en-US" sz="1800" i="1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=+∞</m:t>
                    </m:r>
                  </m:oMath>
                </a14:m>
                <a:r>
                  <a:rPr lang="en-US" sz="18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6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8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b) Hàm số có một tiệm cận đứng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18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6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8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c) Hàm số có một tiệm cận ngang.</a:t>
                </a:r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6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8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d) Hạm số có tiệm cận xiên là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800" i="1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800" i="1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+4</m:t>
                    </m:r>
                  </m:oMath>
                </a14:m>
                <a:r>
                  <a:rPr lang="en-US" sz="18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8401" y="1027039"/>
                <a:ext cx="5000512" cy="3616824"/>
              </a:xfrm>
              <a:prstGeom prst="rect">
                <a:avLst/>
              </a:prstGeom>
              <a:blipFill>
                <a:blip r:embed="rId3"/>
                <a:stretch>
                  <a:fillRect l="-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6506" y="2949362"/>
            <a:ext cx="459581" cy="43705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6507" y="2324957"/>
            <a:ext cx="422291" cy="38643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49014" y="501190"/>
            <a:ext cx="7836011" cy="557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43E63"/>
              </a:buClr>
              <a:buSzPts val="3000"/>
              <a:buFont typeface="Arial"/>
              <a:buNone/>
              <a:tabLst/>
              <a:defRPr/>
            </a:pPr>
            <a:r>
              <a:rPr kumimoji="0" lang="vi-VN" sz="2300" b="1" i="0" u="none" strike="noStrike" kern="0" cap="none" spc="0" normalizeH="0" baseline="0" noProof="0">
                <a:ln>
                  <a:noFill/>
                </a:ln>
                <a:solidFill>
                  <a:srgbClr val="34679A"/>
                </a:solidFill>
                <a:effectLst/>
                <a:uLnTx/>
                <a:uFillTx/>
                <a:latin typeface="Arial"/>
                <a:cs typeface="Merriweather Sans"/>
                <a:sym typeface="Merriweather Sans"/>
              </a:rPr>
              <a:t>Phần 2: Câu trắc nghiệm đúng sai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6506" y="3595095"/>
            <a:ext cx="422291" cy="3864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6506" y="4174307"/>
            <a:ext cx="422291" cy="38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4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82879" y="172471"/>
            <a:ext cx="8794143" cy="47787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1942" y="274510"/>
            <a:ext cx="7836011" cy="557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43E63"/>
              </a:buClr>
              <a:buSzPts val="3000"/>
              <a:buFont typeface="Arial"/>
              <a:buNone/>
              <a:tabLst/>
              <a:defRPr/>
            </a:pPr>
            <a:r>
              <a:rPr kumimoji="0" lang="vi-VN" sz="2300" b="1" i="0" u="none" strike="noStrike" kern="0" cap="none" spc="0" normalizeH="0" baseline="0" noProof="0">
                <a:ln>
                  <a:noFill/>
                </a:ln>
                <a:solidFill>
                  <a:srgbClr val="34679A"/>
                </a:solidFill>
                <a:effectLst/>
                <a:uLnTx/>
                <a:uFillTx/>
                <a:latin typeface="Arial"/>
                <a:cs typeface="Merriweather Sans"/>
                <a:sym typeface="Merriweather Sans"/>
              </a:rPr>
              <a:t>Phần 3: Câu trắc nghiệm trả lời ngắn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297178" y="644270"/>
                <a:ext cx="8597340" cy="19890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 b="1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800" b="1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â</m:t>
                      </m:r>
                      <m:r>
                        <m:rPr>
                          <m:nor/>
                        </m:rPr>
                        <a:rPr lang="en-US" sz="1800" b="1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sz="1800" b="1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1: </m:t>
                      </m:r>
                      <m:r>
                        <m:rPr>
                          <m:nor/>
                        </m:rPr>
                        <a:rPr lang="en-US" sz="18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Cho</m:t>
                      </m:r>
                      <m:r>
                        <m:rPr>
                          <m:nor/>
                        </m:rPr>
                        <a:rPr lang="en-US" sz="18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18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18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18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18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+2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−9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+5</m:t>
                          </m:r>
                        </m:den>
                      </m:f>
                      <m:r>
                        <m:rPr>
                          <m:nor/>
                        </m:rPr>
                        <a:rPr lang="en-US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ti</m:t>
                      </m:r>
                      <m:r>
                        <m:rPr>
                          <m:nor/>
                        </m:rPr>
                        <a:rPr lang="en-US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en-US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xi</m:t>
                      </m:r>
                      <m:r>
                        <m:rPr>
                          <m:nor/>
                        </m:rPr>
                        <a:rPr lang="en-US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đồ </m:t>
                      </m:r>
                      <m:r>
                        <m:rPr>
                          <m:nor/>
                        </m:rPr>
                        <a:rPr lang="en-US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ị </m:t>
                      </m:r>
                      <m:r>
                        <m:rPr>
                          <m:nor/>
                        </m:rPr>
                        <a:rPr lang="en-US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ố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1800"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200000"/>
                  </a:lnSpc>
                  <a:spcBef>
                    <a:spcPts val="1200"/>
                  </a:spcBef>
                  <a:spcAft>
                    <a:spcPts val="12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....................................................................................................................................</a:t>
                </a: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78" y="644270"/>
                <a:ext cx="8597340" cy="1989006"/>
              </a:xfrm>
              <a:prstGeom prst="rect">
                <a:avLst/>
              </a:prstGeom>
              <a:blipFill>
                <a:blip r:embed="rId3"/>
                <a:stretch>
                  <a:fillRect l="-567" r="-496" b="-4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3978532" y="1987904"/>
                <a:ext cx="12346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𝒚</m:t>
                      </m:r>
                      <m:r>
                        <a:rPr kumimoji="0" lang="en-US" sz="1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r>
                        <a:rPr kumimoji="0" lang="en-US" sz="1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𝒙</m:t>
                      </m:r>
                      <m:r>
                        <a:rPr kumimoji="0" lang="en-US" sz="1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−</m:t>
                      </m:r>
                      <m:r>
                        <a:rPr kumimoji="0" lang="en-US" sz="1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𝟑</m:t>
                      </m:r>
                    </m:oMath>
                  </m:oMathPara>
                </a14:m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sym typeface="Arial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8532" y="1987904"/>
                <a:ext cx="1234632" cy="369332"/>
              </a:xfrm>
              <a:prstGeom prst="rect">
                <a:avLst/>
              </a:prstGeom>
              <a:blipFill>
                <a:blip r:embed="rId4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297178" y="2881611"/>
                <a:ext cx="8512867" cy="1348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 b="1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800" b="1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â</m:t>
                      </m:r>
                      <m:r>
                        <m:rPr>
                          <m:nor/>
                        </m:rPr>
                        <a:rPr lang="en-US" sz="1800" b="1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sz="1800" b="1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2: </m:t>
                      </m:r>
                      <m:r>
                        <m:rPr>
                          <m:nor/>
                        </m:rPr>
                        <a:rPr lang="en-US" sz="18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Cho</m:t>
                      </m:r>
                      <m:r>
                        <m:rPr>
                          <m:nor/>
                        </m:rPr>
                        <a:rPr lang="en-US" sz="18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18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18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18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18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num>
                        <m:den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−6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+5</m:t>
                          </m:r>
                        </m:den>
                      </m:f>
                      <m:r>
                        <m:rPr>
                          <m:nor/>
                        </m:rPr>
                        <a:rPr lang="en-US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1800" b="0" i="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vi-VN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Đồ </m:t>
                      </m:r>
                      <m:r>
                        <m:rPr>
                          <m:nor/>
                        </m:rPr>
                        <a:rPr lang="vi-VN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vi-VN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ị </m:t>
                      </m:r>
                      <m:r>
                        <m:rPr>
                          <m:nor/>
                        </m:rPr>
                        <a:rPr lang="vi-VN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vi-VN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vi-VN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vi-VN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vi-VN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ó </m:t>
                      </m:r>
                      <m:r>
                        <m:rPr>
                          <m:nor/>
                        </m:rPr>
                        <a:rPr lang="vi-VN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bao</m:t>
                      </m:r>
                      <m:r>
                        <m:rPr>
                          <m:nor/>
                        </m:rPr>
                        <a:rPr lang="vi-VN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nhi</m:t>
                      </m:r>
                      <m:r>
                        <m:rPr>
                          <m:nor/>
                        </m:rPr>
                        <a:rPr lang="vi-VN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vi-VN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vi-VN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đườ</m:t>
                      </m:r>
                      <m:r>
                        <m:rPr>
                          <m:nor/>
                        </m:rPr>
                        <a:rPr lang="vi-VN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1800" smtClean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ti</m:t>
                      </m:r>
                      <m:r>
                        <m:rPr>
                          <m:nor/>
                        </m:rPr>
                        <a:rPr lang="vi-VN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vi-VN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1800" b="0" i="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vi-VN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?</m:t>
                      </m:r>
                    </m:oMath>
                  </m:oMathPara>
                </a14:m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78" y="2881611"/>
                <a:ext cx="8512867" cy="13484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4360289" y="4287192"/>
                <a:ext cx="38664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𝟑</m:t>
                      </m:r>
                    </m:oMath>
                  </m:oMathPara>
                </a14:m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sym typeface="Arial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0289" y="4287192"/>
                <a:ext cx="38664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281276" y="4398882"/>
            <a:ext cx="8597340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1800" smtClean="0">
                <a:ea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....................................................................................................................................</a:t>
            </a:r>
            <a:endParaRPr lang="en-US" sz="180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45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5" grpId="0"/>
      <p:bldP spid="9" grpId="0"/>
      <p:bldP spid="1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9513" y="2625505"/>
            <a:ext cx="670376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700" b="1" i="1" u="sng" strike="noStrike" kern="1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Giải:</a:t>
            </a:r>
            <a:endParaRPr kumimoji="0" lang="en-US" sz="1700" b="0" i="0" u="sng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grpSp>
        <p:nvGrpSpPr>
          <p:cNvPr id="33" name="Google Shape;902;p32"/>
          <p:cNvGrpSpPr/>
          <p:nvPr/>
        </p:nvGrpSpPr>
        <p:grpSpPr>
          <a:xfrm rot="783256">
            <a:off x="8396620" y="642147"/>
            <a:ext cx="620880" cy="535834"/>
            <a:chOff x="5113625" y="4091075"/>
            <a:chExt cx="270325" cy="258750"/>
          </a:xfrm>
        </p:grpSpPr>
        <p:sp>
          <p:nvSpPr>
            <p:cNvPr id="34" name="Google Shape;903;p32"/>
            <p:cNvSpPr/>
            <p:nvPr/>
          </p:nvSpPr>
          <p:spPr>
            <a:xfrm>
              <a:off x="5117625" y="4094650"/>
              <a:ext cx="173550" cy="228850"/>
            </a:xfrm>
            <a:custGeom>
              <a:avLst/>
              <a:gdLst/>
              <a:ahLst/>
              <a:cxnLst/>
              <a:rect l="l" t="t" r="r" b="b"/>
              <a:pathLst>
                <a:path w="6942" h="9154" extrusionOk="0">
                  <a:moveTo>
                    <a:pt x="197" y="1"/>
                  </a:moveTo>
                  <a:cubicBezTo>
                    <a:pt x="90" y="1"/>
                    <a:pt x="1" y="90"/>
                    <a:pt x="1" y="215"/>
                  </a:cubicBezTo>
                  <a:lnTo>
                    <a:pt x="1" y="8940"/>
                  </a:lnTo>
                  <a:cubicBezTo>
                    <a:pt x="1" y="9047"/>
                    <a:pt x="90" y="9154"/>
                    <a:pt x="197" y="9154"/>
                  </a:cubicBezTo>
                  <a:lnTo>
                    <a:pt x="6942" y="9154"/>
                  </a:lnTo>
                  <a:lnTo>
                    <a:pt x="6942" y="215"/>
                  </a:lnTo>
                  <a:cubicBezTo>
                    <a:pt x="6942" y="90"/>
                    <a:pt x="6852" y="1"/>
                    <a:pt x="6745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904;p32"/>
            <p:cNvSpPr/>
            <p:nvPr/>
          </p:nvSpPr>
          <p:spPr>
            <a:xfrm>
              <a:off x="5129225" y="4116950"/>
              <a:ext cx="161950" cy="206550"/>
            </a:xfrm>
            <a:custGeom>
              <a:avLst/>
              <a:gdLst/>
              <a:ahLst/>
              <a:cxnLst/>
              <a:rect l="l" t="t" r="r" b="b"/>
              <a:pathLst>
                <a:path w="6478" h="8262" extrusionOk="0">
                  <a:moveTo>
                    <a:pt x="197" y="1"/>
                  </a:moveTo>
                  <a:cubicBezTo>
                    <a:pt x="90" y="1"/>
                    <a:pt x="1" y="90"/>
                    <a:pt x="1" y="197"/>
                  </a:cubicBezTo>
                  <a:lnTo>
                    <a:pt x="1" y="8262"/>
                  </a:lnTo>
                  <a:lnTo>
                    <a:pt x="6335" y="8262"/>
                  </a:lnTo>
                  <a:lnTo>
                    <a:pt x="6478" y="8101"/>
                  </a:lnTo>
                  <a:lnTo>
                    <a:pt x="6478" y="1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905;p32"/>
            <p:cNvSpPr/>
            <p:nvPr/>
          </p:nvSpPr>
          <p:spPr>
            <a:xfrm>
              <a:off x="5139925" y="4116950"/>
              <a:ext cx="173550" cy="228850"/>
            </a:xfrm>
            <a:custGeom>
              <a:avLst/>
              <a:gdLst/>
              <a:ahLst/>
              <a:cxnLst/>
              <a:rect l="l" t="t" r="r" b="b"/>
              <a:pathLst>
                <a:path w="6942" h="9154" extrusionOk="0">
                  <a:moveTo>
                    <a:pt x="197" y="1"/>
                  </a:moveTo>
                  <a:cubicBezTo>
                    <a:pt x="90" y="1"/>
                    <a:pt x="1" y="90"/>
                    <a:pt x="1" y="215"/>
                  </a:cubicBezTo>
                  <a:lnTo>
                    <a:pt x="1" y="8940"/>
                  </a:lnTo>
                  <a:cubicBezTo>
                    <a:pt x="1" y="9047"/>
                    <a:pt x="90" y="9154"/>
                    <a:pt x="197" y="9154"/>
                  </a:cubicBezTo>
                  <a:lnTo>
                    <a:pt x="5675" y="9154"/>
                  </a:lnTo>
                  <a:cubicBezTo>
                    <a:pt x="5675" y="9118"/>
                    <a:pt x="5693" y="9100"/>
                    <a:pt x="5693" y="9083"/>
                  </a:cubicBezTo>
                  <a:cubicBezTo>
                    <a:pt x="5764" y="8886"/>
                    <a:pt x="5853" y="8744"/>
                    <a:pt x="6014" y="8601"/>
                  </a:cubicBezTo>
                  <a:cubicBezTo>
                    <a:pt x="6121" y="8494"/>
                    <a:pt x="6246" y="8405"/>
                    <a:pt x="6371" y="8333"/>
                  </a:cubicBezTo>
                  <a:lnTo>
                    <a:pt x="6389" y="8333"/>
                  </a:lnTo>
                  <a:cubicBezTo>
                    <a:pt x="6424" y="8297"/>
                    <a:pt x="6460" y="8280"/>
                    <a:pt x="6496" y="8244"/>
                  </a:cubicBezTo>
                  <a:cubicBezTo>
                    <a:pt x="6513" y="8226"/>
                    <a:pt x="6531" y="8226"/>
                    <a:pt x="6531" y="8208"/>
                  </a:cubicBezTo>
                  <a:cubicBezTo>
                    <a:pt x="6638" y="8101"/>
                    <a:pt x="6763" y="8012"/>
                    <a:pt x="6906" y="7941"/>
                  </a:cubicBezTo>
                  <a:cubicBezTo>
                    <a:pt x="6924" y="7923"/>
                    <a:pt x="6924" y="7905"/>
                    <a:pt x="6942" y="7887"/>
                  </a:cubicBezTo>
                  <a:lnTo>
                    <a:pt x="6942" y="215"/>
                  </a:lnTo>
                  <a:cubicBezTo>
                    <a:pt x="6942" y="90"/>
                    <a:pt x="6852" y="1"/>
                    <a:pt x="6745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906;p32"/>
            <p:cNvSpPr/>
            <p:nvPr/>
          </p:nvSpPr>
          <p:spPr>
            <a:xfrm>
              <a:off x="5264375" y="4116950"/>
              <a:ext cx="51325" cy="228425"/>
            </a:xfrm>
            <a:custGeom>
              <a:avLst/>
              <a:gdLst/>
              <a:ahLst/>
              <a:cxnLst/>
              <a:rect l="l" t="t" r="r" b="b"/>
              <a:pathLst>
                <a:path w="2053" h="9137" extrusionOk="0">
                  <a:moveTo>
                    <a:pt x="1303" y="1"/>
                  </a:moveTo>
                  <a:cubicBezTo>
                    <a:pt x="1428" y="1"/>
                    <a:pt x="1518" y="90"/>
                    <a:pt x="1518" y="197"/>
                  </a:cubicBezTo>
                  <a:lnTo>
                    <a:pt x="1518" y="7637"/>
                  </a:lnTo>
                  <a:lnTo>
                    <a:pt x="1" y="9136"/>
                  </a:lnTo>
                  <a:lnTo>
                    <a:pt x="536" y="9136"/>
                  </a:lnTo>
                  <a:lnTo>
                    <a:pt x="2053" y="7637"/>
                  </a:lnTo>
                  <a:lnTo>
                    <a:pt x="2053" y="197"/>
                  </a:lnTo>
                  <a:cubicBezTo>
                    <a:pt x="2053" y="90"/>
                    <a:pt x="1946" y="1"/>
                    <a:pt x="1839" y="1"/>
                  </a:cubicBez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907;p32"/>
            <p:cNvSpPr/>
            <p:nvPr/>
          </p:nvSpPr>
          <p:spPr>
            <a:xfrm>
              <a:off x="5250550" y="4178950"/>
              <a:ext cx="124925" cy="124925"/>
            </a:xfrm>
            <a:custGeom>
              <a:avLst/>
              <a:gdLst/>
              <a:ahLst/>
              <a:cxnLst/>
              <a:rect l="l" t="t" r="r" b="b"/>
              <a:pathLst>
                <a:path w="4997" h="4997" extrusionOk="0">
                  <a:moveTo>
                    <a:pt x="4176" y="1"/>
                  </a:moveTo>
                  <a:lnTo>
                    <a:pt x="358" y="3801"/>
                  </a:lnTo>
                  <a:lnTo>
                    <a:pt x="1" y="4997"/>
                  </a:lnTo>
                  <a:lnTo>
                    <a:pt x="1196" y="4640"/>
                  </a:lnTo>
                  <a:lnTo>
                    <a:pt x="4997" y="822"/>
                  </a:lnTo>
                  <a:lnTo>
                    <a:pt x="4176" y="1"/>
                  </a:lnTo>
                  <a:close/>
                </a:path>
              </a:pathLst>
            </a:custGeom>
            <a:solidFill>
              <a:srgbClr val="FFC9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908;p32"/>
            <p:cNvSpPr/>
            <p:nvPr/>
          </p:nvSpPr>
          <p:spPr>
            <a:xfrm>
              <a:off x="5250550" y="4192775"/>
              <a:ext cx="124925" cy="111100"/>
            </a:xfrm>
            <a:custGeom>
              <a:avLst/>
              <a:gdLst/>
              <a:ahLst/>
              <a:cxnLst/>
              <a:rect l="l" t="t" r="r" b="b"/>
              <a:pathLst>
                <a:path w="4997" h="4444" extrusionOk="0">
                  <a:moveTo>
                    <a:pt x="4729" y="1"/>
                  </a:moveTo>
                  <a:lnTo>
                    <a:pt x="1018" y="3712"/>
                  </a:lnTo>
                  <a:lnTo>
                    <a:pt x="144" y="3980"/>
                  </a:lnTo>
                  <a:lnTo>
                    <a:pt x="1" y="4444"/>
                  </a:lnTo>
                  <a:lnTo>
                    <a:pt x="1196" y="4087"/>
                  </a:lnTo>
                  <a:lnTo>
                    <a:pt x="4997" y="269"/>
                  </a:lnTo>
                  <a:lnTo>
                    <a:pt x="4729" y="1"/>
                  </a:lnTo>
                  <a:close/>
                </a:path>
              </a:pathLst>
            </a:custGeom>
            <a:solidFill>
              <a:srgbClr val="241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909;p32"/>
            <p:cNvSpPr/>
            <p:nvPr/>
          </p:nvSpPr>
          <p:spPr>
            <a:xfrm>
              <a:off x="5348700" y="4173950"/>
              <a:ext cx="32125" cy="31800"/>
            </a:xfrm>
            <a:custGeom>
              <a:avLst/>
              <a:gdLst/>
              <a:ahLst/>
              <a:cxnLst/>
              <a:rect l="l" t="t" r="r" b="b"/>
              <a:pathLst>
                <a:path w="1285" h="1272" extrusionOk="0">
                  <a:moveTo>
                    <a:pt x="560" y="0"/>
                  </a:moveTo>
                  <a:cubicBezTo>
                    <a:pt x="482" y="0"/>
                    <a:pt x="402" y="31"/>
                    <a:pt x="339" y="94"/>
                  </a:cubicBezTo>
                  <a:lnTo>
                    <a:pt x="0" y="451"/>
                  </a:lnTo>
                  <a:lnTo>
                    <a:pt x="821" y="1271"/>
                  </a:lnTo>
                  <a:lnTo>
                    <a:pt x="1178" y="914"/>
                  </a:lnTo>
                  <a:cubicBezTo>
                    <a:pt x="1285" y="807"/>
                    <a:pt x="1285" y="611"/>
                    <a:pt x="1178" y="504"/>
                  </a:cubicBezTo>
                  <a:lnTo>
                    <a:pt x="767" y="94"/>
                  </a:lnTo>
                  <a:cubicBezTo>
                    <a:pt x="714" y="31"/>
                    <a:pt x="638" y="0"/>
                    <a:pt x="560" y="0"/>
                  </a:cubicBezTo>
                  <a:close/>
                </a:path>
              </a:pathLst>
            </a:custGeom>
            <a:solidFill>
              <a:srgbClr val="FF7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910;p32"/>
            <p:cNvSpPr/>
            <p:nvPr/>
          </p:nvSpPr>
          <p:spPr>
            <a:xfrm>
              <a:off x="5354050" y="4173950"/>
              <a:ext cx="26775" cy="31800"/>
            </a:xfrm>
            <a:custGeom>
              <a:avLst/>
              <a:gdLst/>
              <a:ahLst/>
              <a:cxnLst/>
              <a:rect l="l" t="t" r="r" b="b"/>
              <a:pathLst>
                <a:path w="1071" h="1272" extrusionOk="0">
                  <a:moveTo>
                    <a:pt x="346" y="0"/>
                  </a:moveTo>
                  <a:cubicBezTo>
                    <a:pt x="268" y="0"/>
                    <a:pt x="188" y="31"/>
                    <a:pt x="125" y="94"/>
                  </a:cubicBezTo>
                  <a:lnTo>
                    <a:pt x="0" y="219"/>
                  </a:lnTo>
                  <a:cubicBezTo>
                    <a:pt x="36" y="192"/>
                    <a:pt x="76" y="178"/>
                    <a:pt x="116" y="178"/>
                  </a:cubicBezTo>
                  <a:cubicBezTo>
                    <a:pt x="156" y="178"/>
                    <a:pt x="197" y="192"/>
                    <a:pt x="232" y="219"/>
                  </a:cubicBezTo>
                  <a:lnTo>
                    <a:pt x="464" y="451"/>
                  </a:lnTo>
                  <a:cubicBezTo>
                    <a:pt x="571" y="575"/>
                    <a:pt x="571" y="754"/>
                    <a:pt x="464" y="879"/>
                  </a:cubicBezTo>
                  <a:lnTo>
                    <a:pt x="339" y="1004"/>
                  </a:lnTo>
                  <a:lnTo>
                    <a:pt x="607" y="1271"/>
                  </a:lnTo>
                  <a:lnTo>
                    <a:pt x="964" y="914"/>
                  </a:lnTo>
                  <a:cubicBezTo>
                    <a:pt x="1071" y="807"/>
                    <a:pt x="1071" y="611"/>
                    <a:pt x="964" y="504"/>
                  </a:cubicBezTo>
                  <a:lnTo>
                    <a:pt x="553" y="94"/>
                  </a:lnTo>
                  <a:cubicBezTo>
                    <a:pt x="500" y="31"/>
                    <a:pt x="424" y="0"/>
                    <a:pt x="346" y="0"/>
                  </a:cubicBezTo>
                  <a:close/>
                </a:path>
              </a:pathLst>
            </a:custGeom>
            <a:solidFill>
              <a:srgbClr val="FF7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911;p32"/>
            <p:cNvSpPr/>
            <p:nvPr/>
          </p:nvSpPr>
          <p:spPr>
            <a:xfrm>
              <a:off x="5250550" y="4273975"/>
              <a:ext cx="29925" cy="29450"/>
            </a:xfrm>
            <a:custGeom>
              <a:avLst/>
              <a:gdLst/>
              <a:ahLst/>
              <a:cxnLst/>
              <a:rect l="l" t="t" r="r" b="b"/>
              <a:pathLst>
                <a:path w="1197" h="1178" extrusionOk="0">
                  <a:moveTo>
                    <a:pt x="358" y="0"/>
                  </a:moveTo>
                  <a:lnTo>
                    <a:pt x="144" y="714"/>
                  </a:lnTo>
                  <a:lnTo>
                    <a:pt x="1" y="1178"/>
                  </a:lnTo>
                  <a:lnTo>
                    <a:pt x="1" y="1178"/>
                  </a:lnTo>
                  <a:lnTo>
                    <a:pt x="1196" y="821"/>
                  </a:lnTo>
                  <a:cubicBezTo>
                    <a:pt x="1161" y="696"/>
                    <a:pt x="1107" y="571"/>
                    <a:pt x="1018" y="446"/>
                  </a:cubicBezTo>
                  <a:cubicBezTo>
                    <a:pt x="982" y="393"/>
                    <a:pt x="946" y="339"/>
                    <a:pt x="893" y="304"/>
                  </a:cubicBezTo>
                  <a:cubicBezTo>
                    <a:pt x="732" y="143"/>
                    <a:pt x="554" y="54"/>
                    <a:pt x="358" y="0"/>
                  </a:cubicBezTo>
                  <a:close/>
                </a:path>
              </a:pathLst>
            </a:custGeom>
            <a:solidFill>
              <a:srgbClr val="FFC9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912;p32"/>
            <p:cNvSpPr/>
            <p:nvPr/>
          </p:nvSpPr>
          <p:spPr>
            <a:xfrm>
              <a:off x="5278225" y="4307875"/>
              <a:ext cx="37475" cy="37500"/>
            </a:xfrm>
            <a:custGeom>
              <a:avLst/>
              <a:gdLst/>
              <a:ahLst/>
              <a:cxnLst/>
              <a:rect l="l" t="t" r="r" b="b"/>
              <a:pathLst>
                <a:path w="1499" h="1500" extrusionOk="0">
                  <a:moveTo>
                    <a:pt x="0" y="0"/>
                  </a:moveTo>
                  <a:lnTo>
                    <a:pt x="0" y="1499"/>
                  </a:lnTo>
                  <a:lnTo>
                    <a:pt x="14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913;p32"/>
            <p:cNvSpPr/>
            <p:nvPr/>
          </p:nvSpPr>
          <p:spPr>
            <a:xfrm>
              <a:off x="5171600" y="4173075"/>
              <a:ext cx="29025" cy="30525"/>
            </a:xfrm>
            <a:custGeom>
              <a:avLst/>
              <a:gdLst/>
              <a:ahLst/>
              <a:cxnLst/>
              <a:rect l="l" t="t" r="r" b="b"/>
              <a:pathLst>
                <a:path w="1161" h="1221" extrusionOk="0">
                  <a:moveTo>
                    <a:pt x="589" y="379"/>
                  </a:moveTo>
                  <a:cubicBezTo>
                    <a:pt x="714" y="379"/>
                    <a:pt x="821" y="486"/>
                    <a:pt x="821" y="610"/>
                  </a:cubicBezTo>
                  <a:cubicBezTo>
                    <a:pt x="821" y="753"/>
                    <a:pt x="714" y="860"/>
                    <a:pt x="589" y="860"/>
                  </a:cubicBezTo>
                  <a:cubicBezTo>
                    <a:pt x="447" y="860"/>
                    <a:pt x="340" y="753"/>
                    <a:pt x="340" y="610"/>
                  </a:cubicBezTo>
                  <a:cubicBezTo>
                    <a:pt x="340" y="486"/>
                    <a:pt x="447" y="379"/>
                    <a:pt x="589" y="379"/>
                  </a:cubicBezTo>
                  <a:close/>
                  <a:moveTo>
                    <a:pt x="984" y="0"/>
                  </a:moveTo>
                  <a:cubicBezTo>
                    <a:pt x="911" y="0"/>
                    <a:pt x="855" y="49"/>
                    <a:pt x="839" y="111"/>
                  </a:cubicBezTo>
                  <a:cubicBezTo>
                    <a:pt x="772" y="71"/>
                    <a:pt x="695" y="51"/>
                    <a:pt x="616" y="51"/>
                  </a:cubicBezTo>
                  <a:cubicBezTo>
                    <a:pt x="589" y="51"/>
                    <a:pt x="563" y="53"/>
                    <a:pt x="536" y="57"/>
                  </a:cubicBezTo>
                  <a:cubicBezTo>
                    <a:pt x="268" y="93"/>
                    <a:pt x="72" y="289"/>
                    <a:pt x="36" y="557"/>
                  </a:cubicBezTo>
                  <a:cubicBezTo>
                    <a:pt x="1" y="878"/>
                    <a:pt x="268" y="1164"/>
                    <a:pt x="589" y="1164"/>
                  </a:cubicBezTo>
                  <a:cubicBezTo>
                    <a:pt x="679" y="1164"/>
                    <a:pt x="768" y="1146"/>
                    <a:pt x="839" y="1110"/>
                  </a:cubicBezTo>
                  <a:cubicBezTo>
                    <a:pt x="855" y="1172"/>
                    <a:pt x="911" y="1221"/>
                    <a:pt x="984" y="1221"/>
                  </a:cubicBezTo>
                  <a:cubicBezTo>
                    <a:pt x="995" y="1221"/>
                    <a:pt x="1006" y="1219"/>
                    <a:pt x="1018" y="1217"/>
                  </a:cubicBezTo>
                  <a:cubicBezTo>
                    <a:pt x="1089" y="1217"/>
                    <a:pt x="1160" y="1146"/>
                    <a:pt x="1160" y="1057"/>
                  </a:cubicBezTo>
                  <a:lnTo>
                    <a:pt x="1160" y="164"/>
                  </a:lnTo>
                  <a:cubicBezTo>
                    <a:pt x="1160" y="75"/>
                    <a:pt x="1089" y="4"/>
                    <a:pt x="1018" y="4"/>
                  </a:cubicBezTo>
                  <a:cubicBezTo>
                    <a:pt x="1006" y="1"/>
                    <a:pt x="995" y="0"/>
                    <a:pt x="984" y="0"/>
                  </a:cubicBezTo>
                  <a:close/>
                </a:path>
              </a:pathLst>
            </a:custGeom>
            <a:solidFill>
              <a:srgbClr val="241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914;p32"/>
            <p:cNvSpPr/>
            <p:nvPr/>
          </p:nvSpPr>
          <p:spPr>
            <a:xfrm>
              <a:off x="5245200" y="4162825"/>
              <a:ext cx="30375" cy="41225"/>
            </a:xfrm>
            <a:custGeom>
              <a:avLst/>
              <a:gdLst/>
              <a:ahLst/>
              <a:cxnLst/>
              <a:rect l="l" t="t" r="r" b="b"/>
              <a:pathLst>
                <a:path w="1215" h="1649" extrusionOk="0">
                  <a:moveTo>
                    <a:pt x="607" y="753"/>
                  </a:moveTo>
                  <a:cubicBezTo>
                    <a:pt x="768" y="753"/>
                    <a:pt x="911" y="878"/>
                    <a:pt x="911" y="1038"/>
                  </a:cubicBezTo>
                  <a:cubicBezTo>
                    <a:pt x="911" y="1199"/>
                    <a:pt x="768" y="1324"/>
                    <a:pt x="607" y="1324"/>
                  </a:cubicBezTo>
                  <a:cubicBezTo>
                    <a:pt x="465" y="1324"/>
                    <a:pt x="322" y="1199"/>
                    <a:pt x="322" y="1038"/>
                  </a:cubicBezTo>
                  <a:cubicBezTo>
                    <a:pt x="322" y="878"/>
                    <a:pt x="465" y="753"/>
                    <a:pt x="607" y="753"/>
                  </a:cubicBezTo>
                  <a:close/>
                  <a:moveTo>
                    <a:pt x="151" y="1"/>
                  </a:moveTo>
                  <a:cubicBezTo>
                    <a:pt x="72" y="1"/>
                    <a:pt x="1" y="66"/>
                    <a:pt x="1" y="146"/>
                  </a:cubicBezTo>
                  <a:lnTo>
                    <a:pt x="1" y="1484"/>
                  </a:lnTo>
                  <a:cubicBezTo>
                    <a:pt x="1" y="1556"/>
                    <a:pt x="54" y="1627"/>
                    <a:pt x="143" y="1645"/>
                  </a:cubicBezTo>
                  <a:cubicBezTo>
                    <a:pt x="153" y="1647"/>
                    <a:pt x="162" y="1648"/>
                    <a:pt x="171" y="1648"/>
                  </a:cubicBezTo>
                  <a:cubicBezTo>
                    <a:pt x="229" y="1648"/>
                    <a:pt x="273" y="1602"/>
                    <a:pt x="304" y="1556"/>
                  </a:cubicBezTo>
                  <a:cubicBezTo>
                    <a:pt x="393" y="1609"/>
                    <a:pt x="500" y="1645"/>
                    <a:pt x="607" y="1645"/>
                  </a:cubicBezTo>
                  <a:cubicBezTo>
                    <a:pt x="946" y="1645"/>
                    <a:pt x="1214" y="1377"/>
                    <a:pt x="1214" y="1038"/>
                  </a:cubicBezTo>
                  <a:cubicBezTo>
                    <a:pt x="1214" y="699"/>
                    <a:pt x="946" y="432"/>
                    <a:pt x="607" y="432"/>
                  </a:cubicBezTo>
                  <a:cubicBezTo>
                    <a:pt x="500" y="432"/>
                    <a:pt x="411" y="467"/>
                    <a:pt x="322" y="503"/>
                  </a:cubicBezTo>
                  <a:lnTo>
                    <a:pt x="322" y="164"/>
                  </a:lnTo>
                  <a:cubicBezTo>
                    <a:pt x="322" y="75"/>
                    <a:pt x="268" y="3"/>
                    <a:pt x="179" y="3"/>
                  </a:cubicBezTo>
                  <a:cubicBezTo>
                    <a:pt x="170" y="2"/>
                    <a:pt x="161" y="1"/>
                    <a:pt x="151" y="1"/>
                  </a:cubicBezTo>
                  <a:close/>
                </a:path>
              </a:pathLst>
            </a:custGeom>
            <a:solidFill>
              <a:srgbClr val="241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915;p32"/>
            <p:cNvSpPr/>
            <p:nvPr/>
          </p:nvSpPr>
          <p:spPr>
            <a:xfrm>
              <a:off x="5208175" y="4174425"/>
              <a:ext cx="29925" cy="29150"/>
            </a:xfrm>
            <a:custGeom>
              <a:avLst/>
              <a:gdLst/>
              <a:ahLst/>
              <a:cxnLst/>
              <a:rect l="l" t="t" r="r" b="b"/>
              <a:pathLst>
                <a:path w="1197" h="1166" extrusionOk="0">
                  <a:moveTo>
                    <a:pt x="598" y="1"/>
                  </a:moveTo>
                  <a:cubicBezTo>
                    <a:pt x="519" y="1"/>
                    <a:pt x="447" y="68"/>
                    <a:pt x="447" y="164"/>
                  </a:cubicBezTo>
                  <a:lnTo>
                    <a:pt x="447" y="414"/>
                  </a:lnTo>
                  <a:lnTo>
                    <a:pt x="179" y="414"/>
                  </a:lnTo>
                  <a:cubicBezTo>
                    <a:pt x="108" y="414"/>
                    <a:pt x="36" y="485"/>
                    <a:pt x="19" y="556"/>
                  </a:cubicBezTo>
                  <a:cubicBezTo>
                    <a:pt x="1" y="664"/>
                    <a:pt x="90" y="735"/>
                    <a:pt x="179" y="735"/>
                  </a:cubicBezTo>
                  <a:lnTo>
                    <a:pt x="447" y="735"/>
                  </a:lnTo>
                  <a:lnTo>
                    <a:pt x="447" y="1003"/>
                  </a:lnTo>
                  <a:cubicBezTo>
                    <a:pt x="447" y="1092"/>
                    <a:pt x="518" y="1163"/>
                    <a:pt x="590" y="1163"/>
                  </a:cubicBezTo>
                  <a:cubicBezTo>
                    <a:pt x="599" y="1165"/>
                    <a:pt x="608" y="1166"/>
                    <a:pt x="617" y="1166"/>
                  </a:cubicBezTo>
                  <a:cubicBezTo>
                    <a:pt x="696" y="1166"/>
                    <a:pt x="768" y="1099"/>
                    <a:pt x="768" y="1003"/>
                  </a:cubicBezTo>
                  <a:lnTo>
                    <a:pt x="768" y="735"/>
                  </a:lnTo>
                  <a:lnTo>
                    <a:pt x="1036" y="735"/>
                  </a:lnTo>
                  <a:cubicBezTo>
                    <a:pt x="1125" y="735"/>
                    <a:pt x="1196" y="664"/>
                    <a:pt x="1196" y="556"/>
                  </a:cubicBezTo>
                  <a:cubicBezTo>
                    <a:pt x="1178" y="485"/>
                    <a:pt x="1107" y="414"/>
                    <a:pt x="1018" y="414"/>
                  </a:cubicBezTo>
                  <a:lnTo>
                    <a:pt x="768" y="414"/>
                  </a:lnTo>
                  <a:lnTo>
                    <a:pt x="768" y="164"/>
                  </a:lnTo>
                  <a:cubicBezTo>
                    <a:pt x="768" y="75"/>
                    <a:pt x="714" y="3"/>
                    <a:pt x="625" y="3"/>
                  </a:cubicBezTo>
                  <a:cubicBezTo>
                    <a:pt x="616" y="2"/>
                    <a:pt x="607" y="1"/>
                    <a:pt x="598" y="1"/>
                  </a:cubicBezTo>
                  <a:close/>
                </a:path>
              </a:pathLst>
            </a:custGeom>
            <a:solidFill>
              <a:srgbClr val="241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916;p32"/>
            <p:cNvSpPr/>
            <p:nvPr/>
          </p:nvSpPr>
          <p:spPr>
            <a:xfrm>
              <a:off x="5113625" y="4091075"/>
              <a:ext cx="270325" cy="258750"/>
            </a:xfrm>
            <a:custGeom>
              <a:avLst/>
              <a:gdLst/>
              <a:ahLst/>
              <a:cxnLst/>
              <a:rect l="l" t="t" r="r" b="b"/>
              <a:pathLst>
                <a:path w="10813" h="10350" extrusionOk="0">
                  <a:moveTo>
                    <a:pt x="9956" y="3480"/>
                  </a:moveTo>
                  <a:cubicBezTo>
                    <a:pt x="9992" y="3480"/>
                    <a:pt x="10028" y="3498"/>
                    <a:pt x="10063" y="3516"/>
                  </a:cubicBezTo>
                  <a:lnTo>
                    <a:pt x="10474" y="3926"/>
                  </a:lnTo>
                  <a:cubicBezTo>
                    <a:pt x="10492" y="3944"/>
                    <a:pt x="10509" y="3980"/>
                    <a:pt x="10509" y="4033"/>
                  </a:cubicBezTo>
                  <a:cubicBezTo>
                    <a:pt x="10509" y="4069"/>
                    <a:pt x="10492" y="4105"/>
                    <a:pt x="10474" y="4122"/>
                  </a:cubicBezTo>
                  <a:lnTo>
                    <a:pt x="10224" y="4372"/>
                  </a:lnTo>
                  <a:lnTo>
                    <a:pt x="9617" y="3766"/>
                  </a:lnTo>
                  <a:lnTo>
                    <a:pt x="9867" y="3516"/>
                  </a:lnTo>
                  <a:cubicBezTo>
                    <a:pt x="9885" y="3498"/>
                    <a:pt x="9921" y="3480"/>
                    <a:pt x="9956" y="3480"/>
                  </a:cubicBezTo>
                  <a:close/>
                  <a:moveTo>
                    <a:pt x="9403" y="3980"/>
                  </a:moveTo>
                  <a:lnTo>
                    <a:pt x="10010" y="4586"/>
                  </a:lnTo>
                  <a:lnTo>
                    <a:pt x="6727" y="7852"/>
                  </a:lnTo>
                  <a:cubicBezTo>
                    <a:pt x="6673" y="7727"/>
                    <a:pt x="6584" y="7602"/>
                    <a:pt x="6477" y="7513"/>
                  </a:cubicBezTo>
                  <a:cubicBezTo>
                    <a:pt x="6370" y="7405"/>
                    <a:pt x="6263" y="7316"/>
                    <a:pt x="6120" y="7263"/>
                  </a:cubicBezTo>
                  <a:lnTo>
                    <a:pt x="9403" y="3980"/>
                  </a:lnTo>
                  <a:close/>
                  <a:moveTo>
                    <a:pt x="5942" y="7513"/>
                  </a:moveTo>
                  <a:cubicBezTo>
                    <a:pt x="6067" y="7566"/>
                    <a:pt x="6174" y="7637"/>
                    <a:pt x="6263" y="7727"/>
                  </a:cubicBezTo>
                  <a:cubicBezTo>
                    <a:pt x="6352" y="7816"/>
                    <a:pt x="6423" y="7923"/>
                    <a:pt x="6459" y="8048"/>
                  </a:cubicBezTo>
                  <a:lnTo>
                    <a:pt x="5728" y="8262"/>
                  </a:lnTo>
                  <a:lnTo>
                    <a:pt x="5942" y="7513"/>
                  </a:lnTo>
                  <a:close/>
                  <a:moveTo>
                    <a:pt x="7690" y="8851"/>
                  </a:moveTo>
                  <a:lnTo>
                    <a:pt x="6727" y="9796"/>
                  </a:lnTo>
                  <a:lnTo>
                    <a:pt x="6727" y="8851"/>
                  </a:lnTo>
                  <a:close/>
                  <a:moveTo>
                    <a:pt x="179" y="1"/>
                  </a:moveTo>
                  <a:cubicBezTo>
                    <a:pt x="89" y="1"/>
                    <a:pt x="0" y="72"/>
                    <a:pt x="0" y="161"/>
                  </a:cubicBezTo>
                  <a:lnTo>
                    <a:pt x="0" y="9083"/>
                  </a:lnTo>
                  <a:cubicBezTo>
                    <a:pt x="0" y="9297"/>
                    <a:pt x="179" y="9457"/>
                    <a:pt x="375" y="9457"/>
                  </a:cubicBezTo>
                  <a:lnTo>
                    <a:pt x="981" y="9457"/>
                  </a:lnTo>
                  <a:lnTo>
                    <a:pt x="981" y="9975"/>
                  </a:lnTo>
                  <a:cubicBezTo>
                    <a:pt x="981" y="10189"/>
                    <a:pt x="1142" y="10350"/>
                    <a:pt x="1338" y="10350"/>
                  </a:cubicBezTo>
                  <a:lnTo>
                    <a:pt x="6566" y="10350"/>
                  </a:lnTo>
                  <a:cubicBezTo>
                    <a:pt x="6602" y="10350"/>
                    <a:pt x="6638" y="10332"/>
                    <a:pt x="6673" y="10296"/>
                  </a:cubicBezTo>
                  <a:lnTo>
                    <a:pt x="8172" y="8797"/>
                  </a:lnTo>
                  <a:cubicBezTo>
                    <a:pt x="8190" y="8779"/>
                    <a:pt x="8226" y="8744"/>
                    <a:pt x="8226" y="8690"/>
                  </a:cubicBezTo>
                  <a:lnTo>
                    <a:pt x="8226" y="6817"/>
                  </a:lnTo>
                  <a:lnTo>
                    <a:pt x="10688" y="4354"/>
                  </a:lnTo>
                  <a:cubicBezTo>
                    <a:pt x="10777" y="4265"/>
                    <a:pt x="10813" y="4158"/>
                    <a:pt x="10813" y="4033"/>
                  </a:cubicBezTo>
                  <a:cubicBezTo>
                    <a:pt x="10813" y="3908"/>
                    <a:pt x="10777" y="3801"/>
                    <a:pt x="10688" y="3712"/>
                  </a:cubicBezTo>
                  <a:lnTo>
                    <a:pt x="10278" y="3302"/>
                  </a:lnTo>
                  <a:cubicBezTo>
                    <a:pt x="10188" y="3212"/>
                    <a:pt x="10081" y="3177"/>
                    <a:pt x="9956" y="3177"/>
                  </a:cubicBezTo>
                  <a:cubicBezTo>
                    <a:pt x="9831" y="3177"/>
                    <a:pt x="9724" y="3212"/>
                    <a:pt x="9635" y="3302"/>
                  </a:cubicBezTo>
                  <a:lnTo>
                    <a:pt x="5728" y="7209"/>
                  </a:lnTo>
                  <a:cubicBezTo>
                    <a:pt x="5710" y="7227"/>
                    <a:pt x="5692" y="7245"/>
                    <a:pt x="5674" y="7281"/>
                  </a:cubicBezTo>
                  <a:lnTo>
                    <a:pt x="5317" y="8458"/>
                  </a:lnTo>
                  <a:cubicBezTo>
                    <a:pt x="5299" y="8512"/>
                    <a:pt x="5317" y="8583"/>
                    <a:pt x="5371" y="8619"/>
                  </a:cubicBezTo>
                  <a:cubicBezTo>
                    <a:pt x="5397" y="8645"/>
                    <a:pt x="5413" y="8661"/>
                    <a:pt x="5455" y="8661"/>
                  </a:cubicBezTo>
                  <a:cubicBezTo>
                    <a:pt x="5471" y="8661"/>
                    <a:pt x="5490" y="8659"/>
                    <a:pt x="5514" y="8654"/>
                  </a:cubicBezTo>
                  <a:cubicBezTo>
                    <a:pt x="5514" y="8654"/>
                    <a:pt x="6727" y="8315"/>
                    <a:pt x="6780" y="8262"/>
                  </a:cubicBezTo>
                  <a:lnTo>
                    <a:pt x="7904" y="7120"/>
                  </a:lnTo>
                  <a:lnTo>
                    <a:pt x="7904" y="8530"/>
                  </a:lnTo>
                  <a:lnTo>
                    <a:pt x="6584" y="8530"/>
                  </a:lnTo>
                  <a:cubicBezTo>
                    <a:pt x="6495" y="8530"/>
                    <a:pt x="6423" y="8601"/>
                    <a:pt x="6423" y="8690"/>
                  </a:cubicBezTo>
                  <a:lnTo>
                    <a:pt x="6423" y="10028"/>
                  </a:lnTo>
                  <a:lnTo>
                    <a:pt x="1338" y="10028"/>
                  </a:lnTo>
                  <a:cubicBezTo>
                    <a:pt x="1321" y="10028"/>
                    <a:pt x="1303" y="10010"/>
                    <a:pt x="1303" y="9975"/>
                  </a:cubicBezTo>
                  <a:lnTo>
                    <a:pt x="1303" y="1250"/>
                  </a:lnTo>
                  <a:cubicBezTo>
                    <a:pt x="1303" y="1214"/>
                    <a:pt x="1321" y="1196"/>
                    <a:pt x="1338" y="1196"/>
                  </a:cubicBezTo>
                  <a:lnTo>
                    <a:pt x="7851" y="1196"/>
                  </a:lnTo>
                  <a:cubicBezTo>
                    <a:pt x="7887" y="1196"/>
                    <a:pt x="7904" y="1214"/>
                    <a:pt x="7904" y="1250"/>
                  </a:cubicBezTo>
                  <a:lnTo>
                    <a:pt x="7904" y="4176"/>
                  </a:lnTo>
                  <a:cubicBezTo>
                    <a:pt x="7904" y="4265"/>
                    <a:pt x="7958" y="4337"/>
                    <a:pt x="8047" y="4337"/>
                  </a:cubicBezTo>
                  <a:cubicBezTo>
                    <a:pt x="8056" y="4338"/>
                    <a:pt x="8066" y="4339"/>
                    <a:pt x="8075" y="4339"/>
                  </a:cubicBezTo>
                  <a:cubicBezTo>
                    <a:pt x="8154" y="4339"/>
                    <a:pt x="8226" y="4274"/>
                    <a:pt x="8226" y="4194"/>
                  </a:cubicBezTo>
                  <a:lnTo>
                    <a:pt x="8226" y="1250"/>
                  </a:lnTo>
                  <a:cubicBezTo>
                    <a:pt x="8226" y="1054"/>
                    <a:pt x="8065" y="875"/>
                    <a:pt x="7851" y="875"/>
                  </a:cubicBezTo>
                  <a:lnTo>
                    <a:pt x="7262" y="875"/>
                  </a:lnTo>
                  <a:lnTo>
                    <a:pt x="7262" y="161"/>
                  </a:lnTo>
                  <a:cubicBezTo>
                    <a:pt x="7262" y="72"/>
                    <a:pt x="7173" y="1"/>
                    <a:pt x="7084" y="1"/>
                  </a:cubicBezTo>
                  <a:lnTo>
                    <a:pt x="1570" y="1"/>
                  </a:lnTo>
                  <a:cubicBezTo>
                    <a:pt x="1552" y="1"/>
                    <a:pt x="1535" y="1"/>
                    <a:pt x="1517" y="19"/>
                  </a:cubicBezTo>
                  <a:cubicBezTo>
                    <a:pt x="1392" y="161"/>
                    <a:pt x="1499" y="304"/>
                    <a:pt x="1624" y="304"/>
                  </a:cubicBezTo>
                  <a:lnTo>
                    <a:pt x="6905" y="304"/>
                  </a:lnTo>
                  <a:cubicBezTo>
                    <a:pt x="6941" y="304"/>
                    <a:pt x="6959" y="340"/>
                    <a:pt x="6959" y="358"/>
                  </a:cubicBezTo>
                  <a:lnTo>
                    <a:pt x="6959" y="875"/>
                  </a:lnTo>
                  <a:lnTo>
                    <a:pt x="1338" y="875"/>
                  </a:lnTo>
                  <a:cubicBezTo>
                    <a:pt x="1142" y="875"/>
                    <a:pt x="981" y="1054"/>
                    <a:pt x="981" y="1250"/>
                  </a:cubicBezTo>
                  <a:lnTo>
                    <a:pt x="981" y="9136"/>
                  </a:lnTo>
                  <a:lnTo>
                    <a:pt x="375" y="9136"/>
                  </a:lnTo>
                  <a:cubicBezTo>
                    <a:pt x="339" y="9136"/>
                    <a:pt x="321" y="9118"/>
                    <a:pt x="321" y="9083"/>
                  </a:cubicBezTo>
                  <a:lnTo>
                    <a:pt x="321" y="340"/>
                  </a:lnTo>
                  <a:cubicBezTo>
                    <a:pt x="321" y="322"/>
                    <a:pt x="339" y="304"/>
                    <a:pt x="339" y="304"/>
                  </a:cubicBezTo>
                  <a:lnTo>
                    <a:pt x="910" y="304"/>
                  </a:lnTo>
                  <a:cubicBezTo>
                    <a:pt x="928" y="304"/>
                    <a:pt x="946" y="304"/>
                    <a:pt x="964" y="286"/>
                  </a:cubicBezTo>
                  <a:cubicBezTo>
                    <a:pt x="1089" y="144"/>
                    <a:pt x="999" y="1"/>
                    <a:pt x="874" y="1"/>
                  </a:cubicBezTo>
                  <a:close/>
                </a:path>
              </a:pathLst>
            </a:custGeom>
            <a:solidFill>
              <a:srgbClr val="241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917;p32"/>
            <p:cNvSpPr/>
            <p:nvPr/>
          </p:nvSpPr>
          <p:spPr>
            <a:xfrm>
              <a:off x="5314800" y="4207850"/>
              <a:ext cx="32125" cy="31350"/>
            </a:xfrm>
            <a:custGeom>
              <a:avLst/>
              <a:gdLst/>
              <a:ahLst/>
              <a:cxnLst/>
              <a:rect l="l" t="t" r="r" b="b"/>
              <a:pathLst>
                <a:path w="1285" h="1254" extrusionOk="0">
                  <a:moveTo>
                    <a:pt x="1106" y="0"/>
                  </a:moveTo>
                  <a:cubicBezTo>
                    <a:pt x="1066" y="0"/>
                    <a:pt x="1026" y="13"/>
                    <a:pt x="999" y="40"/>
                  </a:cubicBezTo>
                  <a:lnTo>
                    <a:pt x="54" y="986"/>
                  </a:lnTo>
                  <a:cubicBezTo>
                    <a:pt x="0" y="1039"/>
                    <a:pt x="0" y="1146"/>
                    <a:pt x="54" y="1200"/>
                  </a:cubicBezTo>
                  <a:cubicBezTo>
                    <a:pt x="89" y="1236"/>
                    <a:pt x="125" y="1254"/>
                    <a:pt x="179" y="1254"/>
                  </a:cubicBezTo>
                  <a:cubicBezTo>
                    <a:pt x="214" y="1254"/>
                    <a:pt x="250" y="1236"/>
                    <a:pt x="286" y="1200"/>
                  </a:cubicBezTo>
                  <a:lnTo>
                    <a:pt x="1213" y="272"/>
                  </a:lnTo>
                  <a:cubicBezTo>
                    <a:pt x="1285" y="201"/>
                    <a:pt x="1285" y="112"/>
                    <a:pt x="1213" y="40"/>
                  </a:cubicBezTo>
                  <a:cubicBezTo>
                    <a:pt x="1187" y="13"/>
                    <a:pt x="1147" y="0"/>
                    <a:pt x="1106" y="0"/>
                  </a:cubicBezTo>
                  <a:close/>
                </a:path>
              </a:pathLst>
            </a:custGeom>
            <a:solidFill>
              <a:srgbClr val="241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918;p32"/>
            <p:cNvSpPr/>
            <p:nvPr/>
          </p:nvSpPr>
          <p:spPr>
            <a:xfrm>
              <a:off x="5205050" y="4131225"/>
              <a:ext cx="48200" cy="7600"/>
            </a:xfrm>
            <a:custGeom>
              <a:avLst/>
              <a:gdLst/>
              <a:ahLst/>
              <a:cxnLst/>
              <a:rect l="l" t="t" r="r" b="b"/>
              <a:pathLst>
                <a:path w="1928" h="304" extrusionOk="0">
                  <a:moveTo>
                    <a:pt x="179" y="1"/>
                  </a:moveTo>
                  <a:cubicBezTo>
                    <a:pt x="90" y="1"/>
                    <a:pt x="19" y="54"/>
                    <a:pt x="19" y="126"/>
                  </a:cubicBezTo>
                  <a:cubicBezTo>
                    <a:pt x="1" y="233"/>
                    <a:pt x="72" y="304"/>
                    <a:pt x="161" y="304"/>
                  </a:cubicBezTo>
                  <a:lnTo>
                    <a:pt x="1767" y="304"/>
                  </a:lnTo>
                  <a:cubicBezTo>
                    <a:pt x="1857" y="304"/>
                    <a:pt x="1928" y="233"/>
                    <a:pt x="1910" y="126"/>
                  </a:cubicBezTo>
                  <a:cubicBezTo>
                    <a:pt x="1910" y="54"/>
                    <a:pt x="1839" y="1"/>
                    <a:pt x="1749" y="1"/>
                  </a:cubicBezTo>
                  <a:close/>
                </a:path>
              </a:pathLst>
            </a:custGeom>
            <a:solidFill>
              <a:srgbClr val="241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919;p32"/>
            <p:cNvSpPr/>
            <p:nvPr/>
          </p:nvSpPr>
          <p:spPr>
            <a:xfrm>
              <a:off x="5155100" y="4149075"/>
              <a:ext cx="148125" cy="8050"/>
            </a:xfrm>
            <a:custGeom>
              <a:avLst/>
              <a:gdLst/>
              <a:ahLst/>
              <a:cxnLst/>
              <a:rect l="l" t="t" r="r" b="b"/>
              <a:pathLst>
                <a:path w="5925" h="322" extrusionOk="0">
                  <a:moveTo>
                    <a:pt x="179" y="0"/>
                  </a:moveTo>
                  <a:cubicBezTo>
                    <a:pt x="90" y="0"/>
                    <a:pt x="18" y="54"/>
                    <a:pt x="18" y="143"/>
                  </a:cubicBezTo>
                  <a:cubicBezTo>
                    <a:pt x="1" y="232"/>
                    <a:pt x="72" y="321"/>
                    <a:pt x="161" y="321"/>
                  </a:cubicBezTo>
                  <a:lnTo>
                    <a:pt x="5764" y="321"/>
                  </a:lnTo>
                  <a:cubicBezTo>
                    <a:pt x="5853" y="321"/>
                    <a:pt x="5924" y="232"/>
                    <a:pt x="5906" y="143"/>
                  </a:cubicBezTo>
                  <a:cubicBezTo>
                    <a:pt x="5906" y="54"/>
                    <a:pt x="5835" y="0"/>
                    <a:pt x="5746" y="0"/>
                  </a:cubicBezTo>
                  <a:close/>
                </a:path>
              </a:pathLst>
            </a:custGeom>
            <a:solidFill>
              <a:srgbClr val="241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920;p32"/>
            <p:cNvSpPr/>
            <p:nvPr/>
          </p:nvSpPr>
          <p:spPr>
            <a:xfrm>
              <a:off x="5155100" y="4184750"/>
              <a:ext cx="8050" cy="7625"/>
            </a:xfrm>
            <a:custGeom>
              <a:avLst/>
              <a:gdLst/>
              <a:ahLst/>
              <a:cxnLst/>
              <a:rect l="l" t="t" r="r" b="b"/>
              <a:pathLst>
                <a:path w="322" h="305" extrusionOk="0">
                  <a:moveTo>
                    <a:pt x="161" y="1"/>
                  </a:moveTo>
                  <a:cubicBezTo>
                    <a:pt x="72" y="1"/>
                    <a:pt x="1" y="72"/>
                    <a:pt x="1" y="161"/>
                  </a:cubicBezTo>
                  <a:cubicBezTo>
                    <a:pt x="1" y="233"/>
                    <a:pt x="72" y="304"/>
                    <a:pt x="161" y="304"/>
                  </a:cubicBezTo>
                  <a:cubicBezTo>
                    <a:pt x="250" y="304"/>
                    <a:pt x="322" y="233"/>
                    <a:pt x="322" y="161"/>
                  </a:cubicBezTo>
                  <a:cubicBezTo>
                    <a:pt x="322" y="72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241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921;p32"/>
            <p:cNvSpPr/>
            <p:nvPr/>
          </p:nvSpPr>
          <p:spPr>
            <a:xfrm>
              <a:off x="5171600" y="4223025"/>
              <a:ext cx="29025" cy="30525"/>
            </a:xfrm>
            <a:custGeom>
              <a:avLst/>
              <a:gdLst/>
              <a:ahLst/>
              <a:cxnLst/>
              <a:rect l="l" t="t" r="r" b="b"/>
              <a:pathLst>
                <a:path w="1161" h="1221" extrusionOk="0">
                  <a:moveTo>
                    <a:pt x="589" y="361"/>
                  </a:moveTo>
                  <a:cubicBezTo>
                    <a:pt x="714" y="361"/>
                    <a:pt x="821" y="468"/>
                    <a:pt x="821" y="611"/>
                  </a:cubicBezTo>
                  <a:cubicBezTo>
                    <a:pt x="821" y="736"/>
                    <a:pt x="714" y="843"/>
                    <a:pt x="589" y="843"/>
                  </a:cubicBezTo>
                  <a:cubicBezTo>
                    <a:pt x="447" y="843"/>
                    <a:pt x="340" y="736"/>
                    <a:pt x="340" y="611"/>
                  </a:cubicBezTo>
                  <a:cubicBezTo>
                    <a:pt x="340" y="468"/>
                    <a:pt x="447" y="361"/>
                    <a:pt x="589" y="361"/>
                  </a:cubicBezTo>
                  <a:close/>
                  <a:moveTo>
                    <a:pt x="984" y="1"/>
                  </a:moveTo>
                  <a:cubicBezTo>
                    <a:pt x="911" y="1"/>
                    <a:pt x="855" y="49"/>
                    <a:pt x="839" y="111"/>
                  </a:cubicBezTo>
                  <a:cubicBezTo>
                    <a:pt x="772" y="71"/>
                    <a:pt x="695" y="51"/>
                    <a:pt x="616" y="51"/>
                  </a:cubicBezTo>
                  <a:cubicBezTo>
                    <a:pt x="589" y="51"/>
                    <a:pt x="563" y="53"/>
                    <a:pt x="536" y="58"/>
                  </a:cubicBezTo>
                  <a:cubicBezTo>
                    <a:pt x="268" y="76"/>
                    <a:pt x="72" y="290"/>
                    <a:pt x="36" y="539"/>
                  </a:cubicBezTo>
                  <a:cubicBezTo>
                    <a:pt x="1" y="878"/>
                    <a:pt x="268" y="1164"/>
                    <a:pt x="589" y="1164"/>
                  </a:cubicBezTo>
                  <a:cubicBezTo>
                    <a:pt x="679" y="1164"/>
                    <a:pt x="768" y="1146"/>
                    <a:pt x="839" y="1110"/>
                  </a:cubicBezTo>
                  <a:cubicBezTo>
                    <a:pt x="855" y="1172"/>
                    <a:pt x="911" y="1221"/>
                    <a:pt x="984" y="1221"/>
                  </a:cubicBezTo>
                  <a:cubicBezTo>
                    <a:pt x="995" y="1221"/>
                    <a:pt x="1006" y="1220"/>
                    <a:pt x="1018" y="1218"/>
                  </a:cubicBezTo>
                  <a:cubicBezTo>
                    <a:pt x="1089" y="1200"/>
                    <a:pt x="1160" y="1128"/>
                    <a:pt x="1160" y="1057"/>
                  </a:cubicBezTo>
                  <a:lnTo>
                    <a:pt x="1160" y="165"/>
                  </a:lnTo>
                  <a:cubicBezTo>
                    <a:pt x="1160" y="76"/>
                    <a:pt x="1089" y="4"/>
                    <a:pt x="1018" y="4"/>
                  </a:cubicBezTo>
                  <a:cubicBezTo>
                    <a:pt x="1006" y="2"/>
                    <a:pt x="995" y="1"/>
                    <a:pt x="984" y="1"/>
                  </a:cubicBezTo>
                  <a:close/>
                </a:path>
              </a:pathLst>
            </a:custGeom>
            <a:solidFill>
              <a:srgbClr val="241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922;p32"/>
            <p:cNvSpPr/>
            <p:nvPr/>
          </p:nvSpPr>
          <p:spPr>
            <a:xfrm>
              <a:off x="5245200" y="4212400"/>
              <a:ext cx="30800" cy="41525"/>
            </a:xfrm>
            <a:custGeom>
              <a:avLst/>
              <a:gdLst/>
              <a:ahLst/>
              <a:cxnLst/>
              <a:rect l="l" t="t" r="r" b="b"/>
              <a:pathLst>
                <a:path w="1232" h="1661" extrusionOk="0">
                  <a:moveTo>
                    <a:pt x="607" y="768"/>
                  </a:moveTo>
                  <a:cubicBezTo>
                    <a:pt x="768" y="768"/>
                    <a:pt x="911" y="893"/>
                    <a:pt x="911" y="1054"/>
                  </a:cubicBezTo>
                  <a:cubicBezTo>
                    <a:pt x="911" y="1214"/>
                    <a:pt x="768" y="1339"/>
                    <a:pt x="607" y="1339"/>
                  </a:cubicBezTo>
                  <a:cubicBezTo>
                    <a:pt x="465" y="1339"/>
                    <a:pt x="322" y="1214"/>
                    <a:pt x="322" y="1054"/>
                  </a:cubicBezTo>
                  <a:cubicBezTo>
                    <a:pt x="322" y="893"/>
                    <a:pt x="465" y="768"/>
                    <a:pt x="607" y="768"/>
                  </a:cubicBezTo>
                  <a:close/>
                  <a:moveTo>
                    <a:pt x="143" y="1"/>
                  </a:moveTo>
                  <a:cubicBezTo>
                    <a:pt x="72" y="19"/>
                    <a:pt x="1" y="90"/>
                    <a:pt x="1" y="162"/>
                  </a:cubicBezTo>
                  <a:lnTo>
                    <a:pt x="1" y="1482"/>
                  </a:lnTo>
                  <a:cubicBezTo>
                    <a:pt x="1" y="1571"/>
                    <a:pt x="54" y="1643"/>
                    <a:pt x="143" y="1643"/>
                  </a:cubicBezTo>
                  <a:cubicBezTo>
                    <a:pt x="156" y="1646"/>
                    <a:pt x="168" y="1647"/>
                    <a:pt x="180" y="1647"/>
                  </a:cubicBezTo>
                  <a:cubicBezTo>
                    <a:pt x="233" y="1647"/>
                    <a:pt x="275" y="1615"/>
                    <a:pt x="304" y="1571"/>
                  </a:cubicBezTo>
                  <a:cubicBezTo>
                    <a:pt x="393" y="1625"/>
                    <a:pt x="518" y="1660"/>
                    <a:pt x="625" y="1660"/>
                  </a:cubicBezTo>
                  <a:cubicBezTo>
                    <a:pt x="946" y="1643"/>
                    <a:pt x="1196" y="1393"/>
                    <a:pt x="1214" y="1089"/>
                  </a:cubicBezTo>
                  <a:cubicBezTo>
                    <a:pt x="1232" y="733"/>
                    <a:pt x="964" y="447"/>
                    <a:pt x="607" y="447"/>
                  </a:cubicBezTo>
                  <a:cubicBezTo>
                    <a:pt x="500" y="447"/>
                    <a:pt x="411" y="465"/>
                    <a:pt x="322" y="518"/>
                  </a:cubicBezTo>
                  <a:lnTo>
                    <a:pt x="322" y="162"/>
                  </a:lnTo>
                  <a:cubicBezTo>
                    <a:pt x="322" y="72"/>
                    <a:pt x="233" y="1"/>
                    <a:pt x="143" y="1"/>
                  </a:cubicBezTo>
                  <a:close/>
                </a:path>
              </a:pathLst>
            </a:custGeom>
            <a:solidFill>
              <a:srgbClr val="241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923;p32"/>
            <p:cNvSpPr/>
            <p:nvPr/>
          </p:nvSpPr>
          <p:spPr>
            <a:xfrm>
              <a:off x="5211300" y="4227025"/>
              <a:ext cx="23675" cy="23175"/>
            </a:xfrm>
            <a:custGeom>
              <a:avLst/>
              <a:gdLst/>
              <a:ahLst/>
              <a:cxnLst/>
              <a:rect l="l" t="t" r="r" b="b"/>
              <a:pathLst>
                <a:path w="947" h="927" extrusionOk="0">
                  <a:moveTo>
                    <a:pt x="177" y="0"/>
                  </a:moveTo>
                  <a:cubicBezTo>
                    <a:pt x="135" y="0"/>
                    <a:pt x="90" y="14"/>
                    <a:pt x="54" y="40"/>
                  </a:cubicBezTo>
                  <a:cubicBezTo>
                    <a:pt x="1" y="112"/>
                    <a:pt x="1" y="201"/>
                    <a:pt x="54" y="272"/>
                  </a:cubicBezTo>
                  <a:lnTo>
                    <a:pt x="250" y="469"/>
                  </a:lnTo>
                  <a:lnTo>
                    <a:pt x="54" y="665"/>
                  </a:lnTo>
                  <a:cubicBezTo>
                    <a:pt x="1" y="718"/>
                    <a:pt x="1" y="826"/>
                    <a:pt x="54" y="879"/>
                  </a:cubicBezTo>
                  <a:cubicBezTo>
                    <a:pt x="83" y="908"/>
                    <a:pt x="122" y="926"/>
                    <a:pt x="165" y="926"/>
                  </a:cubicBezTo>
                  <a:cubicBezTo>
                    <a:pt x="203" y="926"/>
                    <a:pt x="245" y="912"/>
                    <a:pt x="286" y="879"/>
                  </a:cubicBezTo>
                  <a:lnTo>
                    <a:pt x="482" y="683"/>
                  </a:lnTo>
                  <a:lnTo>
                    <a:pt x="661" y="879"/>
                  </a:lnTo>
                  <a:cubicBezTo>
                    <a:pt x="692" y="900"/>
                    <a:pt x="735" y="920"/>
                    <a:pt x="782" y="920"/>
                  </a:cubicBezTo>
                  <a:cubicBezTo>
                    <a:pt x="817" y="920"/>
                    <a:pt x="855" y="909"/>
                    <a:pt x="893" y="879"/>
                  </a:cubicBezTo>
                  <a:cubicBezTo>
                    <a:pt x="946" y="808"/>
                    <a:pt x="946" y="718"/>
                    <a:pt x="893" y="647"/>
                  </a:cubicBezTo>
                  <a:lnTo>
                    <a:pt x="697" y="469"/>
                  </a:lnTo>
                  <a:lnTo>
                    <a:pt x="893" y="272"/>
                  </a:lnTo>
                  <a:cubicBezTo>
                    <a:pt x="946" y="219"/>
                    <a:pt x="946" y="112"/>
                    <a:pt x="893" y="58"/>
                  </a:cubicBezTo>
                  <a:cubicBezTo>
                    <a:pt x="857" y="23"/>
                    <a:pt x="817" y="5"/>
                    <a:pt x="777" y="5"/>
                  </a:cubicBezTo>
                  <a:cubicBezTo>
                    <a:pt x="737" y="5"/>
                    <a:pt x="697" y="23"/>
                    <a:pt x="661" y="58"/>
                  </a:cubicBezTo>
                  <a:lnTo>
                    <a:pt x="482" y="237"/>
                  </a:lnTo>
                  <a:lnTo>
                    <a:pt x="286" y="40"/>
                  </a:lnTo>
                  <a:cubicBezTo>
                    <a:pt x="259" y="14"/>
                    <a:pt x="219" y="0"/>
                    <a:pt x="177" y="0"/>
                  </a:cubicBezTo>
                  <a:close/>
                </a:path>
              </a:pathLst>
            </a:custGeom>
            <a:solidFill>
              <a:srgbClr val="241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924;p32"/>
            <p:cNvSpPr/>
            <p:nvPr/>
          </p:nvSpPr>
          <p:spPr>
            <a:xfrm>
              <a:off x="5155100" y="4234275"/>
              <a:ext cx="8050" cy="8050"/>
            </a:xfrm>
            <a:custGeom>
              <a:avLst/>
              <a:gdLst/>
              <a:ahLst/>
              <a:cxnLst/>
              <a:rect l="l" t="t" r="r" b="b"/>
              <a:pathLst>
                <a:path w="322" h="322" extrusionOk="0">
                  <a:moveTo>
                    <a:pt x="161" y="0"/>
                  </a:moveTo>
                  <a:cubicBezTo>
                    <a:pt x="72" y="0"/>
                    <a:pt x="1" y="72"/>
                    <a:pt x="1" y="161"/>
                  </a:cubicBezTo>
                  <a:cubicBezTo>
                    <a:pt x="1" y="250"/>
                    <a:pt x="72" y="321"/>
                    <a:pt x="161" y="321"/>
                  </a:cubicBezTo>
                  <a:cubicBezTo>
                    <a:pt x="250" y="321"/>
                    <a:pt x="322" y="250"/>
                    <a:pt x="322" y="161"/>
                  </a:cubicBezTo>
                  <a:cubicBezTo>
                    <a:pt x="322" y="72"/>
                    <a:pt x="250" y="0"/>
                    <a:pt x="161" y="0"/>
                  </a:cubicBezTo>
                  <a:close/>
                </a:path>
              </a:pathLst>
            </a:custGeom>
            <a:solidFill>
              <a:srgbClr val="241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925;p32"/>
            <p:cNvSpPr/>
            <p:nvPr/>
          </p:nvSpPr>
          <p:spPr>
            <a:xfrm>
              <a:off x="5171600" y="4272625"/>
              <a:ext cx="29025" cy="30800"/>
            </a:xfrm>
            <a:custGeom>
              <a:avLst/>
              <a:gdLst/>
              <a:ahLst/>
              <a:cxnLst/>
              <a:rect l="l" t="t" r="r" b="b"/>
              <a:pathLst>
                <a:path w="1161" h="1232" extrusionOk="0">
                  <a:moveTo>
                    <a:pt x="589" y="375"/>
                  </a:moveTo>
                  <a:cubicBezTo>
                    <a:pt x="714" y="375"/>
                    <a:pt x="821" y="482"/>
                    <a:pt x="821" y="607"/>
                  </a:cubicBezTo>
                  <a:cubicBezTo>
                    <a:pt x="821" y="750"/>
                    <a:pt x="714" y="857"/>
                    <a:pt x="589" y="857"/>
                  </a:cubicBezTo>
                  <a:cubicBezTo>
                    <a:pt x="447" y="857"/>
                    <a:pt x="340" y="750"/>
                    <a:pt x="340" y="607"/>
                  </a:cubicBezTo>
                  <a:cubicBezTo>
                    <a:pt x="340" y="482"/>
                    <a:pt x="447" y="375"/>
                    <a:pt x="589" y="375"/>
                  </a:cubicBezTo>
                  <a:close/>
                  <a:moveTo>
                    <a:pt x="1018" y="1"/>
                  </a:moveTo>
                  <a:cubicBezTo>
                    <a:pt x="929" y="1"/>
                    <a:pt x="857" y="36"/>
                    <a:pt x="839" y="108"/>
                  </a:cubicBezTo>
                  <a:cubicBezTo>
                    <a:pt x="750" y="72"/>
                    <a:pt x="643" y="54"/>
                    <a:pt x="536" y="54"/>
                  </a:cubicBezTo>
                  <a:cubicBezTo>
                    <a:pt x="268" y="90"/>
                    <a:pt x="72" y="304"/>
                    <a:pt x="36" y="554"/>
                  </a:cubicBezTo>
                  <a:cubicBezTo>
                    <a:pt x="1" y="893"/>
                    <a:pt x="268" y="1178"/>
                    <a:pt x="589" y="1178"/>
                  </a:cubicBezTo>
                  <a:cubicBezTo>
                    <a:pt x="679" y="1178"/>
                    <a:pt x="768" y="1161"/>
                    <a:pt x="839" y="1107"/>
                  </a:cubicBezTo>
                  <a:cubicBezTo>
                    <a:pt x="857" y="1178"/>
                    <a:pt x="929" y="1232"/>
                    <a:pt x="1018" y="1232"/>
                  </a:cubicBezTo>
                  <a:cubicBezTo>
                    <a:pt x="1089" y="1214"/>
                    <a:pt x="1160" y="1143"/>
                    <a:pt x="1160" y="1071"/>
                  </a:cubicBezTo>
                  <a:lnTo>
                    <a:pt x="1160" y="161"/>
                  </a:lnTo>
                  <a:cubicBezTo>
                    <a:pt x="1160" y="90"/>
                    <a:pt x="1089" y="19"/>
                    <a:pt x="1018" y="1"/>
                  </a:cubicBezTo>
                  <a:close/>
                </a:path>
              </a:pathLst>
            </a:custGeom>
            <a:solidFill>
              <a:srgbClr val="241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926;p32"/>
            <p:cNvSpPr/>
            <p:nvPr/>
          </p:nvSpPr>
          <p:spPr>
            <a:xfrm>
              <a:off x="5155100" y="4284225"/>
              <a:ext cx="8050" cy="8050"/>
            </a:xfrm>
            <a:custGeom>
              <a:avLst/>
              <a:gdLst/>
              <a:ahLst/>
              <a:cxnLst/>
              <a:rect l="l" t="t" r="r" b="b"/>
              <a:pathLst>
                <a:path w="322" h="322" extrusionOk="0">
                  <a:moveTo>
                    <a:pt x="161" y="1"/>
                  </a:moveTo>
                  <a:cubicBezTo>
                    <a:pt x="72" y="1"/>
                    <a:pt x="1" y="72"/>
                    <a:pt x="1" y="161"/>
                  </a:cubicBezTo>
                  <a:cubicBezTo>
                    <a:pt x="1" y="250"/>
                    <a:pt x="72" y="322"/>
                    <a:pt x="161" y="322"/>
                  </a:cubicBezTo>
                  <a:cubicBezTo>
                    <a:pt x="250" y="322"/>
                    <a:pt x="322" y="250"/>
                    <a:pt x="322" y="161"/>
                  </a:cubicBezTo>
                  <a:cubicBezTo>
                    <a:pt x="322" y="72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241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927;p32"/>
            <p:cNvSpPr/>
            <p:nvPr/>
          </p:nvSpPr>
          <p:spPr>
            <a:xfrm>
              <a:off x="5205950" y="4264150"/>
              <a:ext cx="15650" cy="21875"/>
            </a:xfrm>
            <a:custGeom>
              <a:avLst/>
              <a:gdLst/>
              <a:ahLst/>
              <a:cxnLst/>
              <a:rect l="l" t="t" r="r" b="b"/>
              <a:pathLst>
                <a:path w="626" h="875" extrusionOk="0">
                  <a:moveTo>
                    <a:pt x="304" y="1"/>
                  </a:moveTo>
                  <a:cubicBezTo>
                    <a:pt x="179" y="1"/>
                    <a:pt x="54" y="108"/>
                    <a:pt x="18" y="251"/>
                  </a:cubicBezTo>
                  <a:cubicBezTo>
                    <a:pt x="1" y="340"/>
                    <a:pt x="54" y="411"/>
                    <a:pt x="143" y="429"/>
                  </a:cubicBezTo>
                  <a:lnTo>
                    <a:pt x="197" y="429"/>
                  </a:lnTo>
                  <a:cubicBezTo>
                    <a:pt x="143" y="500"/>
                    <a:pt x="125" y="536"/>
                    <a:pt x="108" y="572"/>
                  </a:cubicBezTo>
                  <a:cubicBezTo>
                    <a:pt x="54" y="607"/>
                    <a:pt x="18" y="661"/>
                    <a:pt x="36" y="750"/>
                  </a:cubicBezTo>
                  <a:cubicBezTo>
                    <a:pt x="54" y="804"/>
                    <a:pt x="108" y="839"/>
                    <a:pt x="143" y="857"/>
                  </a:cubicBezTo>
                  <a:cubicBezTo>
                    <a:pt x="161" y="857"/>
                    <a:pt x="179" y="875"/>
                    <a:pt x="286" y="875"/>
                  </a:cubicBezTo>
                  <a:cubicBezTo>
                    <a:pt x="340" y="875"/>
                    <a:pt x="393" y="875"/>
                    <a:pt x="464" y="857"/>
                  </a:cubicBezTo>
                  <a:cubicBezTo>
                    <a:pt x="554" y="857"/>
                    <a:pt x="625" y="786"/>
                    <a:pt x="625" y="697"/>
                  </a:cubicBezTo>
                  <a:cubicBezTo>
                    <a:pt x="625" y="625"/>
                    <a:pt x="572" y="572"/>
                    <a:pt x="500" y="554"/>
                  </a:cubicBezTo>
                  <a:cubicBezTo>
                    <a:pt x="500" y="536"/>
                    <a:pt x="518" y="536"/>
                    <a:pt x="518" y="536"/>
                  </a:cubicBezTo>
                  <a:cubicBezTo>
                    <a:pt x="554" y="482"/>
                    <a:pt x="607" y="393"/>
                    <a:pt x="607" y="304"/>
                  </a:cubicBezTo>
                  <a:cubicBezTo>
                    <a:pt x="607" y="143"/>
                    <a:pt x="464" y="1"/>
                    <a:pt x="304" y="1"/>
                  </a:cubicBezTo>
                  <a:close/>
                </a:path>
              </a:pathLst>
            </a:custGeom>
            <a:solidFill>
              <a:srgbClr val="241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Rectangle 31"/>
          <p:cNvSpPr/>
          <p:nvPr/>
        </p:nvSpPr>
        <p:spPr>
          <a:xfrm>
            <a:off x="679546" y="99584"/>
            <a:ext cx="78360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143E63"/>
              </a:buClr>
              <a:buSzPts val="3000"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34679A"/>
                </a:solidFill>
                <a:effectLst/>
                <a:uLnTx/>
                <a:uFillTx/>
                <a:latin typeface="Arial"/>
                <a:cs typeface="Merriweather Sans"/>
                <a:sym typeface="Merriweather Sans"/>
              </a:rPr>
              <a:t>BÀI</a:t>
            </a:r>
            <a:r>
              <a:rPr kumimoji="0" lang="en-US" sz="2800" b="1" i="0" u="none" strike="noStrike" kern="0" cap="none" spc="0" normalizeH="0" noProof="0" smtClean="0">
                <a:ln>
                  <a:noFill/>
                </a:ln>
                <a:solidFill>
                  <a:srgbClr val="34679A"/>
                </a:solidFill>
                <a:effectLst/>
                <a:uLnTx/>
                <a:uFillTx/>
                <a:latin typeface="Arial"/>
                <a:cs typeface="Merriweather Sans"/>
                <a:sym typeface="Merriweather Sans"/>
              </a:rPr>
              <a:t> TẬP</a:t>
            </a:r>
            <a:endParaRPr kumimoji="0" lang="en-US" sz="2800" b="1" i="0" u="none" strike="noStrike" kern="0" cap="none" spc="0" normalizeH="0" baseline="0" noProof="0">
              <a:ln>
                <a:noFill/>
              </a:ln>
              <a:solidFill>
                <a:srgbClr val="34679A"/>
              </a:solidFill>
              <a:effectLst/>
              <a:uLnTx/>
              <a:uFillTx/>
              <a:latin typeface="Arial"/>
              <a:cs typeface="Merriweather Sans"/>
              <a:sym typeface="Merriweather San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9" name="Rectangle 58"/>
              <p:cNvSpPr/>
              <p:nvPr/>
            </p:nvSpPr>
            <p:spPr>
              <a:xfrm>
                <a:off x="223328" y="410697"/>
                <a:ext cx="8120800" cy="20172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tabLst>
                    <a:tab pos="36195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600" b="1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1600" b="1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1600" b="1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1600" b="1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1.16 (</m:t>
                      </m:r>
                      <m:r>
                        <m:rPr>
                          <m:nor/>
                        </m:rPr>
                        <a:rPr lang="en-US" sz="1600" b="1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SHS</m:t>
                      </m:r>
                      <m:r>
                        <m:rPr>
                          <m:nor/>
                        </m:rPr>
                        <a:rPr lang="en-US" sz="1600" b="1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-</m:t>
                      </m:r>
                      <m:r>
                        <m:rPr>
                          <m:nor/>
                        </m:rPr>
                        <a:rPr lang="en-US" sz="1600" b="1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1600" b="1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25) </m:t>
                      </m:r>
                      <m:r>
                        <m:rPr>
                          <m:nor/>
                        </m:rPr>
                        <a:rPr lang="vi-VN" sz="16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vi-VN" sz="16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vi-VN" sz="16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vi-VN" sz="16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1.26 </m:t>
                      </m:r>
                      <m:r>
                        <m:rPr>
                          <m:nor/>
                        </m:rPr>
                        <a:rPr lang="vi-VN" sz="16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vi-VN" sz="16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à đồ </m:t>
                      </m:r>
                      <m:r>
                        <m:rPr>
                          <m:nor/>
                        </m:rPr>
                        <a:rPr lang="vi-VN" sz="16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vi-VN" sz="16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ị </m:t>
                      </m:r>
                      <m:r>
                        <m:rPr>
                          <m:nor/>
                        </m:rPr>
                        <a:rPr lang="vi-VN" sz="16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16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vi-VN" sz="16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vi-VN" sz="16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6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vi-VN" sz="16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vi-VN" sz="16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16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6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vi-VN" sz="16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vi-VN" sz="160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tabLst>
                    <a:tab pos="361950" algn="l"/>
                  </a:tabLst>
                </a:pPr>
                <a:r>
                  <a:rPr lang="vi-VN" sz="1600" smtClean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Sử </a:t>
                </a:r>
                <a:r>
                  <a:rPr lang="vi-VN" sz="160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dụng đồ thị này, </a:t>
                </a:r>
                <a:r>
                  <a:rPr lang="vi-VN" sz="160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vi-VN" sz="1600" smtClean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1600" smtClean="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vi-VN" sz="160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Viết kết quả của các giới hạn </a:t>
                </a:r>
                <a:r>
                  <a:rPr lang="vi-VN" sz="160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vi-VN" sz="1600" smtClean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6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BR" sz="16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BR" sz="16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16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→−∞</m:t>
                            </m:r>
                          </m:lim>
                        </m:limLow>
                      </m:fName>
                      <m:e>
                        <m:r>
                          <a:rPr lang="pt-BR" sz="16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pt-BR" sz="16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pt-BR" sz="16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16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pt-BR" sz="16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func>
                      <m:funcPr>
                        <m:ctrlPr>
                          <a:rPr lang="en-US" sz="16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BR" sz="160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BR" sz="16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pt-BR" sz="16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pt-BR" sz="16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16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en-US" sz="1600" b="0" i="1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func>
                      <m:funcPr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BR" sz="16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BR" sz="16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16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16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16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pt-BR" sz="16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pt-BR" sz="16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pt-BR" sz="16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pt-BR" sz="16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16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pt-BR" sz="16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BR" sz="16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BR" sz="16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16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→−</m:t>
                            </m:r>
                            <m:sSup>
                              <m:sSupPr>
                                <m:ctrlPr>
                                  <a:rPr lang="en-US" sz="16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16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pt-BR" sz="16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pt-BR" sz="16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pt-BR" sz="16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pt-BR" sz="16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16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en-US" sz="1600" b="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vi-VN" sz="160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tabLst>
                    <a:tab pos="361950" algn="l"/>
                  </a:tabLst>
                </a:pPr>
                <a:r>
                  <a:rPr lang="vi-VN" sz="160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Chỉ ra các tiệm cận của đồ thị hàm số đã cho.</a:t>
                </a:r>
              </a:p>
            </p:txBody>
          </p:sp>
        </mc:Choice>
        <mc:Fallback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28" y="410697"/>
                <a:ext cx="8120800" cy="2017219"/>
              </a:xfrm>
              <a:prstGeom prst="rect">
                <a:avLst/>
              </a:prstGeom>
              <a:blipFill>
                <a:blip r:embed="rId3"/>
                <a:stretch>
                  <a:fillRect l="-450" b="-3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839" y="2210462"/>
            <a:ext cx="3138995" cy="289276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223328" y="3098370"/>
                <a:ext cx="5199462" cy="18596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pt-BR" sz="1600" smtClean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600" i="1">
                            <a:effectLst/>
                            <a:latin typeface="+mj-lt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600" i="1">
                                <a:effectLst/>
                                <a:latin typeface="+mj-lt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BR" sz="1600">
                                <a:effectLst/>
                                <a:latin typeface="+mj-lt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BR" sz="1600" i="1">
                                <a:effectLst/>
                                <a:latin typeface="+mj-lt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1600" i="1">
                                <a:effectLst/>
                                <a:latin typeface="+mj-lt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→−∞</m:t>
                            </m:r>
                          </m:lim>
                        </m:limLow>
                      </m:fName>
                      <m:e>
                        <m:r>
                          <a:rPr lang="pt-BR" sz="1600" i="1">
                            <a:effectLst/>
                            <a:latin typeface="+mj-lt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pt-BR" sz="1600" i="1">
                            <a:effectLst/>
                            <a:latin typeface="+mj-lt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pt-BR" sz="1600" i="1">
                            <a:effectLst/>
                            <a:latin typeface="+mj-lt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1600" i="1">
                            <a:effectLst/>
                            <a:latin typeface="+mj-lt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pt-BR" sz="1600" i="1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1600" i="1">
                            <a:effectLst/>
                            <a:latin typeface="+mj-lt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600" i="1">
                                <a:effectLst/>
                                <a:latin typeface="+mj-lt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BR" sz="1600">
                                <a:effectLst/>
                                <a:latin typeface="+mj-lt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BR" sz="1600" i="1">
                                <a:effectLst/>
                                <a:latin typeface="+mj-lt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1600" i="1">
                                <a:effectLst/>
                                <a:latin typeface="+mj-lt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r>
                          <a:rPr lang="pt-BR" sz="1600" i="1">
                            <a:effectLst/>
                            <a:latin typeface="+mj-lt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pt-BR" sz="1600" i="1">
                            <a:effectLst/>
                            <a:latin typeface="+mj-lt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pt-BR" sz="1600" i="1">
                            <a:effectLst/>
                            <a:latin typeface="+mj-lt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1600" i="1">
                            <a:effectLst/>
                            <a:latin typeface="+mj-lt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pt-BR" sz="1600" i="1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=2;</m:t>
                    </m:r>
                  </m:oMath>
                </a14:m>
                <a:endParaRPr lang="en-US" sz="1600" i="1" smtClean="0"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1600" smtClean="0">
                    <a:effectLst/>
                    <a:ea typeface="Arial" panose="020B0604020202020204" pitchFamily="34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600" i="1">
                            <a:effectLst/>
                            <a:latin typeface="+mj-lt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600" i="1">
                                <a:effectLst/>
                                <a:latin typeface="+mj-lt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BR" sz="1600">
                                <a:effectLst/>
                                <a:latin typeface="+mj-lt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BR" sz="1600" i="1">
                                <a:effectLst/>
                                <a:latin typeface="+mj-lt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1600" i="1">
                                <a:effectLst/>
                                <a:latin typeface="+mj-lt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1600" i="1">
                                    <a:effectLst/>
                                    <a:latin typeface="+mj-lt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1600" i="1">
                                    <a:effectLst/>
                                    <a:latin typeface="+mj-lt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pt-BR" sz="1600" i="1">
                                    <a:effectLst/>
                                    <a:latin typeface="+mj-lt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pt-BR" sz="1600" i="1">
                            <a:effectLst/>
                            <a:latin typeface="+mj-lt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pt-BR" sz="1600" i="1">
                            <a:effectLst/>
                            <a:latin typeface="+mj-lt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pt-BR" sz="1600" i="1">
                            <a:effectLst/>
                            <a:latin typeface="+mj-lt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1600" i="1">
                            <a:effectLst/>
                            <a:latin typeface="+mj-lt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pt-BR" sz="1600" i="1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1600" i="1">
                            <a:effectLst/>
                            <a:latin typeface="+mj-lt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600" i="1">
                                <a:effectLst/>
                                <a:latin typeface="+mj-lt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BR" sz="1600">
                                <a:effectLst/>
                                <a:latin typeface="+mj-lt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BR" sz="1600" i="1">
                                <a:effectLst/>
                                <a:latin typeface="+mj-lt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1600" i="1">
                                <a:effectLst/>
                                <a:latin typeface="+mj-lt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→−</m:t>
                            </m:r>
                            <m:sSup>
                              <m:sSupPr>
                                <m:ctrlPr>
                                  <a:rPr lang="en-US" sz="1600" i="1">
                                    <a:effectLst/>
                                    <a:latin typeface="+mj-lt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1600" i="1">
                                    <a:effectLst/>
                                    <a:latin typeface="+mj-lt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pt-BR" sz="1600" i="1">
                                    <a:effectLst/>
                                    <a:latin typeface="+mj-lt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pt-BR" sz="1600" i="1">
                            <a:effectLst/>
                            <a:latin typeface="+mj-lt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pt-BR" sz="1600" i="1">
                            <a:effectLst/>
                            <a:latin typeface="+mj-lt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pt-BR" sz="1600" i="1">
                            <a:effectLst/>
                            <a:latin typeface="+mj-lt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1600" i="1">
                            <a:effectLst/>
                            <a:latin typeface="+mj-lt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pt-BR" sz="1600" i="1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=−∞.</m:t>
                    </m:r>
                  </m:oMath>
                </a14:m>
                <a:endParaRPr lang="en-US" sz="1600"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pt-BR" sz="160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b) Đồ thị hàm số có tiệm cận ngang là đường thẳng </a:t>
                </a:r>
                <a14:m>
                  <m:oMath xmlns:m="http://schemas.openxmlformats.org/officeDocument/2006/math">
                    <m:r>
                      <a:rPr lang="pt-BR" sz="1600" i="1">
                        <a:effectLst/>
                        <a:latin typeface="+mj-lt"/>
                        <a:ea typeface="PMingLiU"/>
                        <a:cs typeface="Times New Roman" panose="02020603050405020304" pitchFamily="18" charset="0"/>
                      </a:rPr>
                      <m:t>𝑦</m:t>
                    </m:r>
                    <m:r>
                      <a:rPr lang="pt-BR" sz="1600" i="1">
                        <a:effectLst/>
                        <a:latin typeface="+mj-lt"/>
                        <a:ea typeface="PMingLiU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pt-BR" sz="160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, tiệm cận đứng là đường thẳng </a:t>
                </a:r>
                <a14:m>
                  <m:oMath xmlns:m="http://schemas.openxmlformats.org/officeDocument/2006/math">
                    <m:r>
                      <a:rPr lang="pt-BR" sz="1600" i="1">
                        <a:effectLst/>
                        <a:latin typeface="+mj-lt"/>
                        <a:ea typeface="PMingLiU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1600" i="1">
                        <a:effectLst/>
                        <a:latin typeface="+mj-lt"/>
                        <a:ea typeface="PMingLiU"/>
                        <a:cs typeface="Times New Roman" panose="02020603050405020304" pitchFamily="18" charset="0"/>
                      </a:rPr>
                      <m:t>=−1</m:t>
                    </m:r>
                  </m:oMath>
                </a14:m>
                <a:r>
                  <a:rPr lang="pt-BR" sz="160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pt-BR" sz="1600" i="1">
                        <a:effectLst/>
                        <a:latin typeface="+mj-lt"/>
                        <a:ea typeface="PMingLiU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1600" i="1">
                        <a:effectLst/>
                        <a:latin typeface="+mj-lt"/>
                        <a:ea typeface="PMingLiU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pt-BR" sz="160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.</a:t>
                </a:r>
                <a:endParaRPr lang="en-US" sz="1600"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28" y="3098370"/>
                <a:ext cx="5199462" cy="1859676"/>
              </a:xfrm>
              <a:prstGeom prst="rect">
                <a:avLst/>
              </a:prstGeom>
              <a:blipFill>
                <a:blip r:embed="rId6"/>
                <a:stretch>
                  <a:fillRect l="-703" r="-586" b="-3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6975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ll/>
      </p:transition>
    </mc:Choice>
    <mc:Fallback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2" grpId="0"/>
      <p:bldP spid="5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82879" y="172471"/>
            <a:ext cx="8794143" cy="47787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12871" y="1730944"/>
            <a:ext cx="8177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1" u="sng" strike="noStrike" kern="1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Giải:</a:t>
            </a:r>
            <a:endParaRPr kumimoji="0" lang="en-US" sz="1800" b="0" i="0" u="sng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606686" y="263924"/>
                <a:ext cx="8030161" cy="13415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tabLst>
                    <a:tab pos="361950" algn="l"/>
                  </a:tabLst>
                </a:pPr>
                <a:r>
                  <a:rPr kumimoji="0" lang="en-US" sz="18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Bài 1.17 </a:t>
                </a:r>
                <a:r>
                  <a:rPr kumimoji="0" 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(</a:t>
                </a:r>
                <a:r>
                  <a:rPr kumimoji="0" lang="en-US" sz="18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SHS-tr25) </a:t>
                </a:r>
                <a:r>
                  <a:rPr lang="vi-VN" sz="180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 thẳng </a:t>
                </a:r>
                <a14:m>
                  <m:oMath xmlns:m="http://schemas.openxmlformats.org/officeDocument/2006/math">
                    <m:r>
                      <a:rPr lang="vi-VN" sz="18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18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1800" smtClean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180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 phải là tiệm cận đứng của đồ </a:t>
                </a:r>
                <a:r>
                  <a:rPr lang="vi-VN" sz="180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thị </a:t>
                </a:r>
                <a:endParaRPr lang="en-US" sz="1800" smtClean="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tabLst>
                    <a:tab pos="36195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180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vi-VN" sz="180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vi-VN" sz="180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180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80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vi-VN" sz="180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ố</m:t>
                      </m:r>
                      <m:r>
                        <a:rPr lang="en-US" sz="1800" b="0" i="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1800" b="0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t-BR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+2</m:t>
                          </m:r>
                          <m:r>
                            <a:rPr lang="pt-BR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pt-BR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−3</m:t>
                          </m:r>
                        </m:num>
                        <m:den>
                          <m:r>
                            <a:rPr lang="pt-BR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pt-BR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80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kh</m:t>
                      </m:r>
                      <m:r>
                        <m:rPr>
                          <m:nor/>
                        </m:rPr>
                        <a:rPr lang="vi-VN" sz="180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ô</m:t>
                      </m:r>
                      <m:r>
                        <m:rPr>
                          <m:nor/>
                        </m:rPr>
                        <a:rPr lang="vi-VN" sz="180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180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?</m:t>
                      </m:r>
                    </m:oMath>
                  </m:oMathPara>
                </a14:m>
                <a:endParaRPr lang="en-US" sz="180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686" y="263924"/>
                <a:ext cx="8030161" cy="1341521"/>
              </a:xfrm>
              <a:prstGeom prst="rect">
                <a:avLst/>
              </a:prstGeom>
              <a:blipFill>
                <a:blip r:embed="rId3"/>
                <a:stretch>
                  <a:fillRect l="-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606686" y="2233727"/>
                <a:ext cx="7928535" cy="25605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pt-BR" sz="180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Ta có: </a:t>
                </a:r>
                <a:endParaRPr lang="en-US" sz="1800"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800" i="1">
                              <a:effectLst/>
                              <a:latin typeface="+mj-lt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effectLst/>
                                  <a:latin typeface="+mj-lt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sz="1800">
                                  <a:effectLst/>
                                  <a:latin typeface="+mj-lt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BR" sz="1800" i="1">
                                  <a:effectLst/>
                                  <a:latin typeface="+mj-lt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pt-BR" sz="1800" i="1">
                                  <a:effectLst/>
                                  <a:latin typeface="+mj-lt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1800" i="1">
                                      <a:effectLst/>
                                      <a:latin typeface="+mj-lt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800" i="1">
                                      <a:effectLst/>
                                      <a:latin typeface="+mj-lt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pt-BR" sz="1800" i="1">
                                      <a:effectLst/>
                                      <a:latin typeface="+mj-lt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800" i="1">
                                  <a:effectLst/>
                                  <a:latin typeface="+mj-lt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800" i="1">
                                      <a:effectLst/>
                                      <a:latin typeface="+mj-lt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800" i="1">
                                      <a:effectLst/>
                                      <a:latin typeface="+mj-lt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pt-BR" sz="1800" i="1">
                                      <a:effectLst/>
                                      <a:latin typeface="+mj-lt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BR" sz="1800" i="1">
                                  <a:effectLst/>
                                  <a:latin typeface="+mj-lt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+2</m:t>
                              </m:r>
                              <m:r>
                                <a:rPr lang="pt-BR" sz="1800" i="1">
                                  <a:effectLst/>
                                  <a:latin typeface="+mj-lt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pt-BR" sz="1800" i="1">
                                  <a:effectLst/>
                                  <a:latin typeface="+mj-lt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−3</m:t>
                              </m:r>
                            </m:num>
                            <m:den>
                              <m:r>
                                <a:rPr lang="pt-BR" sz="1800" i="1">
                                  <a:effectLst/>
                                  <a:latin typeface="+mj-lt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pt-BR" sz="1800" i="1">
                                  <a:effectLst/>
                                  <a:latin typeface="+mj-lt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den>
                          </m:f>
                          <m:r>
                            <a:rPr lang="pt-BR" sz="1800" i="1">
                              <a:effectLst/>
                              <a:latin typeface="+mj-lt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</m:e>
                      </m:func>
                      <m:func>
                        <m:funcPr>
                          <m:ctrlPr>
                            <a:rPr lang="en-US" sz="1800" i="1">
                              <a:effectLst/>
                              <a:latin typeface="+mj-lt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effectLst/>
                                  <a:latin typeface="+mj-lt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sz="1800">
                                  <a:effectLst/>
                                  <a:latin typeface="+mj-lt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BR" sz="1800" i="1">
                                  <a:effectLst/>
                                  <a:latin typeface="+mj-lt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pt-BR" sz="1800" i="1">
                                  <a:effectLst/>
                                  <a:latin typeface="+mj-lt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1800" i="1">
                                      <a:effectLst/>
                                      <a:latin typeface="+mj-lt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800" i="1">
                                      <a:effectLst/>
                                      <a:latin typeface="+mj-lt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pt-BR" sz="1800" i="1">
                                      <a:effectLst/>
                                      <a:latin typeface="+mj-lt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800" i="1">
                                  <a:effectLst/>
                                  <a:latin typeface="+mj-lt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800" i="1">
                                  <a:effectLst/>
                                  <a:latin typeface="+mj-lt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pt-BR" sz="1800" i="1">
                                  <a:effectLst/>
                                  <a:latin typeface="+mj-lt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pt-BR" sz="1800" i="1">
                                  <a:effectLst/>
                                  <a:latin typeface="+mj-lt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−1)(</m:t>
                              </m:r>
                              <m:r>
                                <a:rPr lang="pt-BR" sz="1800" i="1">
                                  <a:effectLst/>
                                  <a:latin typeface="+mj-lt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pt-BR" sz="1800" i="1">
                                  <a:effectLst/>
                                  <a:latin typeface="+mj-lt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+3)</m:t>
                              </m:r>
                            </m:num>
                            <m:den>
                              <m:r>
                                <a:rPr lang="pt-BR" sz="1800" i="1">
                                  <a:effectLst/>
                                  <a:latin typeface="+mj-lt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pt-BR" sz="1800" i="1">
                                  <a:effectLst/>
                                  <a:latin typeface="+mj-lt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den>
                          </m:f>
                          <m:r>
                            <a:rPr lang="pt-BR" sz="1800" i="1">
                              <a:effectLst/>
                              <a:latin typeface="+mj-lt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</m:e>
                      </m:func>
                      <m:func>
                        <m:funcPr>
                          <m:ctrlPr>
                            <a:rPr lang="en-US" sz="1800" i="1">
                              <a:effectLst/>
                              <a:latin typeface="+mj-lt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effectLst/>
                                  <a:latin typeface="+mj-lt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sz="1800">
                                  <a:effectLst/>
                                  <a:latin typeface="+mj-lt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BR" sz="1800" i="1">
                                  <a:effectLst/>
                                  <a:latin typeface="+mj-lt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pt-BR" sz="1800" i="1">
                                  <a:effectLst/>
                                  <a:latin typeface="+mj-lt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1800" i="1">
                                      <a:effectLst/>
                                      <a:latin typeface="+mj-lt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800" i="1">
                                      <a:effectLst/>
                                      <a:latin typeface="+mj-lt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pt-BR" sz="1800" i="1">
                                      <a:effectLst/>
                                      <a:latin typeface="+mj-lt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pt-BR" sz="1800" i="1">
                              <a:effectLst/>
                              <a:latin typeface="+mj-lt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pt-BR" sz="1800" i="1">
                              <a:effectLst/>
                              <a:latin typeface="+mj-lt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pt-BR" sz="1800" i="1">
                              <a:effectLst/>
                              <a:latin typeface="+mj-lt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+3)=4</m:t>
                          </m:r>
                        </m:e>
                      </m:func>
                      <m:r>
                        <a:rPr lang="pt-BR" sz="1800" i="1">
                          <a:effectLst/>
                          <a:latin typeface="+mj-lt"/>
                          <a:ea typeface="PMingLiU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en-US" sz="1800"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800" i="1">
                              <a:effectLst/>
                              <a:latin typeface="+mj-lt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effectLst/>
                                  <a:latin typeface="+mj-lt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sz="1800">
                                  <a:effectLst/>
                                  <a:latin typeface="+mj-lt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BR" sz="1800" i="1">
                                  <a:effectLst/>
                                  <a:latin typeface="+mj-lt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pt-BR" sz="1800" i="1">
                                  <a:effectLst/>
                                  <a:latin typeface="+mj-lt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1800" i="1">
                                      <a:effectLst/>
                                      <a:latin typeface="+mj-lt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800" i="1">
                                      <a:effectLst/>
                                      <a:latin typeface="+mj-lt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pt-BR" sz="1800" i="1">
                                      <a:effectLst/>
                                      <a:latin typeface="+mj-lt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800" i="1">
                                  <a:effectLst/>
                                  <a:latin typeface="+mj-lt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800" i="1">
                                      <a:effectLst/>
                                      <a:latin typeface="+mj-lt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800" i="1">
                                      <a:effectLst/>
                                      <a:latin typeface="+mj-lt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pt-BR" sz="1800" i="1">
                                      <a:effectLst/>
                                      <a:latin typeface="+mj-lt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BR" sz="1800" i="1">
                                  <a:effectLst/>
                                  <a:latin typeface="+mj-lt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+2</m:t>
                              </m:r>
                              <m:r>
                                <a:rPr lang="pt-BR" sz="1800" i="1">
                                  <a:effectLst/>
                                  <a:latin typeface="+mj-lt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pt-BR" sz="1800" i="1">
                                  <a:effectLst/>
                                  <a:latin typeface="+mj-lt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−3</m:t>
                              </m:r>
                            </m:num>
                            <m:den>
                              <m:r>
                                <a:rPr lang="pt-BR" sz="1800" i="1">
                                  <a:effectLst/>
                                  <a:latin typeface="+mj-lt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pt-BR" sz="1800" i="1">
                                  <a:effectLst/>
                                  <a:latin typeface="+mj-lt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den>
                          </m:f>
                          <m:r>
                            <a:rPr lang="pt-BR" sz="1800" i="1">
                              <a:effectLst/>
                              <a:latin typeface="+mj-lt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</m:e>
                      </m:func>
                      <m:func>
                        <m:funcPr>
                          <m:ctrlPr>
                            <a:rPr lang="en-US" sz="1800" i="1">
                              <a:effectLst/>
                              <a:latin typeface="+mj-lt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effectLst/>
                                  <a:latin typeface="+mj-lt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sz="1800">
                                  <a:effectLst/>
                                  <a:latin typeface="+mj-lt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BR" sz="1800" i="1">
                                  <a:effectLst/>
                                  <a:latin typeface="+mj-lt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pt-BR" sz="1800" i="1">
                                  <a:effectLst/>
                                  <a:latin typeface="+mj-lt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1800" i="1">
                                      <a:effectLst/>
                                      <a:latin typeface="+mj-lt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800" i="1">
                                      <a:effectLst/>
                                      <a:latin typeface="+mj-lt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pt-BR" sz="1800" i="1">
                                      <a:effectLst/>
                                      <a:latin typeface="+mj-lt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800" i="1">
                                  <a:effectLst/>
                                  <a:latin typeface="+mj-lt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800" i="1">
                                  <a:effectLst/>
                                  <a:latin typeface="+mj-lt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pt-BR" sz="1800" i="1">
                                  <a:effectLst/>
                                  <a:latin typeface="+mj-lt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pt-BR" sz="1800" i="1">
                                  <a:effectLst/>
                                  <a:latin typeface="+mj-lt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−1)(</m:t>
                              </m:r>
                              <m:r>
                                <a:rPr lang="pt-BR" sz="1800" i="1">
                                  <a:effectLst/>
                                  <a:latin typeface="+mj-lt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pt-BR" sz="1800" i="1">
                                  <a:effectLst/>
                                  <a:latin typeface="+mj-lt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+3)</m:t>
                              </m:r>
                            </m:num>
                            <m:den>
                              <m:r>
                                <a:rPr lang="pt-BR" sz="1800" i="1">
                                  <a:effectLst/>
                                  <a:latin typeface="+mj-lt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pt-BR" sz="1800" i="1">
                                  <a:effectLst/>
                                  <a:latin typeface="+mj-lt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den>
                          </m:f>
                          <m:r>
                            <a:rPr lang="pt-BR" sz="1800" i="1">
                              <a:effectLst/>
                              <a:latin typeface="+mj-lt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</m:e>
                      </m:func>
                      <m:func>
                        <m:funcPr>
                          <m:ctrlPr>
                            <a:rPr lang="en-US" sz="1800" i="1">
                              <a:effectLst/>
                              <a:latin typeface="+mj-lt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effectLst/>
                                  <a:latin typeface="+mj-lt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sz="1800">
                                  <a:effectLst/>
                                  <a:latin typeface="+mj-lt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BR" sz="1800" i="1">
                                  <a:effectLst/>
                                  <a:latin typeface="+mj-lt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pt-BR" sz="1800" i="1">
                                  <a:effectLst/>
                                  <a:latin typeface="+mj-lt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1800" i="1">
                                      <a:effectLst/>
                                      <a:latin typeface="+mj-lt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800" i="1">
                                      <a:effectLst/>
                                      <a:latin typeface="+mj-lt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pt-BR" sz="1800" i="1">
                                      <a:effectLst/>
                                      <a:latin typeface="+mj-lt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pt-BR" sz="1800" i="1">
                              <a:effectLst/>
                              <a:latin typeface="+mj-lt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pt-BR" sz="1800" i="1">
                              <a:effectLst/>
                              <a:latin typeface="+mj-lt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pt-BR" sz="1800" i="1">
                              <a:effectLst/>
                              <a:latin typeface="+mj-lt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+3)=4</m:t>
                          </m:r>
                        </m:e>
                      </m:func>
                    </m:oMath>
                  </m:oMathPara>
                </a14:m>
                <a:endParaRPr lang="en-US" sz="1800"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pt-BR" sz="180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Đường thẳng </a:t>
                </a:r>
                <a14:m>
                  <m:oMath xmlns:m="http://schemas.openxmlformats.org/officeDocument/2006/math">
                    <m:r>
                      <a:rPr lang="pt-BR" sz="1800" i="1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1800" i="1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pt-BR" sz="180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 không phải tiệm cận đứng của đồ thị hàm số </a:t>
                </a:r>
                <a14:m>
                  <m:oMath xmlns:m="http://schemas.openxmlformats.org/officeDocument/2006/math">
                    <m:r>
                      <a:rPr lang="pt-BR" sz="1800" i="1">
                        <a:effectLst/>
                        <a:latin typeface="+mj-lt"/>
                        <a:ea typeface="PMingLiU"/>
                        <a:cs typeface="Times New Roman" panose="02020603050405020304" pitchFamily="18" charset="0"/>
                      </a:rPr>
                      <m:t>𝑦</m:t>
                    </m:r>
                    <m:r>
                      <a:rPr lang="pt-BR" sz="1800" i="1">
                        <a:effectLst/>
                        <a:latin typeface="+mj-lt"/>
                        <a:ea typeface="PMingLiU"/>
                        <a:cs typeface="Times New Roman" panose="02020603050405020304" pitchFamily="18" charset="0"/>
                      </a:rPr>
                      <m:t>=</m:t>
                    </m:r>
                    <m:r>
                      <a:rPr lang="pt-BR" sz="1800" i="1">
                        <a:effectLst/>
                        <a:latin typeface="+mj-lt"/>
                        <a:ea typeface="PMingLiU"/>
                        <a:cs typeface="Times New Roman" panose="02020603050405020304" pitchFamily="18" charset="0"/>
                      </a:rPr>
                      <m:t>𝑓</m:t>
                    </m:r>
                    <m:r>
                      <a:rPr lang="pt-BR" sz="1800" i="1">
                        <a:effectLst/>
                        <a:latin typeface="+mj-lt"/>
                        <a:ea typeface="PMingLiU"/>
                        <a:cs typeface="Times New Roman" panose="02020603050405020304" pitchFamily="18" charset="0"/>
                      </a:rPr>
                      <m:t>(</m:t>
                    </m:r>
                    <m:r>
                      <a:rPr lang="pt-BR" sz="1800" i="1">
                        <a:effectLst/>
                        <a:latin typeface="+mj-lt"/>
                        <a:ea typeface="PMingLiU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1800" i="1">
                        <a:effectLst/>
                        <a:latin typeface="+mj-lt"/>
                        <a:ea typeface="PMingLiU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pt-BR" sz="180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.</a:t>
                </a:r>
                <a:endParaRPr lang="en-US" sz="1800"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686" y="2233727"/>
                <a:ext cx="7928535" cy="2560573"/>
              </a:xfrm>
              <a:prstGeom prst="rect">
                <a:avLst/>
              </a:prstGeom>
              <a:blipFill>
                <a:blip r:embed="rId4"/>
                <a:stretch>
                  <a:fillRect l="-692"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297212" y="1416760"/>
            <a:ext cx="679810" cy="103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81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r"/>
      </p:transition>
    </mc:Choice>
    <mc:Fallback xmlns="">
      <p:transition spd="med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799115" y="289986"/>
                <a:ext cx="7550154" cy="13164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 b="1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1800" b="1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1800" b="1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1800" b="1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1.18 (</m:t>
                      </m:r>
                      <m:r>
                        <m:rPr>
                          <m:nor/>
                        </m:rPr>
                        <a:rPr lang="en-US" sz="1800" b="1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SHS</m:t>
                      </m:r>
                      <m:r>
                        <m:rPr>
                          <m:nor/>
                        </m:rPr>
                        <a:rPr lang="en-US" sz="1800" b="1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-</m:t>
                      </m:r>
                      <m:r>
                        <m:rPr>
                          <m:nor/>
                        </m:rPr>
                        <a:rPr lang="en-US" sz="1800" b="1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1800" b="1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25) </m:t>
                      </m:r>
                      <m:r>
                        <m:rPr>
                          <m:nor/>
                        </m:rPr>
                        <a:rPr lang="en-US" sz="18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18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18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18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8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18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8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ti</m:t>
                      </m:r>
                      <m:r>
                        <m:rPr>
                          <m:nor/>
                        </m:rPr>
                        <a:rPr lang="en-US" sz="18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en-US" sz="18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18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8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18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18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8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 sz="18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18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đồ </m:t>
                      </m:r>
                      <m:r>
                        <m:rPr>
                          <m:nor/>
                        </m:rPr>
                        <a:rPr lang="en-US" sz="18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18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ị </m:t>
                      </m:r>
                      <m:r>
                        <m:rPr>
                          <m:nor/>
                        </m:rPr>
                        <a:rPr lang="en-US" sz="18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8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18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8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18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18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18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18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en-US" sz="18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sau</m:t>
                      </m:r>
                      <m:r>
                        <m:rPr>
                          <m:nor/>
                        </m:rPr>
                        <a:rPr lang="en-US" sz="18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:     </m:t>
                      </m:r>
                    </m:oMath>
                  </m:oMathPara>
                </a14:m>
                <a:endParaRPr lang="en-US" sz="1800" b="0" i="0" smtClean="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18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3−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115" y="289986"/>
                <a:ext cx="7550154" cy="13164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4143038" y="1628291"/>
            <a:ext cx="8623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1" u="sng" strike="noStrike" kern="1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Giải:</a:t>
            </a:r>
            <a:endParaRPr kumimoji="0" lang="en-US" sz="1800" b="0" i="0" u="sng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285695">
            <a:off x="8303155" y="550793"/>
            <a:ext cx="712163" cy="76303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799115" y="2365214"/>
                <a:ext cx="7550154" cy="25000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BR" sz="1800" smtClean="0">
                          <a:ea typeface="PMingLiU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pt-BR" sz="1800" smtClean="0">
                          <a:ea typeface="PMingLiU"/>
                          <a:cs typeface="Times New Roman" panose="02020603050405020304" pitchFamily="18" charset="0"/>
                        </a:rPr>
                        <m:t>ì</m:t>
                      </m:r>
                      <m:func>
                        <m:funcPr>
                          <m:ctrlP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sz="1800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BR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pt-BR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3−</m:t>
                              </m:r>
                              <m:r>
                                <a:rPr lang="pt-BR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pt-BR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pt-BR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pt-BR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den>
                          </m:f>
                        </m:e>
                      </m:func>
                      <m:r>
                        <a:rPr lang="pt-BR" sz="1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pt-BR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pt-BR" sz="18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pt-BR" sz="18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pt-BR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ti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ngang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 đồ 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ị 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ố.</m:t>
                      </m:r>
                    </m:oMath>
                  </m:oMathPara>
                </a14:m>
                <a:endParaRPr lang="en-US" sz="1800"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ặ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kh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ó</m:t>
                      </m:r>
                      <m:func>
                        <m:funcPr>
                          <m:ctrlP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sz="1800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BR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pt-BR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→−</m:t>
                              </m:r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f>
                                    <m:f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  <a:ea typeface="PMingLiU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BR" sz="1800" i="1">
                                          <a:latin typeface="Cambria Math" panose="02040503050406030204" pitchFamily="18" charset="0"/>
                                          <a:ea typeface="PMingLiU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pt-BR" sz="1800" i="1">
                                          <a:latin typeface="Cambria Math" panose="02040503050406030204" pitchFamily="18" charset="0"/>
                                          <a:ea typeface="PMingLiU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  <m:sup>
                                  <m:r>
                                    <a:rPr lang="pt-BR" sz="18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3−</m:t>
                              </m:r>
                              <m:r>
                                <a:rPr lang="pt-BR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pt-BR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pt-BR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pt-BR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den>
                          </m:f>
                        </m:e>
                      </m:func>
                      <m:r>
                        <a:rPr lang="en-US" sz="1800" b="0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pt-BR" sz="1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pt-BR" sz="1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+∞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pt-BR" sz="18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pt-BR" sz="18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pt-BR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ti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 đứ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1800" smtClean="0">
                  <a:ea typeface="PMingLiU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1800">
                        <a:ea typeface="PMingLiU"/>
                        <a:cs typeface="Times New Roman" panose="02020603050405020304" pitchFamily="18" charset="0"/>
                      </a:rPr>
                      <m:t>đồ </m:t>
                    </m:r>
                    <m:r>
                      <m:rPr>
                        <m:nor/>
                      </m:rPr>
                      <a:rPr lang="pt-BR" sz="1800">
                        <a:ea typeface="PMingLiU"/>
                        <a:cs typeface="Times New Roman" panose="02020603050405020304" pitchFamily="18" charset="0"/>
                      </a:rPr>
                      <m:t>th</m:t>
                    </m:r>
                    <m:r>
                      <m:rPr>
                        <m:nor/>
                      </m:rPr>
                      <a:rPr lang="pt-BR" sz="1800">
                        <a:ea typeface="PMingLiU"/>
                        <a:cs typeface="Times New Roman" panose="02020603050405020304" pitchFamily="18" charset="0"/>
                      </a:rPr>
                      <m:t>ị</m:t>
                    </m:r>
                    <m:r>
                      <m:rPr>
                        <m:nor/>
                      </m:rPr>
                      <a:rPr lang="en-US" sz="1800" b="0" i="0" smtClean="0">
                        <a:ea typeface="PMingLiU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pt-BR" sz="1800" smtClean="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hàm </a:t>
                </a:r>
                <a:r>
                  <a:rPr lang="pt-BR" sz="180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số.</a:t>
                </a:r>
                <a:endParaRPr lang="en-US" sz="1800"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115" y="2365214"/>
                <a:ext cx="7550154" cy="2500043"/>
              </a:xfrm>
              <a:prstGeom prst="rect">
                <a:avLst/>
              </a:prstGeom>
              <a:blipFill>
                <a:blip r:embed="rId5"/>
                <a:stretch>
                  <a:fillRect l="-161" b="-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1460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split orient="vert"/>
      </p:transition>
    </mc:Choice>
    <mc:Fallback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799115" y="289986"/>
                <a:ext cx="7550154" cy="14062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18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B</m:t>
                      </m:r>
                      <m:r>
                        <m:rPr>
                          <m:nor/>
                        </m:rPr>
                        <a:rPr kumimoji="0" lang="en-US" sz="18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à</m:t>
                      </m:r>
                      <m:r>
                        <m:rPr>
                          <m:nor/>
                        </m:rPr>
                        <a:rPr kumimoji="0" lang="en-US" sz="18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i</m:t>
                      </m:r>
                      <m:r>
                        <m:rPr>
                          <m:nor/>
                        </m:rPr>
                        <a:rPr kumimoji="0" lang="en-US" sz="18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 1.18 (</m:t>
                      </m:r>
                      <m:r>
                        <m:rPr>
                          <m:nor/>
                        </m:rPr>
                        <a:rPr kumimoji="0" lang="en-US" sz="18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SHS</m:t>
                      </m:r>
                      <m:r>
                        <m:rPr>
                          <m:nor/>
                        </m:rPr>
                        <a:rPr kumimoji="0" lang="en-US" sz="18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-</m:t>
                      </m:r>
                      <m:r>
                        <m:rPr>
                          <m:nor/>
                        </m:rPr>
                        <a:rPr kumimoji="0" lang="en-US" sz="18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tr</m:t>
                      </m:r>
                      <m:r>
                        <m:rPr>
                          <m:nor/>
                        </m:rPr>
                        <a:rPr kumimoji="0" lang="en-US" sz="18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25) 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T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ì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m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c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á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c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ti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ệ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m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c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ậ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n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c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ủ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a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 đồ 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th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ị 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c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á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c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h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à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m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s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ố 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sau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:     </m:t>
                      </m:r>
                    </m:oMath>
                  </m:oMathPara>
                </a14:m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b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)</m:t>
                      </m:r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  </m:t>
                      </m:r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𝑦</m:t>
                      </m:r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Arial"/>
                            </a:rPr>
                            <m:t>2</m:t>
                          </m:r>
                          <m:sSup>
                            <m:sSupPr>
                              <m:ctrlPr>
                                <a:rPr kumimoji="0" lang="en-US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Arial"/>
                                </a:rPr>
                              </m:ctrlPr>
                            </m:sSupPr>
                            <m:e>
                              <m:r>
                                <a:rPr kumimoji="0" lang="en-US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0" lang="en-US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Arial"/>
                            </a:rPr>
                            <m:t>+</m:t>
                          </m:r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Arial"/>
                            </a:rPr>
                            <m:t>𝑥</m:t>
                          </m:r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Arial"/>
                            </a:rPr>
                            <m:t>−1</m:t>
                          </m:r>
                        </m:num>
                        <m:den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Arial"/>
                            </a:rPr>
                            <m:t>𝑥</m:t>
                          </m:r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Arial"/>
                            </a:rPr>
                            <m:t>+2</m:t>
                          </m:r>
                        </m:den>
                      </m:f>
                    </m:oMath>
                  </m:oMathPara>
                </a14:m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115" y="289986"/>
                <a:ext cx="7550154" cy="14062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4143038" y="1688317"/>
            <a:ext cx="8623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1" u="sng" strike="noStrike" kern="1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Giải:</a:t>
            </a:r>
            <a:endParaRPr kumimoji="0" lang="en-US" sz="1800" b="0" i="0" u="sng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285695">
            <a:off x="8303155" y="550793"/>
            <a:ext cx="712163" cy="76303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801098" y="2248451"/>
                <a:ext cx="7548171" cy="26646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BR" sz="1800" smtClean="0">
                          <a:ea typeface="PMingLiU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pt-BR" sz="1800" smtClean="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800" smtClean="0">
                          <a:ea typeface="PMingLiU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pt-BR" sz="1800" smtClean="0">
                          <a:ea typeface="PMingLiU"/>
                          <a:cs typeface="Times New Roman" panose="02020603050405020304" pitchFamily="18" charset="0"/>
                        </a:rPr>
                        <m:t>ó </m:t>
                      </m:r>
                      <m:func>
                        <m:funcPr>
                          <m:ctrlP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sz="1800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BR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pt-BR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→−</m:t>
                              </m:r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8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pt-BR" sz="18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8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pt-BR" sz="18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BR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pt-BR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pt-BR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pt-BR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pt-BR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+2</m:t>
                              </m:r>
                            </m:den>
                          </m:f>
                        </m:e>
                      </m:func>
                      <m:r>
                        <a:rPr lang="pt-BR" sz="1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=+∞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pt-BR" sz="18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pt-BR" sz="18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=−2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ti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 đứ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 đồ 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ị </m:t>
                      </m:r>
                    </m:oMath>
                  </m:oMathPara>
                </a14:m>
                <a:endParaRPr lang="en-US" sz="1800" smtClean="0">
                  <a:ea typeface="PMingLiU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ố.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1800"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ặ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kh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ó: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1800" b="0" i="1" smtClean="0">
                  <a:latin typeface="Cambria Math" panose="02040503050406030204" pitchFamily="18" charset="0"/>
                  <a:ea typeface="PMingLiU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pt-BR" sz="1800" i="1">
                          <a:effectLst/>
                          <a:latin typeface="+mj-lt"/>
                          <a:ea typeface="PMingLiU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800" i="1">
                              <a:effectLst/>
                              <a:latin typeface="+mj-lt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pt-BR" sz="1800" i="1">
                              <a:effectLst/>
                              <a:latin typeface="+mj-lt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pt-BR" sz="1800" i="1">
                          <a:effectLst/>
                          <a:latin typeface="+mj-lt"/>
                          <a:ea typeface="PMingLiU"/>
                          <a:cs typeface="Times New Roman" panose="02020603050405020304" pitchFamily="18" charset="0"/>
                        </a:rPr>
                        <m:t>=2</m:t>
                      </m:r>
                      <m:r>
                        <a:rPr lang="pt-BR" sz="1800" i="1">
                          <a:effectLst/>
                          <a:latin typeface="+mj-lt"/>
                          <a:ea typeface="PMingLiU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pt-BR" sz="1800" i="1">
                          <a:effectLst/>
                          <a:latin typeface="+mj-lt"/>
                          <a:ea typeface="PMingLiU"/>
                          <a:cs typeface="Times New Roman" panose="02020603050405020304" pitchFamily="18" charset="0"/>
                        </a:rPr>
                        <m:t>−3+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+mj-lt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pt-BR" sz="1800" i="1">
                              <a:effectLst/>
                              <a:latin typeface="+mj-lt"/>
                              <a:ea typeface="PMingLiU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pt-BR" sz="1800" i="1">
                              <a:effectLst/>
                              <a:latin typeface="+mj-lt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pt-BR" sz="1800" i="1">
                              <a:effectLst/>
                              <a:latin typeface="+mj-lt"/>
                              <a:ea typeface="PMingLiU"/>
                              <a:cs typeface="Times New Roman" panose="02020603050405020304" pitchFamily="18" charset="0"/>
                            </a:rPr>
                            <m:t>+2</m:t>
                          </m:r>
                        </m:den>
                      </m:f>
                      <m:r>
                        <a:rPr lang="en-US" sz="1800" b="0" i="0" smtClean="0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;  </m:t>
                      </m:r>
                      <m:func>
                        <m:funcPr>
                          <m:ctrlPr>
                            <a:rPr lang="en-US" sz="1800" i="1">
                              <a:effectLst/>
                              <a:latin typeface="+mj-lt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effectLst/>
                                  <a:latin typeface="+mj-lt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sz="1800">
                                  <a:effectLst/>
                                  <a:latin typeface="+mj-lt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BR" sz="1800" i="1">
                                  <a:effectLst/>
                                  <a:latin typeface="+mj-lt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pt-BR" sz="1800" i="1">
                                  <a:effectLst/>
                                  <a:latin typeface="+mj-lt"/>
                                  <a:ea typeface="PMingLiU"/>
                                  <a:cs typeface="Times New Roman" panose="02020603050405020304" pitchFamily="18" charset="0"/>
                                </a:rPr>
                                <m:t>→±∞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800" i="1">
                                  <a:effectLst/>
                                  <a:latin typeface="+mj-lt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1800" i="1">
                                  <a:effectLst/>
                                  <a:latin typeface="+mj-lt"/>
                                  <a:ea typeface="PMingLiU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pt-BR" sz="1800" i="1">
                                  <a:effectLst/>
                                  <a:latin typeface="+mj-lt"/>
                                  <a:ea typeface="PMingLiU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1800" i="1">
                                      <a:effectLst/>
                                      <a:latin typeface="+mj-lt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1800" i="1">
                                      <a:effectLst/>
                                      <a:latin typeface="+mj-lt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pt-BR" sz="1800" i="1">
                                      <a:effectLst/>
                                      <a:latin typeface="+mj-lt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pt-BR" sz="1800" i="1">
                                      <a:effectLst/>
                                      <a:latin typeface="+mj-lt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−3</m:t>
                                  </m:r>
                                </m:e>
                              </m:d>
                            </m:e>
                          </m:d>
                          <m:r>
                            <a:rPr lang="pt-BR" sz="1800" i="1">
                              <a:effectLst/>
                              <a:latin typeface="+mj-lt"/>
                              <a:ea typeface="PMingLiU"/>
                              <a:cs typeface="Times New Roman" panose="020206030504050203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sz="1800" i="1">
                                  <a:effectLst/>
                                  <a:latin typeface="+mj-lt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1800" i="1">
                                      <a:effectLst/>
                                      <a:latin typeface="+mj-lt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sz="1800">
                                      <a:effectLst/>
                                      <a:latin typeface="+mj-lt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pt-BR" sz="1800" i="1">
                                      <a:effectLst/>
                                      <a:latin typeface="+mj-lt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pt-BR" sz="1800" i="1">
                                      <a:effectLst/>
                                      <a:latin typeface="+mj-lt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→±∞</m:t>
                                  </m:r>
                                </m:lim>
                              </m:limLow>
                            </m:fName>
                            <m:e>
                              <m:f>
                                <m:fPr>
                                  <m:ctrlPr>
                                    <a:rPr lang="en-US" sz="1800" i="1">
                                      <a:effectLst/>
                                      <a:latin typeface="+mj-lt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1800" i="1">
                                      <a:effectLst/>
                                      <a:latin typeface="+mj-lt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pt-BR" sz="1800" i="1">
                                      <a:effectLst/>
                                      <a:latin typeface="+mj-lt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pt-BR" sz="1800" i="1">
                                      <a:effectLst/>
                                      <a:latin typeface="+mj-lt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+2</m:t>
                                  </m:r>
                                </m:den>
                              </m:f>
                            </m:e>
                          </m:func>
                          <m:r>
                            <a:rPr lang="pt-BR" sz="1800" i="1">
                              <a:effectLst/>
                              <a:latin typeface="+mj-lt"/>
                              <a:ea typeface="PMingLiU"/>
                              <a:cs typeface="Times New Roman" panose="02020603050405020304" pitchFamily="18" charset="0"/>
                            </a:rPr>
                            <m:t>=0</m:t>
                          </m:r>
                        </m:e>
                      </m:func>
                    </m:oMath>
                  </m:oMathPara>
                </a14:m>
                <a:endParaRPr lang="en-US" sz="1800"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pt-BR" sz="180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Từ đó suy ra </a:t>
                </a:r>
                <a14:m>
                  <m:oMath xmlns:m="http://schemas.openxmlformats.org/officeDocument/2006/math">
                    <m:r>
                      <a:rPr lang="pt-BR" sz="1800" i="1">
                        <a:effectLst/>
                        <a:latin typeface="+mj-lt"/>
                        <a:ea typeface="PMingLiU"/>
                        <a:cs typeface="Times New Roman" panose="02020603050405020304" pitchFamily="18" charset="0"/>
                      </a:rPr>
                      <m:t>𝑦</m:t>
                    </m:r>
                    <m:r>
                      <a:rPr lang="pt-BR" sz="1800" i="1">
                        <a:effectLst/>
                        <a:latin typeface="+mj-lt"/>
                        <a:ea typeface="PMingLiU"/>
                        <a:cs typeface="Times New Roman" panose="02020603050405020304" pitchFamily="18" charset="0"/>
                      </a:rPr>
                      <m:t>=2</m:t>
                    </m:r>
                    <m:r>
                      <a:rPr lang="pt-BR" sz="1800" i="1">
                        <a:effectLst/>
                        <a:latin typeface="+mj-lt"/>
                        <a:ea typeface="PMingLiU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1800" i="1">
                        <a:effectLst/>
                        <a:latin typeface="+mj-lt"/>
                        <a:ea typeface="PMingLiU"/>
                        <a:cs typeface="Times New Roman" panose="02020603050405020304" pitchFamily="18" charset="0"/>
                      </a:rPr>
                      <m:t>−3</m:t>
                    </m:r>
                  </m:oMath>
                </a14:m>
                <a:r>
                  <a:rPr lang="pt-BR" sz="180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 là tiệm cận xiên của đồ thị hàm số.</a:t>
                </a:r>
                <a:endParaRPr lang="en-US" sz="1800"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098" y="2248451"/>
                <a:ext cx="7548171" cy="2664640"/>
              </a:xfrm>
              <a:prstGeom prst="rect">
                <a:avLst/>
              </a:prstGeom>
              <a:blipFill>
                <a:blip r:embed="rId5"/>
                <a:stretch>
                  <a:fillRect l="-646" b="-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427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/>
          <p:nvPr/>
        </p:nvSpPr>
        <p:spPr>
          <a:xfrm>
            <a:off x="950831" y="781454"/>
            <a:ext cx="4020325" cy="312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000" b="1" i="0" u="none" strike="noStrike" kern="0" cap="none" spc="0" normalizeH="0" baseline="0" noProof="0" smtClean="0">
                <a:ln>
                  <a:noFill/>
                </a:ln>
                <a:solidFill>
                  <a:srgbClr val="C6EAFF">
                    <a:lumMod val="25000"/>
                  </a:srgbClr>
                </a:solidFill>
                <a:effectLst/>
                <a:uLnTx/>
                <a:uFillTx/>
                <a:latin typeface="Arial"/>
                <a:cs typeface="Arial"/>
                <a:sym typeface="Darker Grotesque Black"/>
              </a:rPr>
              <a:t>VẬN DỤNG</a:t>
            </a:r>
            <a:endParaRPr kumimoji="0" lang="en-US" sz="7000" b="1" i="0" u="none" strike="noStrike" kern="0" cap="none" spc="0" normalizeH="0" baseline="0" noProof="0">
              <a:ln>
                <a:noFill/>
              </a:ln>
              <a:solidFill>
                <a:srgbClr val="C6EAFF">
                  <a:lumMod val="25000"/>
                </a:srgbClr>
              </a:solidFill>
              <a:effectLst/>
              <a:uLnTx/>
              <a:uFillTx/>
              <a:latin typeface="Arial"/>
              <a:cs typeface="Arial"/>
              <a:sym typeface="Darker Grotesque Black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0679" y="2222800"/>
            <a:ext cx="2514479" cy="205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778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83812" y="-1"/>
            <a:ext cx="8555604" cy="51435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18186" y="2133853"/>
            <a:ext cx="6431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1" u="sng" strike="noStrike" kern="1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Giải:</a:t>
            </a:r>
            <a:endParaRPr kumimoji="0" lang="en-US" sz="1600" b="0" i="0" u="sng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013797" y="2531994"/>
                <a:ext cx="7851904" cy="25408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BR" sz="16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pt-BR" sz="16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6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pt-BR" sz="16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ó </m:t>
                      </m:r>
                      <m:r>
                        <a:rPr lang="pt-BR" sz="1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pt-BR" sz="1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+50</m:t>
                          </m:r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  <m:r>
                        <a:rPr lang="pt-BR" sz="16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=2+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50</m:t>
                          </m:r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  <m:r>
                        <m:rPr>
                          <m:nor/>
                        </m:rPr>
                        <a:rPr lang="pt-BR" sz="1600">
                          <a:ea typeface="PMingLiU"/>
                          <a:cs typeface="Times New Roman" panose="02020603050405020304" pitchFamily="18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pt-BR" sz="1600">
                          <a:ea typeface="PMingLiU"/>
                          <a:cs typeface="Times New Roman" panose="02020603050405020304" pitchFamily="18" charset="0"/>
                        </a:rPr>
                        <m:t>Suy</m:t>
                      </m:r>
                      <m:r>
                        <m:rPr>
                          <m:nor/>
                        </m:rPr>
                        <a:rPr lang="pt-BR" sz="16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600">
                          <a:ea typeface="PMingLiU"/>
                          <a:cs typeface="Times New Roman" panose="02020603050405020304" pitchFamily="18" charset="0"/>
                        </a:rPr>
                        <m:t>ra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1600" i="1">
                              <a:effectLst/>
                              <a:latin typeface="+mj-lt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pt-BR" sz="1600" i="1">
                              <a:effectLst/>
                              <a:latin typeface="+mj-lt"/>
                              <a:ea typeface="PMingLiU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pt-BR" sz="1600" i="1">
                              <a:effectLst/>
                              <a:latin typeface="+mj-lt"/>
                              <a:ea typeface="PMingLiU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1600" i="1">
                              <a:effectLst/>
                              <a:latin typeface="+mj-lt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pt-BR" sz="1600" i="1">
                              <a:effectLst/>
                              <a:latin typeface="+mj-lt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pt-BR" sz="1600" i="1">
                          <a:effectLst/>
                          <a:latin typeface="+mj-lt"/>
                          <a:ea typeface="PMingLiU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600" i="1">
                              <a:effectLst/>
                              <a:latin typeface="+mj-lt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effectLst/>
                              <a:latin typeface="+mj-lt"/>
                              <a:ea typeface="PMingLiU"/>
                              <a:cs typeface="Times New Roman" panose="02020603050405020304" pitchFamily="18" charset="0"/>
                            </a:rPr>
                            <m:t>50</m:t>
                          </m:r>
                        </m:num>
                        <m:den>
                          <m:sSup>
                            <m:sSupPr>
                              <m:ctrlPr>
                                <a:rPr lang="en-US" sz="1600" i="1">
                                  <a:effectLst/>
                                  <a:latin typeface="+mj-lt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i="1">
                                  <a:effectLst/>
                                  <a:latin typeface="+mj-lt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t-BR" sz="1600" i="1">
                                  <a:effectLst/>
                                  <a:latin typeface="+mj-lt"/>
                                  <a:ea typeface="PMingLiU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pt-BR" sz="1600" i="1">
                          <a:effectLst/>
                          <a:latin typeface="+mj-lt"/>
                          <a:ea typeface="PMingLiU"/>
                          <a:cs typeface="Times New Roman" panose="02020603050405020304" pitchFamily="18" charset="0"/>
                        </a:rPr>
                        <m:t>&lt;0</m:t>
                      </m:r>
                    </m:oMath>
                  </m:oMathPara>
                </a14:m>
                <a:endParaRPr lang="en-US" sz="1600"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160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Từ đó, </a:t>
                </a:r>
                <a14:m>
                  <m:oMath xmlns:m="http://schemas.openxmlformats.org/officeDocument/2006/math">
                    <m:r>
                      <a:rPr lang="pt-BR" sz="1600" i="1">
                        <a:effectLst/>
                        <a:latin typeface="+mj-lt"/>
                        <a:ea typeface="PMingLiU"/>
                        <a:cs typeface="Times New Roman" panose="02020603050405020304" pitchFamily="18" charset="0"/>
                      </a:rPr>
                      <m:t>𝑓</m:t>
                    </m:r>
                    <m:r>
                      <a:rPr lang="pt-BR" sz="1600" i="1">
                        <a:effectLst/>
                        <a:latin typeface="+mj-lt"/>
                        <a:ea typeface="PMingLiU"/>
                        <a:cs typeface="Times New Roman" panose="02020603050405020304" pitchFamily="18" charset="0"/>
                      </a:rPr>
                      <m:t>(</m:t>
                    </m:r>
                    <m:r>
                      <a:rPr lang="pt-BR" sz="1600" i="1">
                        <a:effectLst/>
                        <a:latin typeface="+mj-lt"/>
                        <a:ea typeface="PMingLiU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1600" i="1">
                        <a:effectLst/>
                        <a:latin typeface="+mj-lt"/>
                        <a:ea typeface="PMingLiU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pt-BR" sz="160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 là hàm giảm và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600" i="1">
                            <a:effectLst/>
                            <a:latin typeface="+mj-lt"/>
                            <a:ea typeface="PMingLiU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600" i="1">
                                <a:effectLst/>
                                <a:latin typeface="+mj-lt"/>
                                <a:ea typeface="PMingLiU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BR" sz="1600">
                                <a:effectLst/>
                                <a:latin typeface="+mj-lt"/>
                                <a:ea typeface="PMingLiU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BR" sz="1600" i="1">
                                <a:effectLst/>
                                <a:latin typeface="+mj-lt"/>
                                <a:ea typeface="PMingLiU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1600" i="1">
                                <a:effectLst/>
                                <a:latin typeface="+mj-lt"/>
                                <a:ea typeface="PMingLiU"/>
                                <a:cs typeface="Times New Roman" panose="02020603050405020304" pitchFamily="18" charset="0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r>
                          <a:rPr lang="pt-BR" sz="1600" i="1">
                            <a:effectLst/>
                            <a:latin typeface="+mj-lt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pt-BR" sz="1600" i="1">
                            <a:effectLst/>
                            <a:latin typeface="+mj-lt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pt-BR" sz="1600" i="1">
                            <a:effectLst/>
                            <a:latin typeface="+mj-lt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1600" i="1">
                            <a:effectLst/>
                            <a:latin typeface="+mj-lt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pt-BR" sz="1600" i="1">
                        <a:effectLst/>
                        <a:latin typeface="+mj-lt"/>
                        <a:ea typeface="PMingLiU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pt-BR" sz="160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. </a:t>
                </a:r>
                <a:endParaRPr lang="pt-BR" sz="1600" smtClean="0">
                  <a:effectLst/>
                  <a:latin typeface="+mj-lt"/>
                  <a:ea typeface="PMingLiU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1600" smtClean="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Rõ </a:t>
                </a:r>
                <a:r>
                  <a:rPr lang="pt-BR" sz="160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ràng chi phí trung bình không thể thấp hơn hay bằng 2 triệu đồng. Tuy nhiên</a:t>
                </a:r>
                <a:r>
                  <a:rPr lang="pt-BR" sz="160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, </a:t>
                </a:r>
                <a:r>
                  <a:rPr lang="pt-BR" sz="1600" smtClean="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    khi </a:t>
                </a:r>
                <a:r>
                  <a:rPr lang="pt-BR" sz="160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số lượng sản phẩm sản xuất được càng lớn thì chi phí trung bình càng gần </a:t>
                </a:r>
                <a:r>
                  <a:rPr lang="pt-BR" sz="160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với </a:t>
                </a:r>
                <a:r>
                  <a:rPr lang="pt-BR" sz="1600" smtClean="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    2 </a:t>
                </a:r>
                <a:r>
                  <a:rPr lang="pt-BR" sz="160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triệu đồng.</a:t>
                </a:r>
                <a:endParaRPr lang="en-US" sz="1600"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797" y="2531994"/>
                <a:ext cx="7851904" cy="2540824"/>
              </a:xfrm>
              <a:prstGeom prst="rect">
                <a:avLst/>
              </a:prstGeom>
              <a:blipFill>
                <a:blip r:embed="rId3"/>
                <a:stretch>
                  <a:fillRect l="-388" r="-466" b="-4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1013798" y="202521"/>
            <a:ext cx="7851904" cy="1885837"/>
            <a:chOff x="1013798" y="202521"/>
            <a:chExt cx="7851904" cy="1885837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Rectangle 8"/>
                <p:cNvSpPr/>
                <p:nvPr/>
              </p:nvSpPr>
              <p:spPr>
                <a:xfrm>
                  <a:off x="1013798" y="202521"/>
                  <a:ext cx="7851904" cy="188583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just">
                    <a:lnSpc>
                      <a:spcPct val="170000"/>
                    </a:lnSpc>
                    <a:defRPr/>
                  </a:pP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16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B</m:t>
                      </m:r>
                      <m:r>
                        <m:rPr>
                          <m:nor/>
                        </m:rPr>
                        <a:rPr kumimoji="0" lang="en-US" sz="16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à</m:t>
                      </m:r>
                      <m:r>
                        <m:rPr>
                          <m:nor/>
                        </m:rPr>
                        <a:rPr kumimoji="0" lang="en-US" sz="16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i</m:t>
                      </m:r>
                      <m:r>
                        <m:rPr>
                          <m:nor/>
                        </m:rPr>
                        <a:rPr kumimoji="0" lang="en-US" sz="16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 1.19 (</m:t>
                      </m:r>
                      <m:r>
                        <m:rPr>
                          <m:nor/>
                        </m:rPr>
                        <a:rPr kumimoji="0" lang="en-US" sz="16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SHS</m:t>
                      </m:r>
                      <m:r>
                        <m:rPr>
                          <m:nor/>
                        </m:rPr>
                        <a:rPr kumimoji="0" lang="en-US" sz="16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-</m:t>
                      </m:r>
                      <m:r>
                        <m:rPr>
                          <m:nor/>
                        </m:rPr>
                        <a:rPr kumimoji="0" lang="en-US" sz="16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tr</m:t>
                      </m:r>
                      <m:r>
                        <m:rPr>
                          <m:nor/>
                        </m:rPr>
                        <a:rPr kumimoji="0" lang="en-US" sz="16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25)</m:t>
                      </m:r>
                    </m:oMath>
                  </a14:m>
                  <a:r>
                    <a:rPr kumimoji="0" lang="en-US" sz="16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lang="vi-VN" sz="1600" smtClean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Một </a:t>
                  </a:r>
                  <a:r>
                    <a:rPr lang="vi-VN" sz="160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công ty sản xuất đồ gia dụng ước tính chi phí để </a:t>
                  </a:r>
                  <a:r>
                    <a:rPr lang="vi-VN" sz="160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sản </a:t>
                  </a:r>
                  <a:r>
                    <a:rPr lang="vi-VN" sz="1600" smtClean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xuất</a:t>
                  </a:r>
                  <a:r>
                    <a:rPr lang="en-US" sz="1600" smtClean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</a:t>
                  </a:r>
                  <a:r>
                    <a:rPr lang="vi-VN" sz="1600" smtClean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16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a14:m>
                  <a:r>
                    <a:rPr lang="vi-VN" sz="160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(sản phẩm) là </a:t>
                  </a:r>
                  <a14:m>
                    <m:oMath xmlns:m="http://schemas.openxmlformats.org/officeDocument/2006/math">
                      <m:r>
                        <a:rPr lang="vi-VN" sz="16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vi-VN" sz="16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vi-VN" sz="16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16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)=2</m:t>
                      </m:r>
                      <m:r>
                        <a:rPr lang="vi-VN" sz="16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16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+50</m:t>
                      </m:r>
                    </m:oMath>
                  </a14:m>
                  <a:r>
                    <a:rPr lang="en-US" sz="1600" smtClean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160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(triệu đồng).</a:t>
                  </a:r>
                </a:p>
                <a:p>
                  <a:pPr lvl="0" algn="just">
                    <a:lnSpc>
                      <a:spcPct val="170000"/>
                    </a:lnSpc>
                    <a:defRPr/>
                  </a:pPr>
                  <a:r>
                    <a:rPr lang="vi-VN" sz="160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Khi </a:t>
                  </a:r>
                  <a:r>
                    <a:rPr lang="vi-VN" sz="1600" smtClean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đó</a:t>
                  </a:r>
                  <a:r>
                    <a:rPr lang="en-US" sz="1600" smtClean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1600" smtClean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600" smtClean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             </a:t>
                  </a:r>
                  <a:r>
                    <a:rPr lang="vi-VN" sz="1600" smtClean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là </a:t>
                  </a:r>
                  <a:r>
                    <a:rPr lang="vi-VN" sz="160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chi phí sản xuất trung bình cho mỗi sản </a:t>
                  </a:r>
                  <a:r>
                    <a:rPr lang="vi-VN" sz="160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phẩm</a:t>
                  </a:r>
                  <a:r>
                    <a:rPr lang="vi-VN" sz="1600" smtClean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vi-VN" sz="160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Chứng tỏ rằng hàm số </a:t>
                  </a:r>
                  <a14:m>
                    <m:oMath xmlns:m="http://schemas.openxmlformats.org/officeDocument/2006/math">
                      <m:r>
                        <a:rPr lang="vi-VN" sz="16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vi-VN" sz="16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vi-VN" sz="16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16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vi-VN" sz="160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160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giảm </a:t>
                  </a:r>
                  <a:r>
                    <a:rPr lang="vi-VN" sz="1600" smtClean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và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16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sz="1600" kern="0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BR" sz="1600" i="1" kern="0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pt-BR" sz="1600" i="1" kern="0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r>
                            <a:rPr lang="pt-BR" sz="1600" i="1" kern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r>
                            <a:rPr lang="pt-BR" sz="1600" i="1" kern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pt-BR" sz="1600" i="1" kern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pt-BR" sz="1600" i="1" kern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pt-BR" sz="1600" i="1" kern="0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=2</m:t>
                      </m:r>
                    </m:oMath>
                  </a14:m>
                  <a:r>
                    <a:rPr lang="pt-BR" sz="1600" kern="0" smtClean="0">
                      <a:effectLst/>
                      <a:latin typeface="Times New Roman" panose="02020603050405020304" pitchFamily="18" charset="0"/>
                      <a:ea typeface="PMingLiU"/>
                    </a:rPr>
                    <a:t>.</a:t>
                  </a:r>
                  <a:r>
                    <a:rPr lang="en-US" sz="1600" smtClean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1600" smtClean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Tính </a:t>
                  </a:r>
                  <a:r>
                    <a:rPr lang="vi-VN" sz="160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chất này nói lên điều </a:t>
                  </a:r>
                  <a:r>
                    <a:rPr lang="vi-VN" sz="160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gì</a:t>
                  </a:r>
                  <a:r>
                    <a:rPr lang="vi-VN" sz="1600" smtClean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?</a:t>
                  </a:r>
                  <a:endParaRPr lang="vi-VN" sz="1600"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798" y="202521"/>
                  <a:ext cx="7851904" cy="1885837"/>
                </a:xfrm>
                <a:prstGeom prst="rect">
                  <a:avLst/>
                </a:prstGeom>
                <a:blipFill>
                  <a:blip r:embed="rId4"/>
                  <a:stretch>
                    <a:fillRect l="-388" r="-4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Rectangle 5"/>
                <p:cNvSpPr/>
                <p:nvPr/>
              </p:nvSpPr>
              <p:spPr>
                <a:xfrm>
                  <a:off x="1624954" y="1018851"/>
                  <a:ext cx="1330044" cy="56137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pt-BR" sz="16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6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pt-BR" sz="16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den>
                        </m:f>
                      </m:oMath>
                    </m:oMathPara>
                  </a14:m>
                  <a:endParaRPr lang="en-US"/>
                </a:p>
              </p:txBody>
            </p:sp>
          </mc:Choice>
          <mc:Fallback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4954" y="1018851"/>
                  <a:ext cx="1330044" cy="56137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0907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r"/>
      </p:transition>
    </mc:Choice>
    <mc:Fallback xmlns="">
      <p:transition spd="med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12248" y="-94422"/>
            <a:ext cx="7933415" cy="55500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967531" y="356176"/>
                <a:ext cx="7257248" cy="17666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70000"/>
                  </a:lnSpc>
                  <a:defRPr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16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B</m:t>
                    </m:r>
                    <m:r>
                      <m:rPr>
                        <m:nor/>
                      </m:rPr>
                      <a:rPr kumimoji="0" lang="en-US" sz="16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à</m:t>
                    </m:r>
                    <m:r>
                      <m:rPr>
                        <m:nor/>
                      </m:rPr>
                      <a:rPr kumimoji="0" lang="en-US" sz="16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i</m:t>
                    </m:r>
                    <m:r>
                      <m:rPr>
                        <m:nor/>
                      </m:rPr>
                      <a:rPr kumimoji="0" lang="en-US" sz="16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 1.20 (</m:t>
                    </m:r>
                    <m:r>
                      <m:rPr>
                        <m:nor/>
                      </m:rPr>
                      <a:rPr kumimoji="0" lang="en-US" sz="16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SHS</m:t>
                    </m:r>
                    <m:r>
                      <m:rPr>
                        <m:nor/>
                      </m:rPr>
                      <a:rPr kumimoji="0" lang="en-US" sz="16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-</m:t>
                    </m:r>
                    <m:r>
                      <m:rPr>
                        <m:nor/>
                      </m:rPr>
                      <a:rPr kumimoji="0" lang="en-US" sz="16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tr</m:t>
                    </m:r>
                    <m:r>
                      <m:rPr>
                        <m:nor/>
                      </m:rPr>
                      <a:rPr kumimoji="0" lang="en-US" sz="16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25)</m:t>
                    </m:r>
                  </m:oMath>
                </a14:m>
                <a:r>
                  <a:rPr kumimoji="0" lang="en-US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vi-VN" sz="1600">
                    <a:ea typeface="Calibri" panose="020F0502020204030204" pitchFamily="34" charset="0"/>
                    <a:cs typeface="Times New Roman" panose="02020603050405020304" pitchFamily="18" charset="0"/>
                  </a:rPr>
                  <a:t>Một mảnh vườn hình chữ nhật có diện tích </a:t>
                </a:r>
                <a:r>
                  <a:rPr lang="vi-VN" sz="1600">
                    <a:ea typeface="Calibri" panose="020F0502020204030204" pitchFamily="34" charset="0"/>
                    <a:cs typeface="Times New Roman" panose="02020603050405020304" pitchFamily="18" charset="0"/>
                  </a:rPr>
                  <a:t>bằng </a:t>
                </a:r>
                <a:r>
                  <a:rPr lang="vi-VN" sz="160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144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16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vi-VN" sz="1600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sz="160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vi-VN" sz="1600">
                    <a:ea typeface="Calibri" panose="020F0502020204030204" pitchFamily="34" charset="0"/>
                    <a:cs typeface="Times New Roman" panose="02020603050405020304" pitchFamily="18" charset="0"/>
                  </a:rPr>
                  <a:t>Biết độ dài một cạnh của mảnh vườn là </a:t>
                </a:r>
                <a14:m>
                  <m:oMath xmlns:m="http://schemas.openxmlformats.org/officeDocument/2006/math">
                    <m:r>
                      <a:rPr lang="vi-VN" sz="16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vi-VN" sz="1600"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vi-VN" sz="1600"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vi-VN" sz="160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1600" smtClean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70000"/>
                  </a:lnSpc>
                  <a:defRPr/>
                </a:pPr>
                <a:r>
                  <a:rPr lang="vi-VN" sz="1600">
                    <a:ea typeface="Calibri" panose="020F0502020204030204" pitchFamily="34" charset="0"/>
                    <a:cs typeface="Times New Roman" panose="02020603050405020304" pitchFamily="18" charset="0"/>
                  </a:rPr>
                  <a:t>a) Viết biểu thức tính chu vi </a:t>
                </a:r>
                <a14:m>
                  <m:oMath xmlns:m="http://schemas.openxmlformats.org/officeDocument/2006/math">
                    <m:r>
                      <a:rPr lang="vi-VN" sz="16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vi-VN" sz="16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16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16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160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vi-VN" sz="160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mét</a:t>
                </a:r>
                <a:r>
                  <a:rPr lang="en-US" sz="160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r>
                  <a:rPr lang="vi-VN" sz="160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1600">
                    <a:ea typeface="Calibri" panose="020F0502020204030204" pitchFamily="34" charset="0"/>
                    <a:cs typeface="Times New Roman" panose="02020603050405020304" pitchFamily="18" charset="0"/>
                  </a:rPr>
                  <a:t>của mảnh </a:t>
                </a:r>
                <a:r>
                  <a:rPr lang="vi-VN" sz="1600">
                    <a:ea typeface="Calibri" panose="020F0502020204030204" pitchFamily="34" charset="0"/>
                    <a:cs typeface="Times New Roman" panose="02020603050405020304" pitchFamily="18" charset="0"/>
                  </a:rPr>
                  <a:t>vườn</a:t>
                </a:r>
                <a:r>
                  <a:rPr lang="vi-VN" sz="160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vi-VN" sz="160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70000"/>
                  </a:lnSpc>
                  <a:defRPr/>
                </a:pPr>
                <a:r>
                  <a:rPr lang="vi-VN" sz="1600">
                    <a:ea typeface="Calibri" panose="020F0502020204030204" pitchFamily="34" charset="0"/>
                    <a:cs typeface="Times New Roman" panose="02020603050405020304" pitchFamily="18" charset="0"/>
                  </a:rPr>
                  <a:t>b) Tìm các tiệm cận của đồ thị hàm số </a:t>
                </a:r>
                <a14:m>
                  <m:oMath xmlns:m="http://schemas.openxmlformats.org/officeDocument/2006/math">
                    <m:r>
                      <a:rPr lang="vi-VN" sz="16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vi-VN" sz="16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16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16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).</m:t>
                    </m:r>
                  </m:oMath>
                </a14:m>
                <a:endParaRPr lang="vi-VN" sz="160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531" y="356176"/>
                <a:ext cx="7257248" cy="1766637"/>
              </a:xfrm>
              <a:prstGeom prst="rect">
                <a:avLst/>
              </a:prstGeom>
              <a:blipFill>
                <a:blip r:embed="rId3"/>
                <a:stretch>
                  <a:fillRect l="-504" r="-420" b="-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967531" y="2887694"/>
                <a:ext cx="7257248" cy="20601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BR" sz="1600" smtClean="0">
                          <a:ea typeface="PMingLiU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pt-BR" sz="1600" smtClean="0">
                          <a:ea typeface="PMingLiU"/>
                          <a:cs typeface="Times New Roman" panose="02020603050405020304" pitchFamily="18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pt-BR" sz="1600" smtClean="0">
                          <a:ea typeface="PMingLiU"/>
                          <a:cs typeface="Times New Roman" panose="02020603050405020304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pt-BR" sz="1600" smtClean="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600" smtClean="0">
                          <a:ea typeface="PMingLiU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pt-BR" sz="1600" smtClean="0">
                          <a:ea typeface="PMingLiU"/>
                          <a:cs typeface="Times New Roman" panose="02020603050405020304" pitchFamily="18" charset="0"/>
                        </a:rPr>
                        <m:t>ò</m:t>
                      </m:r>
                      <m:r>
                        <m:rPr>
                          <m:nor/>
                        </m:rPr>
                        <a:rPr lang="pt-BR" sz="1600" smtClean="0">
                          <a:ea typeface="PMingLiU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pt-BR" sz="1600" smtClean="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600" smtClean="0">
                          <a:ea typeface="PMingLiU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pt-BR" sz="1600" smtClean="0">
                          <a:ea typeface="PMingLiU"/>
                          <a:cs typeface="Times New Roman" panose="02020603050405020304" pitchFamily="18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pt-BR" sz="1600" smtClean="0">
                          <a:ea typeface="PMingLiU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pt-BR" sz="1600" smtClean="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600" smtClean="0">
                          <a:ea typeface="PMingLiU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pt-BR" sz="1600" smtClean="0">
                          <a:ea typeface="PMingLiU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pt-BR" sz="1600" smtClean="0">
                          <a:ea typeface="PMingLiU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pt-BR" sz="1600" smtClean="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600" smtClean="0">
                          <a:ea typeface="PMingLiU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pt-BR" sz="1600" smtClean="0">
                          <a:ea typeface="PMingLiU"/>
                          <a:cs typeface="Times New Roman" panose="02020603050405020304" pitchFamily="18" charset="0"/>
                        </a:rPr>
                        <m:t>ả</m:t>
                      </m:r>
                      <m:r>
                        <m:rPr>
                          <m:nor/>
                        </m:rPr>
                        <a:rPr lang="pt-BR" sz="1600" smtClean="0">
                          <a:ea typeface="PMingLiU"/>
                          <a:cs typeface="Times New Roman" panose="02020603050405020304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pt-BR" sz="1600" smtClean="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600" smtClean="0">
                          <a:ea typeface="PMingLiU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pt-BR" sz="1600" smtClean="0">
                          <a:ea typeface="PMingLiU"/>
                          <a:cs typeface="Times New Roman" panose="02020603050405020304" pitchFamily="18" charset="0"/>
                        </a:rPr>
                        <m:t>ườ</m:t>
                      </m:r>
                      <m:r>
                        <m:rPr>
                          <m:nor/>
                        </m:rPr>
                        <a:rPr lang="pt-BR" sz="1600" smtClean="0">
                          <a:ea typeface="PMingLiU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pt-BR" sz="1600" smtClean="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600" smtClean="0">
                          <a:ea typeface="PMingLiU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pt-BR" sz="1600" smtClean="0">
                          <a:ea typeface="PMingLiU"/>
                          <a:cs typeface="Times New Roman" panose="02020603050405020304" pitchFamily="18" charset="0"/>
                        </a:rPr>
                        <m:t>ó độ </m:t>
                      </m:r>
                      <m:r>
                        <m:rPr>
                          <m:nor/>
                        </m:rPr>
                        <a:rPr lang="pt-BR" sz="1600" smtClean="0">
                          <a:ea typeface="PMingLiU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pt-BR" sz="1600" smtClean="0">
                          <a:ea typeface="PMingLiU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pt-BR" sz="1600" smtClean="0">
                          <a:ea typeface="PMingLiU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pt-BR" sz="1600" smtClean="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600" smtClean="0">
                          <a:ea typeface="PMingLiU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pt-BR" sz="1600" smtClean="0">
                          <a:ea typeface="PMingLiU"/>
                          <a:cs typeface="Times New Roman" panose="02020603050405020304" pitchFamily="18" charset="0"/>
                        </a:rPr>
                        <m:t>à </m:t>
                      </m:r>
                      <m:r>
                        <a:rPr lang="pt-BR" sz="16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pt-BR" sz="16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144</m:t>
                          </m:r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  <m:r>
                        <m:rPr>
                          <m:nor/>
                        </m:rPr>
                        <a:rPr lang="pt-BR" sz="1600">
                          <a:ea typeface="PMingLiU"/>
                          <a:cs typeface="Times New Roman" panose="02020603050405020304" pitchFamily="18" charset="0"/>
                        </a:rPr>
                        <m:t> (</m:t>
                      </m:r>
                      <m:r>
                        <m:rPr>
                          <m:nor/>
                        </m:rPr>
                        <a:rPr lang="pt-BR" sz="1600">
                          <a:ea typeface="PMingLiU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pt-BR" sz="1600">
                          <a:ea typeface="PMingLiU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pt-BR" sz="16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pt-BR" sz="1600" i="1">
                              <a:effectLst/>
                              <a:latin typeface="+mj-lt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pt-BR" sz="1600" i="1">
                              <a:effectLst/>
                              <a:latin typeface="+mj-lt"/>
                              <a:ea typeface="PMingLiU"/>
                              <a:cs typeface="Times New Roman" panose="02020603050405020304" pitchFamily="18" charset="0"/>
                            </a:rPr>
                            <m:t>&gt;0</m:t>
                          </m:r>
                        </m:e>
                      </m:d>
                      <m:r>
                        <a:rPr lang="en-US" sz="1600" b="0" i="0" smtClean="0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1600"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1600" smtClean="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a) Chu </a:t>
                </a:r>
                <a:r>
                  <a:rPr lang="pt-BR" sz="160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vi của mảnh vườn là </a:t>
                </a:r>
                <a:endParaRPr lang="pt-BR" sz="1600" smtClean="0">
                  <a:effectLst/>
                  <a:latin typeface="+mj-lt"/>
                  <a:ea typeface="PMingLiU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>
                          <a:effectLst/>
                          <a:latin typeface="+mj-lt"/>
                          <a:ea typeface="PMingLiU"/>
                          <a:cs typeface="Times New Roman" panose="020206030504050203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600" i="1">
                              <a:effectLst/>
                              <a:latin typeface="+mj-lt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pt-BR" sz="1600" i="1">
                              <a:effectLst/>
                              <a:latin typeface="+mj-lt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pt-BR" sz="1600" i="1">
                          <a:effectLst/>
                          <a:latin typeface="+mj-lt"/>
                          <a:ea typeface="PMingLiU"/>
                          <a:cs typeface="Times New Roman" panose="02020603050405020304" pitchFamily="18" charset="0"/>
                        </a:rPr>
                        <m:t>=2</m:t>
                      </m:r>
                      <m:r>
                        <a:rPr lang="pt-BR" sz="1600" i="1">
                          <a:effectLst/>
                          <a:latin typeface="+mj-lt"/>
                          <a:ea typeface="PMingLiU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pt-BR" sz="1600" i="1">
                          <a:effectLst/>
                          <a:latin typeface="+mj-lt"/>
                          <a:ea typeface="PMingLiU"/>
                          <a:cs typeface="Times New Roman" panose="02020603050405020304" pitchFamily="18" charset="0"/>
                        </a:rPr>
                        <m:t>+2</m:t>
                      </m:r>
                      <m:r>
                        <a:rPr lang="pt-BR" sz="1600" i="1">
                          <a:effectLst/>
                          <a:latin typeface="+mj-lt"/>
                          <a:ea typeface="PMingLiU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pt-BR" sz="1600" i="1">
                          <a:effectLst/>
                          <a:latin typeface="+mj-lt"/>
                          <a:ea typeface="PMingLiU"/>
                          <a:cs typeface="Times New Roman" panose="02020603050405020304" pitchFamily="18" charset="0"/>
                        </a:rPr>
                        <m:t>=2</m:t>
                      </m:r>
                      <m:r>
                        <a:rPr lang="pt-BR" sz="1600" i="1">
                          <a:effectLst/>
                          <a:latin typeface="+mj-lt"/>
                          <a:ea typeface="PMingLiU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pt-BR" sz="1600" i="1">
                          <a:effectLst/>
                          <a:latin typeface="+mj-lt"/>
                          <a:ea typeface="PMingLiU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600" i="1">
                              <a:effectLst/>
                              <a:latin typeface="+mj-lt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effectLst/>
                              <a:latin typeface="+mj-lt"/>
                              <a:ea typeface="PMingLiU"/>
                              <a:cs typeface="Times New Roman" panose="02020603050405020304" pitchFamily="18" charset="0"/>
                            </a:rPr>
                            <m:t>288</m:t>
                          </m:r>
                        </m:num>
                        <m:den>
                          <m:r>
                            <a:rPr lang="pt-BR" sz="1600" i="1">
                              <a:effectLst/>
                              <a:latin typeface="+mj-lt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  <m:r>
                        <a:rPr lang="pt-BR" sz="1600" i="1">
                          <a:effectLst/>
                          <a:latin typeface="+mj-lt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effectLst/>
                              <a:latin typeface="+mj-lt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effectLst/>
                              <a:latin typeface="+mj-lt"/>
                              <a:ea typeface="PMingLiU"/>
                              <a:cs typeface="Times New Roman" panose="020206030504050203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1600" i="1">
                                  <a:effectLst/>
                                  <a:latin typeface="+mj-lt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i="1">
                                  <a:effectLst/>
                                  <a:latin typeface="+mj-lt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t-BR" sz="1600" i="1">
                                  <a:effectLst/>
                                  <a:latin typeface="+mj-lt"/>
                                  <a:ea typeface="PMingLiU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1600" i="1">
                              <a:effectLst/>
                              <a:latin typeface="+mj-lt"/>
                              <a:ea typeface="PMingLiU"/>
                              <a:cs typeface="Times New Roman" panose="02020603050405020304" pitchFamily="18" charset="0"/>
                            </a:rPr>
                            <m:t>+288</m:t>
                          </m:r>
                        </m:num>
                        <m:den>
                          <m:r>
                            <a:rPr lang="pt-BR" sz="1600" i="1">
                              <a:effectLst/>
                              <a:latin typeface="+mj-lt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  <m:r>
                        <m:rPr>
                          <m:nor/>
                        </m:rPr>
                        <a:rPr lang="en-US" sz="1600" b="0" i="0" smtClean="0">
                          <a:effectLst/>
                          <a:latin typeface="+mj-lt"/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600">
                          <a:ea typeface="PMingLiU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pt-BR" sz="1600">
                          <a:ea typeface="PMingLiU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pt-BR" sz="1600">
                          <a:ea typeface="PMingLiU"/>
                          <a:cs typeface="Times New Roman" panose="02020603050405020304" pitchFamily="18" charset="0"/>
                        </a:rPr>
                        <m:t>).</m:t>
                      </m:r>
                    </m:oMath>
                  </m:oMathPara>
                </a14:m>
                <a:endParaRPr lang="en-US" sz="160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531" y="2887694"/>
                <a:ext cx="7257248" cy="2060116"/>
              </a:xfrm>
              <a:prstGeom prst="rect">
                <a:avLst/>
              </a:prstGeom>
              <a:blipFill>
                <a:blip r:embed="rId4"/>
                <a:stretch>
                  <a:fillRect l="-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224779" y="4284961"/>
            <a:ext cx="568705" cy="66284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274592" y="2300004"/>
            <a:ext cx="6431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1" u="sng" strike="noStrike" kern="1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Giải:</a:t>
            </a:r>
            <a:endParaRPr kumimoji="0" lang="en-US" sz="1600" b="0" i="0" u="sng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367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12248" y="-94422"/>
            <a:ext cx="7933415" cy="55500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74592" y="2300004"/>
            <a:ext cx="6431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1" u="sng" strike="noStrike" kern="1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Giải:</a:t>
            </a:r>
            <a:endParaRPr kumimoji="0" lang="en-US" sz="1600" b="0" i="0" u="sng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967531" y="356176"/>
                <a:ext cx="7257248" cy="17666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7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16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B</m:t>
                    </m:r>
                    <m:r>
                      <m:rPr>
                        <m:nor/>
                      </m:rPr>
                      <a:rPr kumimoji="0" lang="en-US" sz="16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à</m:t>
                    </m:r>
                    <m:r>
                      <m:rPr>
                        <m:nor/>
                      </m:rPr>
                      <a:rPr kumimoji="0" lang="en-US" sz="16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i</m:t>
                    </m:r>
                    <m:r>
                      <m:rPr>
                        <m:nor/>
                      </m:rPr>
                      <a:rPr kumimoji="0" lang="en-US" sz="16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 1.20 (</m:t>
                    </m:r>
                    <m:r>
                      <m:rPr>
                        <m:nor/>
                      </m:rPr>
                      <a:rPr kumimoji="0" lang="en-US" sz="16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SHS</m:t>
                    </m:r>
                    <m:r>
                      <m:rPr>
                        <m:nor/>
                      </m:rPr>
                      <a:rPr kumimoji="0" lang="en-US" sz="16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-</m:t>
                    </m:r>
                    <m:r>
                      <m:rPr>
                        <m:nor/>
                      </m:rPr>
                      <a:rPr kumimoji="0" lang="en-US" sz="16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tr</m:t>
                    </m:r>
                    <m:r>
                      <m:rPr>
                        <m:nor/>
                      </m:rPr>
                      <a:rPr kumimoji="0" lang="en-US" sz="16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25)</m:t>
                    </m:r>
                  </m:oMath>
                </a14:m>
                <a:r>
                  <a:rPr kumimoji="0" lang="en-US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vi-VN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Một mảnh vườn hình chữ nhật có diện tích bằng </a:t>
                </a:r>
                <a:r>
                  <a:rPr kumimoji="0" lang="vi-VN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144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vi-VN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kumimoji="0" lang="vi-VN" sz="16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m</m:t>
                        </m:r>
                      </m:e>
                      <m:sup>
                        <m:r>
                          <a:rPr kumimoji="0" 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vi-VN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. </a:t>
                </a:r>
                <a:r>
                  <a:rPr kumimoji="0" lang="vi-VN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Biết độ dài một cạnh của mảnh vườn là </a:t>
                </a:r>
                <a14:m>
                  <m:oMath xmlns:m="http://schemas.openxmlformats.org/officeDocument/2006/math">
                    <m:r>
                      <a:rPr kumimoji="0" lang="vi-VN" sz="1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𝑥</m:t>
                    </m:r>
                  </m:oMath>
                </a14:m>
                <a:r>
                  <a:rPr kumimoji="0" lang="vi-VN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(m</a:t>
                </a:r>
                <a:r>
                  <a:rPr kumimoji="0" lang="vi-VN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).</a:t>
                </a: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7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vi-VN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a) Viết biểu thức tính chu vi </a:t>
                </a:r>
                <a14:m>
                  <m:oMath xmlns:m="http://schemas.openxmlformats.org/officeDocument/2006/math">
                    <m:r>
                      <a:rPr kumimoji="0" lang="vi-VN" sz="1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𝑃</m:t>
                    </m:r>
                    <m:r>
                      <a:rPr kumimoji="0" lang="vi-VN" sz="1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(</m:t>
                    </m:r>
                    <m:r>
                      <a:rPr kumimoji="0" lang="vi-VN" sz="1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𝑥</m:t>
                    </m:r>
                    <m:r>
                      <a:rPr kumimoji="0" lang="vi-VN" sz="1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)</m:t>
                    </m:r>
                  </m:oMath>
                </a14:m>
                <a:r>
                  <a:rPr kumimoji="0" lang="vi-VN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(</a:t>
                </a:r>
                <a:r>
                  <a:rPr kumimoji="0" lang="vi-VN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mét</a:t>
                </a:r>
                <a:r>
                  <a:rPr kumimoji="0" lang="en-US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)</a:t>
                </a:r>
                <a:r>
                  <a:rPr kumimoji="0" lang="vi-VN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vi-VN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của mảnh vườn</a:t>
                </a:r>
                <a:r>
                  <a:rPr kumimoji="0" lang="vi-VN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.</a:t>
                </a:r>
                <a:endParaRPr kumimoji="0" lang="vi-VN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7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vi-VN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b) Tìm các tiệm cận của đồ thị hàm số </a:t>
                </a:r>
                <a14:m>
                  <m:oMath xmlns:m="http://schemas.openxmlformats.org/officeDocument/2006/math">
                    <m:r>
                      <a:rPr kumimoji="0" lang="vi-VN" sz="1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𝑃</m:t>
                    </m:r>
                    <m:r>
                      <a:rPr kumimoji="0" lang="vi-VN" sz="1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(</m:t>
                    </m:r>
                    <m:r>
                      <a:rPr kumimoji="0" lang="vi-VN" sz="1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𝑥</m:t>
                    </m:r>
                    <m:r>
                      <a:rPr kumimoji="0" lang="vi-VN" sz="1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).</m:t>
                    </m:r>
                  </m:oMath>
                </a14:m>
                <a:endParaRPr kumimoji="0" lang="vi-VN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531" y="356176"/>
                <a:ext cx="7257248" cy="1766637"/>
              </a:xfrm>
              <a:prstGeom prst="rect">
                <a:avLst/>
              </a:prstGeom>
              <a:blipFill>
                <a:blip r:embed="rId3"/>
                <a:stretch>
                  <a:fillRect l="-504" r="-420" b="-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967531" y="2815750"/>
                <a:ext cx="7257248" cy="20991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  <a:defRPr/>
                </a:pPr>
                <a:r>
                  <a:rPr lang="pt-BR" sz="1600" smtClean="0">
                    <a:ea typeface="PMingLiU"/>
                    <a:cs typeface="Times New Roman" panose="02020603050405020304" pitchFamily="18" charset="0"/>
                  </a:rPr>
                  <a:t>b) Ta có: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600" i="1"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BR" sz="160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BR" sz="1600" i="1"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PMingLiU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  <a:ea typeface="PMingLiU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pt-BR" sz="1600" i="1">
                                    <a:latin typeface="Cambria Math" panose="02040503050406030204" pitchFamily="18" charset="0"/>
                                    <a:ea typeface="PMingLiU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pt-BR" sz="1600" i="1"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=+∞</m:t>
                        </m:r>
                      </m:e>
                    </m:func>
                  </m:oMath>
                </a14:m>
                <a:r>
                  <a:rPr lang="pt-BR" sz="1600">
                    <a:ea typeface="PMingLiU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600" i="1"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BR" sz="160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BR" sz="1600" i="1"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PMingLiU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  <a:ea typeface="PMingLiU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pt-BR" sz="1600" i="1">
                                    <a:latin typeface="Cambria Math" panose="02040503050406030204" pitchFamily="18" charset="0"/>
                                    <a:ea typeface="PMingLiU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pt-BR" sz="1600" i="1"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=−∞</m:t>
                        </m:r>
                      </m:e>
                    </m:func>
                  </m:oMath>
                </a14:m>
                <a:endParaRPr lang="en-US" sz="160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  <a:defRPr/>
                </a:pPr>
                <a:r>
                  <a:rPr lang="pt-BR" sz="1600">
                    <a:ea typeface="PMingLiU"/>
                    <a:cs typeface="Times New Roman" panose="02020603050405020304" pitchFamily="18" charset="0"/>
                  </a:rPr>
                  <a:t>Đồ thị hàm số </a:t>
                </a:r>
                <a14:m>
                  <m:oMath xmlns:m="http://schemas.openxmlformats.org/officeDocument/2006/math">
                    <m:r>
                      <a:rPr lang="pt-BR" sz="16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𝑃</m:t>
                    </m:r>
                    <m:r>
                      <a:rPr lang="pt-BR" sz="16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(</m:t>
                    </m:r>
                    <m:r>
                      <a:rPr lang="pt-BR" sz="16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16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pt-BR" sz="1600">
                    <a:ea typeface="PMingLiU"/>
                    <a:cs typeface="Times New Roman" panose="02020603050405020304" pitchFamily="18" charset="0"/>
                  </a:rPr>
                  <a:t> có tiệm cận đứng là đường thẳng </a:t>
                </a:r>
                <a14:m>
                  <m:oMath xmlns:m="http://schemas.openxmlformats.org/officeDocument/2006/math">
                    <m:r>
                      <a:rPr lang="pt-BR" sz="16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16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pt-BR" sz="1600">
                    <a:ea typeface="PMingLiU"/>
                    <a:cs typeface="Times New Roman" panose="02020603050405020304" pitchFamily="18" charset="0"/>
                  </a:rPr>
                  <a:t>. </a:t>
                </a:r>
                <a:endParaRPr lang="en-US" sz="160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BR" sz="1600">
                          <a:ea typeface="PMingLiU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pt-BR" sz="16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600">
                          <a:ea typeface="PMingLiU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pt-BR" sz="1600">
                          <a:ea typeface="PMingLiU"/>
                          <a:cs typeface="Times New Roman" panose="02020603050405020304" pitchFamily="18" charset="0"/>
                        </a:rPr>
                        <m:t>ó: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US" sz="16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sz="160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→±∞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pt-BR" sz="16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sz="1600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→±∞</m:t>
                                  </m:r>
                                </m:lim>
                              </m:limLow>
                            </m:fName>
                            <m:e>
                              <m:f>
                                <m:f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288</m:t>
                                  </m:r>
                                </m:num>
                                <m:den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=0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sz="160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  <a:defRPr/>
                </a:pPr>
                <a:r>
                  <a:rPr lang="pt-BR" sz="1600">
                    <a:ea typeface="PMingLiU"/>
                    <a:cs typeface="Times New Roman" panose="02020603050405020304" pitchFamily="18" charset="0"/>
                  </a:rPr>
                  <a:t>Đồ thị hàm số </a:t>
                </a:r>
                <a14:m>
                  <m:oMath xmlns:m="http://schemas.openxmlformats.org/officeDocument/2006/math">
                    <m:r>
                      <a:rPr lang="pt-BR" sz="16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𝑃</m:t>
                    </m:r>
                    <m:r>
                      <a:rPr lang="pt-BR" sz="16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(</m:t>
                    </m:r>
                    <m:r>
                      <a:rPr lang="pt-BR" sz="16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16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pt-BR" sz="1600">
                    <a:ea typeface="PMingLiU"/>
                    <a:cs typeface="Times New Roman" panose="02020603050405020304" pitchFamily="18" charset="0"/>
                  </a:rPr>
                  <a:t> có tiệm cận xiên là đường thẳng </a:t>
                </a:r>
                <a14:m>
                  <m:oMath xmlns:m="http://schemas.openxmlformats.org/officeDocument/2006/math">
                    <m:r>
                      <a:rPr lang="pt-BR" sz="16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𝑦</m:t>
                    </m:r>
                    <m:r>
                      <a:rPr lang="pt-BR" sz="16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=2</m:t>
                    </m:r>
                    <m:r>
                      <a:rPr lang="pt-BR" sz="16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pt-BR" sz="1600">
                    <a:ea typeface="PMingLiU"/>
                    <a:cs typeface="Times New Roman" panose="02020603050405020304" pitchFamily="18" charset="0"/>
                  </a:rPr>
                  <a:t>. </a:t>
                </a:r>
                <a:endParaRPr lang="en-US" sz="160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531" y="2815750"/>
                <a:ext cx="7257248" cy="2099101"/>
              </a:xfrm>
              <a:prstGeom prst="rect">
                <a:avLst/>
              </a:prstGeom>
              <a:blipFill>
                <a:blip r:embed="rId4"/>
                <a:stretch>
                  <a:fillRect l="-504" b="-2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224779" y="4284961"/>
            <a:ext cx="568705" cy="66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695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/>
          <p:nvPr/>
        </p:nvSpPr>
        <p:spPr>
          <a:xfrm>
            <a:off x="833895" y="911151"/>
            <a:ext cx="75262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chemeClr val="accent3">
                    <a:lumMod val="25000"/>
                  </a:schemeClr>
                </a:solidFill>
                <a:effectLst/>
                <a:uLnTx/>
                <a:uFillTx/>
                <a:sym typeface="Darker Grotesque Black"/>
              </a:rPr>
              <a:t>1. </a:t>
            </a:r>
            <a:r>
              <a:rPr lang="en-US" sz="4000" b="1" smtClean="0">
                <a:solidFill>
                  <a:schemeClr val="accent3">
                    <a:lumMod val="25000"/>
                  </a:schemeClr>
                </a:solidFill>
                <a:sym typeface="Darker Grotesque Black"/>
              </a:rPr>
              <a:t>ĐƯỜNG TIỆM CẬN NGANG</a:t>
            </a:r>
            <a:endParaRPr kumimoji="0" lang="en-US" sz="4000" b="0" i="0" u="none" strike="noStrike" kern="0" cap="none" spc="0" normalizeH="0" baseline="0" noProof="0">
              <a:ln>
                <a:noFill/>
              </a:ln>
              <a:solidFill>
                <a:schemeClr val="accent3">
                  <a:lumMod val="25000"/>
                </a:schemeClr>
              </a:solidFill>
              <a:effectLst/>
              <a:uLnTx/>
              <a:uFillTx/>
              <a:sym typeface="Arial"/>
            </a:endParaRPr>
          </a:p>
        </p:txBody>
      </p:sp>
      <p:sp>
        <p:nvSpPr>
          <p:cNvPr id="73" name="Freeform 5"/>
          <p:cNvSpPr/>
          <p:nvPr/>
        </p:nvSpPr>
        <p:spPr>
          <a:xfrm>
            <a:off x="5863093" y="3155672"/>
            <a:ext cx="2361869" cy="1226035"/>
          </a:xfrm>
          <a:custGeom>
            <a:avLst/>
            <a:gdLst/>
            <a:ahLst/>
            <a:cxnLst/>
            <a:rect l="l" t="t" r="r" b="b"/>
            <a:pathLst>
              <a:path w="16230600" h="7824502">
                <a:moveTo>
                  <a:pt x="0" y="0"/>
                </a:moveTo>
                <a:lnTo>
                  <a:pt x="16230600" y="0"/>
                </a:lnTo>
                <a:lnTo>
                  <a:pt x="16230600" y="7824502"/>
                </a:lnTo>
                <a:lnTo>
                  <a:pt x="0" y="78245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4" name="Google Shape;1804;p41"/>
          <p:cNvSpPr/>
          <p:nvPr/>
        </p:nvSpPr>
        <p:spPr>
          <a:xfrm>
            <a:off x="212300" y="1077281"/>
            <a:ext cx="249600" cy="249900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1723409" y="1848496"/>
            <a:ext cx="5933697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just" defTabSz="685800">
              <a:lnSpc>
                <a:spcPct val="16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vi-VN" sz="2000" kern="100" smtClean="0">
                <a:ea typeface="Calibri" panose="020F0502020204030204" pitchFamily="34" charset="0"/>
                <a:cs typeface="Times New Roman" panose="02020603050405020304" pitchFamily="18" charset="0"/>
              </a:rPr>
              <a:t>Ghi </a:t>
            </a:r>
            <a:r>
              <a:rPr lang="vi-VN" sz="2000" kern="100">
                <a:ea typeface="Calibri" panose="020F0502020204030204" pitchFamily="34" charset="0"/>
                <a:cs typeface="Times New Roman" panose="02020603050405020304" pitchFamily="18" charset="0"/>
              </a:rPr>
              <a:t>nhớ kiến thức trong bài. </a:t>
            </a:r>
          </a:p>
          <a:p>
            <a:pPr marL="257175" indent="-257175" algn="just" defTabSz="685800">
              <a:lnSpc>
                <a:spcPct val="16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vi-VN" sz="2000" kern="100" smtClean="0">
                <a:ea typeface="Calibri" panose="020F0502020204030204" pitchFamily="34" charset="0"/>
                <a:cs typeface="Times New Roman" panose="02020603050405020304" pitchFamily="18" charset="0"/>
              </a:rPr>
              <a:t>Hoàn </a:t>
            </a:r>
            <a:r>
              <a:rPr lang="vi-VN" sz="2000" kern="100">
                <a:ea typeface="Calibri" panose="020F0502020204030204" pitchFamily="34" charset="0"/>
                <a:cs typeface="Times New Roman" panose="02020603050405020304" pitchFamily="18" charset="0"/>
              </a:rPr>
              <a:t>thành các bài tập trong SBT</a:t>
            </a:r>
          </a:p>
          <a:p>
            <a:pPr marL="257175" indent="-257175" algn="just" defTabSz="685800">
              <a:lnSpc>
                <a:spcPct val="16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vi-VN" sz="2000" kern="100" smtClean="0">
                <a:ea typeface="Calibri" panose="020F0502020204030204" pitchFamily="34" charset="0"/>
                <a:cs typeface="Times New Roman" panose="02020603050405020304" pitchFamily="18" charset="0"/>
              </a:rPr>
              <a:t>Chuẩn </a:t>
            </a:r>
            <a:r>
              <a:rPr lang="vi-VN" sz="2000" kern="100">
                <a:ea typeface="Calibri" panose="020F0502020204030204" pitchFamily="34" charset="0"/>
                <a:cs typeface="Times New Roman" panose="02020603050405020304" pitchFamily="18" charset="0"/>
              </a:rPr>
              <a:t>bị bài </a:t>
            </a:r>
            <a:r>
              <a:rPr lang="vi-VN" sz="2000" kern="100"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vi-VN" sz="2000" kern="100" smtClean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000" kern="10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b="1" i="1" kern="100" smtClean="0"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vi-VN" sz="2000" b="1" i="1" kern="100">
                <a:ea typeface="Calibri" panose="020F0502020204030204" pitchFamily="34" charset="0"/>
                <a:cs typeface="Times New Roman" panose="02020603050405020304" pitchFamily="18" charset="0"/>
              </a:rPr>
              <a:t>Khảo sát sự biến thiên và vẽ đồ thị hàm số”.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95824" y="879065"/>
            <a:ext cx="49888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143E63"/>
              </a:buClr>
              <a:buSzPts val="3000"/>
              <a:defRPr/>
            </a:pPr>
            <a:r>
              <a:rPr lang="vi-VN" sz="3600" b="1">
                <a:solidFill>
                  <a:srgbClr val="313F60"/>
                </a:solidFill>
                <a:ea typeface="+mn-ea"/>
                <a:sym typeface="Merriweather Sans"/>
              </a:rPr>
              <a:t>HƯỚNG DẪN VỀ NHÀ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26"/>
          <p:cNvSpPr txBox="1">
            <a:spLocks noGrp="1"/>
          </p:cNvSpPr>
          <p:nvPr>
            <p:ph type="ctrTitle"/>
          </p:nvPr>
        </p:nvSpPr>
        <p:spPr>
          <a:xfrm>
            <a:off x="1078234" y="809634"/>
            <a:ext cx="7047999" cy="200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vi-VN" sz="4300" b="1">
                <a:solidFill>
                  <a:schemeClr val="accent3">
                    <a:lumMod val="25000"/>
                  </a:schemeClr>
                </a:solidFill>
                <a:latin typeface="+mn-lt"/>
              </a:rPr>
              <a:t>CẢM ƠN CẢ LỚP </a:t>
            </a:r>
            <a:r>
              <a:rPr lang="en-US" sz="4300" b="1" smtClean="0">
                <a:solidFill>
                  <a:schemeClr val="accent3">
                    <a:lumMod val="25000"/>
                  </a:schemeClr>
                </a:solidFill>
                <a:latin typeface="+mn-lt"/>
              </a:rPr>
              <a:t/>
            </a:r>
            <a:br>
              <a:rPr lang="en-US" sz="4300" b="1" smtClean="0">
                <a:solidFill>
                  <a:schemeClr val="accent3">
                    <a:lumMod val="25000"/>
                  </a:schemeClr>
                </a:solidFill>
                <a:latin typeface="+mn-lt"/>
              </a:rPr>
            </a:br>
            <a:r>
              <a:rPr lang="vi-VN" sz="4300" b="1" smtClean="0">
                <a:solidFill>
                  <a:schemeClr val="accent3">
                    <a:lumMod val="25000"/>
                  </a:schemeClr>
                </a:solidFill>
                <a:latin typeface="+mn-lt"/>
              </a:rPr>
              <a:t>ĐÃ </a:t>
            </a:r>
            <a:r>
              <a:rPr lang="vi-VN" sz="4300" b="1">
                <a:solidFill>
                  <a:schemeClr val="accent3">
                    <a:lumMod val="25000"/>
                  </a:schemeClr>
                </a:solidFill>
                <a:latin typeface="+mn-lt"/>
              </a:rPr>
              <a:t>THAM GIA BÀI HỌC!</a:t>
            </a:r>
            <a:endParaRPr sz="4300" b="1">
              <a:solidFill>
                <a:schemeClr val="accent3">
                  <a:lumMod val="25000"/>
                </a:schemeClr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44729">
            <a:off x="7026228" y="2618153"/>
            <a:ext cx="1707028" cy="257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80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74928" y="180422"/>
            <a:ext cx="8794143" cy="47787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608507">
            <a:off x="44076" y="4368604"/>
            <a:ext cx="816935" cy="6401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913" y="1920745"/>
            <a:ext cx="3037398" cy="2871291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96238" y="409546"/>
            <a:ext cx="8207073" cy="3308311"/>
            <a:chOff x="396238" y="377742"/>
            <a:chExt cx="8207073" cy="330831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Rectangle 3"/>
                <p:cNvSpPr/>
                <p:nvPr/>
              </p:nvSpPr>
              <p:spPr>
                <a:xfrm>
                  <a:off x="734500" y="2058684"/>
                  <a:ext cx="3861354" cy="162736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just">
                    <a:lnSpc>
                      <a:spcPct val="175000"/>
                    </a:lnSpc>
                  </a:pPr>
                  <a:r>
                    <a:rPr lang="en-US" sz="1900">
                      <a:ea typeface="PMingLiU"/>
                      <a:cs typeface="Times New Roman" panose="02020603050405020304" pitchFamily="18" charset="0"/>
                    </a:rPr>
                    <a:t>a) Tính khoảng cách </a:t>
                  </a:r>
                  <a14:m>
                    <m:oMath xmlns:m="http://schemas.openxmlformats.org/officeDocument/2006/math">
                      <m:r>
                        <a:rPr lang="en-US" sz="19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𝑀𝐻</m:t>
                      </m:r>
                    </m:oMath>
                  </a14:m>
                  <a:r>
                    <a:rPr lang="en-US" sz="1900">
                      <a:ea typeface="PMingLiU"/>
                      <a:cs typeface="Times New Roman" panose="02020603050405020304" pitchFamily="18" charset="0"/>
                    </a:rPr>
                    <a:t>.</a:t>
                  </a:r>
                  <a:endParaRPr lang="en-US" sz="1900"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 lvl="0" algn="just">
                    <a:lnSpc>
                      <a:spcPct val="175000"/>
                    </a:lnSpc>
                  </a:pPr>
                  <a:r>
                    <a:rPr lang="en-US" sz="1900">
                      <a:ea typeface="PMingLiU"/>
                      <a:cs typeface="Times New Roman" panose="02020603050405020304" pitchFamily="18" charset="0"/>
                    </a:rPr>
                    <a:t>b</a:t>
                  </a:r>
                  <a:r>
                    <a:rPr lang="en-US" sz="1900">
                      <a:ea typeface="PMingLiU"/>
                      <a:cs typeface="Times New Roman" panose="02020603050405020304" pitchFamily="18" charset="0"/>
                    </a:rPr>
                    <a:t>) Có nhận xét gì về khoảng cách </a:t>
                  </a:r>
                  <a14:m>
                    <m:oMath xmlns:m="http://schemas.openxmlformats.org/officeDocument/2006/math">
                      <m:r>
                        <a:rPr lang="en-US" sz="19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𝑀𝐻</m:t>
                      </m:r>
                    </m:oMath>
                  </a14:m>
                  <a:r>
                    <a:rPr lang="en-US" sz="1900">
                      <a:ea typeface="PMingLiU"/>
                      <a:cs typeface="Times New Roman" panose="02020603050405020304" pitchFamily="18" charset="0"/>
                    </a:rPr>
                    <a:t> khi </a:t>
                  </a:r>
                  <a14:m>
                    <m:oMath xmlns:m="http://schemas.openxmlformats.org/officeDocument/2006/math">
                      <m:r>
                        <a:rPr lang="en-US" sz="19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19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→+∞</m:t>
                      </m:r>
                    </m:oMath>
                  </a14:m>
                  <a:r>
                    <a:rPr lang="en-US" sz="1900">
                      <a:ea typeface="PMingLiU"/>
                      <a:cs typeface="Times New Roman" panose="02020603050405020304" pitchFamily="18" charset="0"/>
                    </a:rPr>
                    <a:t>?</a:t>
                  </a:r>
                  <a:endParaRPr lang="en-US" sz="1900"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500" y="2058684"/>
                  <a:ext cx="3861354" cy="1627369"/>
                </a:xfrm>
                <a:prstGeom prst="rect">
                  <a:avLst/>
                </a:prstGeom>
                <a:blipFill>
                  <a:blip r:embed="rId6"/>
                  <a:stretch>
                    <a:fillRect l="-1420" r="-1420" b="-11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" name="Group 5"/>
            <p:cNvGrpSpPr/>
            <p:nvPr/>
          </p:nvGrpSpPr>
          <p:grpSpPr>
            <a:xfrm>
              <a:off x="396238" y="377742"/>
              <a:ext cx="8207073" cy="1693220"/>
              <a:chOff x="396238" y="377742"/>
              <a:chExt cx="8207073" cy="1693220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8" name="Rectangle 7"/>
                  <p:cNvSpPr/>
                  <p:nvPr/>
                </p:nvSpPr>
                <p:spPr>
                  <a:xfrm>
                    <a:off x="396238" y="377742"/>
                    <a:ext cx="8207073" cy="169322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342900" indent="-342900" algn="just">
                      <a:lnSpc>
                        <a:spcPct val="175000"/>
                      </a:lnSpc>
                      <a:spcBef>
                        <a:spcPts val="300"/>
                      </a:spcBef>
                      <a:spcAft>
                        <a:spcPts val="300"/>
                      </a:spcAft>
                      <a:buClr>
                        <a:srgbClr val="C00000"/>
                      </a:buClr>
                      <a:buFont typeface="Wingdings" panose="05000000000000000000" pitchFamily="2" charset="2"/>
                      <a:buChar char="q"/>
                    </a:pPr>
                    <a:r>
                      <a:rPr lang="vi-VN" sz="1900" b="1" kern="1200" smtClean="0">
                        <a:solidFill>
                          <a:srgbClr val="C00000"/>
                        </a:solidFill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HĐ1: </a:t>
                    </a:r>
                    <a:r>
                      <a:rPr lang="en-US" sz="1900"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a:t>Cho </a:t>
                    </a:r>
                    <a:r>
                      <a:rPr lang="en-US" sz="1900"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a:t>hàm </a:t>
                    </a:r>
                    <a:r>
                      <a:rPr lang="en-US" sz="1900" smtClean="0"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a:t>số                        </a:t>
                    </a:r>
                    <a:r>
                      <a:rPr lang="en-US" sz="1900" smtClean="0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a:t>có </a:t>
                    </a:r>
                    <a:r>
                      <a:rPr lang="en-US" sz="1900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a:t>đồ thị </a:t>
                    </a:r>
                    <a14:m>
                      <m:oMath xmlns:m="http://schemas.openxmlformats.org/officeDocument/2006/math">
                        <m:r>
                          <a:rPr lang="en-US" sz="1900" i="1" smtClean="0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1900" i="1" smtClean="0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1900" i="1" smtClean="0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)</m:t>
                        </m:r>
                      </m:oMath>
                    </a14:m>
                    <a:r>
                      <a:rPr lang="en-US" sz="1900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a:t>. Với </a:t>
                    </a:r>
                    <a14:m>
                      <m:oMath xmlns:m="http://schemas.openxmlformats.org/officeDocument/2006/math">
                        <m:r>
                          <a:rPr lang="en-US" sz="1900" i="1">
                            <a:effectLst/>
                            <a:latin typeface="+mn-lt"/>
                            <a:ea typeface="PMingLiU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1900" i="1">
                            <a:effectLst/>
                            <a:latin typeface="+mn-lt"/>
                            <a:ea typeface="PMingLiU"/>
                            <a:cs typeface="Times New Roman" panose="02020603050405020304" pitchFamily="18" charset="0"/>
                          </a:rPr>
                          <m:t>&gt;0</m:t>
                        </m:r>
                      </m:oMath>
                    </a14:m>
                    <a:r>
                      <a:rPr lang="en-US" sz="1900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a:t>, xét điểm </a:t>
                    </a:r>
                    <a14:m>
                      <m:oMath xmlns:m="http://schemas.openxmlformats.org/officeDocument/2006/math">
                        <m:r>
                          <a:rPr lang="en-US" sz="1900" i="1">
                            <a:effectLst/>
                            <a:latin typeface="+mn-lt"/>
                            <a:ea typeface="PMingLiU"/>
                            <a:cs typeface="Times New Roman" panose="02020603050405020304" pitchFamily="18" charset="0"/>
                          </a:rPr>
                          <m:t>𝑀</m:t>
                        </m:r>
                        <m:d>
                          <m:dPr>
                            <m:ctrlPr>
                              <a:rPr lang="en-US" sz="1900" i="1">
                                <a:effectLst/>
                                <a:latin typeface="+mn-lt"/>
                                <a:ea typeface="PMingLiU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1900" i="1">
                                <a:effectLst/>
                                <a:latin typeface="+mn-lt"/>
                                <a:ea typeface="PMingLiU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1900" i="1">
                                <a:effectLst/>
                                <a:latin typeface="+mn-lt"/>
                                <a:ea typeface="PMingLiU"/>
                                <a:cs typeface="Times New Roman" panose="02020603050405020304" pitchFamily="18" charset="0"/>
                              </a:rPr>
                              <m:t>;</m:t>
                            </m:r>
                            <m:r>
                              <a:rPr lang="en-US" sz="1900" i="1">
                                <a:effectLst/>
                                <a:latin typeface="+mn-lt"/>
                                <a:ea typeface="PMingLiU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1900" i="1">
                                    <a:effectLst/>
                                    <a:latin typeface="+mn-lt"/>
                                    <a:ea typeface="PMingLiU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900" i="1">
                                    <a:effectLst/>
                                    <a:latin typeface="+mn-lt"/>
                                    <a:ea typeface="PMingLiU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oMath>
                    </a14:m>
                    <a:r>
                      <a:rPr lang="en-US" sz="1900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a:t> thuộc </a:t>
                    </a:r>
                    <a14:m>
                      <m:oMath xmlns:m="http://schemas.openxmlformats.org/officeDocument/2006/math">
                        <m:r>
                          <a:rPr lang="en-US" sz="1900" i="1" smtClean="0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1900" i="1" smtClean="0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1900" i="1" smtClean="0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)</m:t>
                        </m:r>
                      </m:oMath>
                    </a14:m>
                    <a:r>
                      <a:rPr lang="en-US" sz="1900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a:t>. Gọi </a:t>
                    </a:r>
                    <a14:m>
                      <m:oMath xmlns:m="http://schemas.openxmlformats.org/officeDocument/2006/math">
                        <m:r>
                          <a:rPr lang="en-US" sz="1900" i="1" smtClean="0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𝐻</m:t>
                        </m:r>
                      </m:oMath>
                    </a14:m>
                    <a:r>
                      <a:rPr lang="en-US" sz="1900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a:t> là hình chiếu vuông góc của </a:t>
                    </a:r>
                    <a14:m>
                      <m:oMath xmlns:m="http://schemas.openxmlformats.org/officeDocument/2006/math">
                        <m:r>
                          <a:rPr lang="en-US" sz="1900" i="1" smtClean="0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𝑀</m:t>
                        </m:r>
                      </m:oMath>
                    </a14:m>
                    <a:r>
                      <a:rPr lang="en-US" sz="1900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1900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a:t>trên </a:t>
                    </a:r>
                    <a:r>
                      <a:rPr lang="en-US" sz="1900" smtClean="0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a:t>  đường </a:t>
                    </a:r>
                    <a:r>
                      <a:rPr lang="en-US" sz="1900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a:t>thẳng </a:t>
                    </a:r>
                    <a14:m>
                      <m:oMath xmlns:m="http://schemas.openxmlformats.org/officeDocument/2006/math">
                        <m:r>
                          <a:rPr lang="en-US" sz="1900" i="1">
                            <a:effectLst/>
                            <a:latin typeface="+mn-lt"/>
                            <a:ea typeface="PMingLiU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1900" i="1">
                            <a:effectLst/>
                            <a:latin typeface="+mn-lt"/>
                            <a:ea typeface="PMingLiU"/>
                            <a:cs typeface="Times New Roman" panose="02020603050405020304" pitchFamily="18" charset="0"/>
                          </a:rPr>
                          <m:t>=2</m:t>
                        </m:r>
                      </m:oMath>
                    </a14:m>
                    <a:r>
                      <a:rPr lang="en-US" sz="1900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1900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a:t>(</a:t>
                    </a:r>
                    <a:r>
                      <a:rPr lang="en-US" sz="1900" smtClean="0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a:t>H.1.19).</a:t>
                    </a:r>
                    <a:endParaRPr lang="en-US" sz="1900">
                      <a:effectLst/>
                      <a:latin typeface="+mn-lt"/>
                      <a:ea typeface="Arial" panose="020B0604020202020204" pitchFamily="34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8" name="Rectangle 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6238" y="377742"/>
                    <a:ext cx="8207073" cy="169322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520" r="-669" b="-71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" name="Rectangle 4"/>
                  <p:cNvSpPr/>
                  <p:nvPr/>
                </p:nvSpPr>
                <p:spPr>
                  <a:xfrm>
                    <a:off x="2760927" y="401595"/>
                    <a:ext cx="2103333" cy="6127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</m:oMath>
                      </m:oMathPara>
                    </a14:m>
                    <a:endParaRPr lang="en-US"/>
                  </a:p>
                </p:txBody>
              </p:sp>
            </mc:Choice>
            <mc:Fallback>
              <p:sp>
                <p:nvSpPr>
                  <p:cNvPr id="5" name="Rectangle 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60927" y="401595"/>
                    <a:ext cx="2103333" cy="6127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74928" y="180422"/>
            <a:ext cx="8794143" cy="47787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6405" y="4398535"/>
            <a:ext cx="816935" cy="64013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45834" y="547949"/>
            <a:ext cx="7521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00" cap="none" spc="0" normalizeH="0" baseline="0" noProof="0" smtClean="0">
                <a:ln>
                  <a:noFill/>
                </a:ln>
                <a:solidFill>
                  <a:schemeClr val="accent3">
                    <a:lumMod val="25000"/>
                  </a:schemeClr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Giải:</a:t>
            </a:r>
            <a:endParaRPr kumimoji="0" lang="en-US" sz="2000" b="0" i="0" u="sng" strike="noStrike" kern="0" cap="none" spc="0" normalizeH="0" baseline="0" noProof="0">
              <a:ln>
                <a:noFill/>
              </a:ln>
              <a:solidFill>
                <a:schemeClr val="accent3">
                  <a:lumMod val="25000"/>
                </a:schemeClr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745834" y="1264483"/>
                <a:ext cx="7784179" cy="30641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smtClean="0">
                    <a:latin typeface="+mn-lt"/>
                    <a:ea typeface="PMingLiU"/>
                    <a:cs typeface="Times New Roman" panose="02020603050405020304" pitchFamily="18" charset="0"/>
                  </a:rPr>
                  <a:t>a) Ta </a:t>
                </a:r>
                <a:r>
                  <a:rPr lang="vi-VN" sz="2000">
                    <a:latin typeface="+mn-lt"/>
                    <a:ea typeface="PMingLiU"/>
                    <a:cs typeface="Times New Roman" panose="02020603050405020304" pitchFamily="18" charset="0"/>
                  </a:rPr>
                  <a:t>có: </a:t>
                </a:r>
                <a:endParaRPr lang="en-US" sz="2000" smtClean="0">
                  <a:latin typeface="+mn-lt"/>
                  <a:ea typeface="PMingLiU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000" i="1">
                          <a:effectLst/>
                          <a:latin typeface="+mn-lt"/>
                          <a:ea typeface="PMingLiU"/>
                          <a:cs typeface="Times New Roman" panose="02020603050405020304" pitchFamily="18" charset="0"/>
                        </a:rPr>
                        <m:t>𝑀𝐻</m:t>
                      </m:r>
                      <m:r>
                        <a:rPr lang="vi-VN" sz="2000" i="1">
                          <a:effectLst/>
                          <a:latin typeface="+mn-lt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i="1">
                              <a:effectLst/>
                              <a:latin typeface="+mn-lt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2000" i="1">
                              <a:effectLst/>
                              <a:latin typeface="+mn-lt"/>
                              <a:ea typeface="PMingLiU"/>
                              <a:cs typeface="Times New Roman" panose="020206030504050203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i="1">
                                  <a:effectLst/>
                                  <a:latin typeface="+mn-lt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2000" i="1">
                                  <a:effectLst/>
                                  <a:latin typeface="+mn-lt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vi-VN" sz="2000" i="1">
                              <a:effectLst/>
                              <a:latin typeface="+mn-lt"/>
                              <a:ea typeface="PMingLiU"/>
                              <a:cs typeface="Times New Roman" panose="02020603050405020304" pitchFamily="18" charset="0"/>
                            </a:rPr>
                            <m:t>−2</m:t>
                          </m:r>
                        </m:e>
                      </m:d>
                      <m:r>
                        <a:rPr lang="vi-VN" sz="2000" i="1">
                          <a:effectLst/>
                          <a:latin typeface="+mn-lt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i="1">
                              <a:effectLst/>
                              <a:latin typeface="+mn-lt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effectLst/>
                                  <a:latin typeface="+mn-lt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2000" i="1">
                                  <a:effectLst/>
                                  <a:latin typeface="+mn-lt"/>
                                  <a:ea typeface="PMingLiU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vi-VN" sz="2000" i="1">
                                  <a:effectLst/>
                                  <a:latin typeface="+mn-lt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vi-VN" sz="2000" i="1">
                                  <a:effectLst/>
                                  <a:latin typeface="+mn-lt"/>
                                  <a:ea typeface="PMingLiU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vi-VN" sz="2000" i="1">
                                  <a:effectLst/>
                                  <a:latin typeface="+mn-lt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vi-VN" sz="2000" i="1">
                              <a:effectLst/>
                              <a:latin typeface="+mn-lt"/>
                              <a:ea typeface="PMingLiU"/>
                              <a:cs typeface="Times New Roman" panose="02020603050405020304" pitchFamily="18" charset="0"/>
                            </a:rPr>
                            <m:t>−2</m:t>
                          </m:r>
                        </m:e>
                      </m:d>
                      <m:r>
                        <a:rPr lang="vi-VN" sz="2000" i="1">
                          <a:effectLst/>
                          <a:latin typeface="+mn-lt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i="1">
                              <a:effectLst/>
                              <a:latin typeface="+mn-lt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effectLst/>
                                  <a:latin typeface="+mn-lt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2000" i="1">
                                  <a:effectLst/>
                                  <a:latin typeface="+mn-lt"/>
                                  <a:ea typeface="PMingLiU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vi-VN" sz="2000" i="1">
                                  <a:effectLst/>
                                  <a:latin typeface="+mn-lt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vi-VN" sz="2000" i="1">
                                  <a:effectLst/>
                                  <a:latin typeface="+mn-lt"/>
                                  <a:ea typeface="PMingLiU"/>
                                  <a:cs typeface="Times New Roman" panose="02020603050405020304" pitchFamily="18" charset="0"/>
                                </a:rPr>
                                <m:t>+1−2</m:t>
                              </m:r>
                              <m:r>
                                <a:rPr lang="vi-VN" sz="2000" i="1">
                                  <a:effectLst/>
                                  <a:latin typeface="+mn-lt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vi-VN" sz="2000" i="1">
                                  <a:effectLst/>
                                  <a:latin typeface="+mn-lt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vi-VN" sz="2000" i="1">
                          <a:effectLst/>
                          <a:latin typeface="+mn-lt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+mn-lt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2000" i="1">
                              <a:effectLst/>
                              <a:latin typeface="+mn-lt"/>
                              <a:ea typeface="PMingLiU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2000" i="1">
                              <a:effectLst/>
                              <a:latin typeface="+mn-lt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0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000">
                          <a:ea typeface="PMingLiU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vi-VN" sz="2000">
                          <a:ea typeface="PMingLiU"/>
                          <a:cs typeface="Times New Roman" panose="020206030504050203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20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ea typeface="PMingLiU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20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ea typeface="PMingLiU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000">
                          <a:ea typeface="PMingLiU"/>
                          <a:cs typeface="Times New Roman" panose="02020603050405020304" pitchFamily="18" charset="0"/>
                        </a:rPr>
                        <m:t>ó:</m:t>
                      </m:r>
                      <m:func>
                        <m:funcPr>
                          <m:ctrlPr>
                            <a:rPr lang="en-US" sz="2000" i="1">
                              <a:effectLst/>
                              <a:latin typeface="+mn-lt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effectLst/>
                                  <a:latin typeface="+mn-lt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effectLst/>
                                  <a:latin typeface="+mn-lt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000" i="1">
                                  <a:effectLst/>
                                  <a:latin typeface="+mn-lt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effectLst/>
                                  <a:latin typeface="+mn-lt"/>
                                  <a:ea typeface="PMingLiU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r>
                            <a:rPr lang="en-US" sz="2000" i="1">
                              <a:effectLst/>
                              <a:latin typeface="+mn-lt"/>
                              <a:ea typeface="PMingLiU"/>
                              <a:cs typeface="Times New Roman" panose="02020603050405020304" pitchFamily="18" charset="0"/>
                            </a:rPr>
                            <m:t>𝑀𝐻</m:t>
                          </m:r>
                          <m:r>
                            <a:rPr lang="en-US" sz="2000" i="1">
                              <a:effectLst/>
                              <a:latin typeface="+mn-lt"/>
                              <a:ea typeface="PMingLiU"/>
                              <a:cs typeface="Times New Roman" panose="02020603050405020304" pitchFamily="18" charset="0"/>
                            </a:rPr>
                            <m:t>=</m:t>
                          </m:r>
                          <m:limLow>
                            <m:limLowPr>
                              <m:ctrlPr>
                                <a:rPr lang="en-US" sz="2000" i="1">
                                  <a:effectLst/>
                                  <a:latin typeface="+mn-lt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effectLst/>
                                  <a:latin typeface="+mn-lt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000" i="1">
                                  <a:effectLst/>
                                  <a:latin typeface="+mn-lt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effectLst/>
                                  <a:latin typeface="+mn-lt"/>
                                  <a:ea typeface="PMingLiU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  <m:f>
                            <m:fPr>
                              <m:ctrlPr>
                                <a:rPr lang="en-US" sz="2000" i="1">
                                  <a:effectLst/>
                                  <a:latin typeface="+mn-lt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effectLst/>
                                  <a:latin typeface="+mn-lt"/>
                                  <a:ea typeface="PMingLiU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effectLst/>
                                  <a:latin typeface="+mn-lt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2000" i="1">
                              <a:effectLst/>
                              <a:latin typeface="+mn-lt"/>
                              <a:ea typeface="PMingLiU"/>
                              <a:cs typeface="Times New Roman" panose="02020603050405020304" pitchFamily="18" charset="0"/>
                            </a:rPr>
                            <m:t>=0</m:t>
                          </m:r>
                        </m:e>
                      </m:func>
                    </m:oMath>
                  </m:oMathPara>
                </a14:m>
                <a:endParaRPr lang="en-US" sz="20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Vậy khi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0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 dần đến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m:t>+∞</m:t>
                    </m:r>
                  </m:oMath>
                </a14:m>
                <a:r>
                  <a:rPr lang="en-US" sz="20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 thì khoảng cách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m:t>𝑀𝐻</m:t>
                    </m:r>
                  </m:oMath>
                </a14:m>
                <a:r>
                  <a:rPr lang="en-US" sz="20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 dần đến </a:t>
                </a:r>
                <a14:m>
                  <m:oMath xmlns:m="http://schemas.openxmlformats.org/officeDocument/2006/math">
                    <m:r>
                      <a:rPr lang="en-US" sz="2000" i="1" smtClean="0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0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.</a:t>
                </a:r>
                <a:endParaRPr lang="en-US" sz="20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834" y="1264483"/>
                <a:ext cx="7784179" cy="3064109"/>
              </a:xfrm>
              <a:prstGeom prst="rect">
                <a:avLst/>
              </a:prstGeom>
              <a:blipFill>
                <a:blip r:embed="rId4"/>
                <a:stretch>
                  <a:fillRect l="-783" b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787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508840" y="370828"/>
                <a:ext cx="8107751" cy="16537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tabLst>
                    <a:tab pos="361950" algn="l"/>
                  </a:tabLst>
                </a:pPr>
                <a:r>
                  <a:rPr lang="vi-VN" sz="2600" b="1">
                    <a:solidFill>
                      <a:srgbClr val="C0000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Ghi </a:t>
                </a:r>
                <a:r>
                  <a:rPr lang="vi-VN" sz="2600" b="1" smtClean="0">
                    <a:solidFill>
                      <a:srgbClr val="C0000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nhớ</a:t>
                </a:r>
                <a:endParaRPr lang="en-US" sz="2600" b="1" smtClean="0">
                  <a:solidFill>
                    <a:srgbClr val="C00000"/>
                  </a:solidFill>
                  <a:latin typeface="+mn-lt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vi-VN" sz="1800">
                    <a:latin typeface="+mn-lt"/>
                    <a:ea typeface="Arial" panose="020B0604020202020204" pitchFamily="34" charset="0"/>
                    <a:cs typeface="Times New Roman" panose="02020603050405020304" pitchFamily="18" charset="0"/>
                  </a:rPr>
                  <a:t>Đường thẳng </a:t>
                </a:r>
                <a14:m>
                  <m:oMath xmlns:m="http://schemas.openxmlformats.org/officeDocument/2006/math">
                    <m:r>
                      <a:rPr lang="vi-VN" sz="1800" i="1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1800" i="1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+mn-lt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1800" i="1">
                            <a:effectLst/>
                            <a:latin typeface="+mn-lt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vi-VN" sz="1800" i="1">
                            <a:effectLst/>
                            <a:latin typeface="+mn-lt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vi-VN" sz="18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 gọi là đường tiệm cận ngang (gọi tắt là tiệm cận ngang) của đồ thị hàm số </a:t>
                </a:r>
                <a14:m>
                  <m:oMath xmlns:m="http://schemas.openxmlformats.org/officeDocument/2006/math">
                    <m:r>
                      <a:rPr lang="vi-VN" sz="1800" i="1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1800" i="1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1800" i="1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1800" i="1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1800" i="1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1800" i="1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18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 </a:t>
                </a:r>
                <a:r>
                  <a:rPr lang="vi-VN" sz="1800" smtClean="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nếu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i="1">
                            <a:effectLst/>
                            <a:latin typeface="+mn-lt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800" i="1">
                                <a:effectLst/>
                                <a:latin typeface="+mn-lt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effectLst/>
                                <a:latin typeface="+mn-lt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1800" i="1">
                                <a:effectLst/>
                                <a:latin typeface="+mn-lt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1800" i="1">
                                <a:effectLst/>
                                <a:latin typeface="+mn-lt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r>
                          <a:rPr lang="en-US" sz="1800" i="1">
                            <a:effectLst/>
                            <a:latin typeface="+mn-lt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en-US" sz="1800" i="1">
                            <a:effectLst/>
                            <a:latin typeface="+mn-lt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1800" i="1">
                            <a:effectLst/>
                            <a:latin typeface="+mn-lt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1800" i="1">
                            <a:effectLst/>
                            <a:latin typeface="+mn-lt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en-US" sz="1800" i="1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+mn-lt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+mn-lt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+mn-lt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 hoặc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i="1">
                            <a:effectLst/>
                            <a:latin typeface="+mn-lt"/>
                            <a:ea typeface="PMingLiU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800" i="1">
                                <a:effectLst/>
                                <a:latin typeface="+mn-lt"/>
                                <a:ea typeface="PMingLiU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effectLst/>
                                <a:latin typeface="+mn-lt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1800" i="1">
                                <a:effectLst/>
                                <a:latin typeface="+mn-lt"/>
                                <a:ea typeface="PMingLiU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1800" i="1">
                                <a:effectLst/>
                                <a:latin typeface="+mn-lt"/>
                                <a:ea typeface="PMingLiU"/>
                                <a:cs typeface="Times New Roman" panose="02020603050405020304" pitchFamily="18" charset="0"/>
                              </a:rPr>
                              <m:t>→−∞</m:t>
                            </m:r>
                          </m:lim>
                        </m:limLow>
                      </m:fName>
                      <m:e>
                        <m:r>
                          <a:rPr lang="en-US" sz="1800" i="1">
                            <a:effectLst/>
                            <a:latin typeface="+mn-lt"/>
                            <a:ea typeface="PMingLiU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en-US" sz="1800" i="1">
                            <a:effectLst/>
                            <a:latin typeface="+mn-lt"/>
                            <a:ea typeface="PMingLiU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1800" i="1">
                            <a:effectLst/>
                            <a:latin typeface="+mn-lt"/>
                            <a:ea typeface="PMingLiU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1800" i="1">
                            <a:effectLst/>
                            <a:latin typeface="+mn-lt"/>
                            <a:ea typeface="PMingLiU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en-US" sz="1800" i="1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+mn-lt"/>
                            <a:ea typeface="PMingLiU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+mn-lt"/>
                            <a:ea typeface="PMingLiU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+mn-lt"/>
                            <a:ea typeface="PMingLiU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smtClean="0">
                    <a:effectLst/>
                    <a:latin typeface="+mn-lt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840" y="370828"/>
                <a:ext cx="8107751" cy="1653722"/>
              </a:xfrm>
              <a:prstGeom prst="rect">
                <a:avLst/>
              </a:prstGeom>
              <a:blipFill>
                <a:blip r:embed="rId3"/>
                <a:stretch>
                  <a:fillRect l="-602" r="-677" b="-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06" y="2174049"/>
            <a:ext cx="7410617" cy="24854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68483" y="302151"/>
            <a:ext cx="8230840" cy="4532244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194584" y="530698"/>
                <a:ext cx="7003211" cy="7455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spcAft>
                    <a:spcPts val="1000"/>
                  </a:spcAft>
                  <a:tabLst>
                    <a:tab pos="36195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 b="1" smtClean="0">
                          <a:solidFill>
                            <a:schemeClr val="accent3">
                              <a:lumMod val="25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1800" b="1" smtClean="0">
                          <a:solidFill>
                            <a:schemeClr val="accent3">
                              <a:lumMod val="25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í </m:t>
                      </m:r>
                      <m:r>
                        <m:rPr>
                          <m:nor/>
                        </m:rPr>
                        <a:rPr lang="en-US" sz="1800" b="1" smtClean="0">
                          <a:solidFill>
                            <a:schemeClr val="accent3">
                              <a:lumMod val="25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1800" b="1" smtClean="0">
                          <a:solidFill>
                            <a:schemeClr val="accent3">
                              <a:lumMod val="25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ụ 1.</m:t>
                      </m:r>
                      <m:r>
                        <m:rPr>
                          <m:nor/>
                        </m:rPr>
                        <a:rPr lang="vi-VN" sz="1800" b="1" smtClean="0">
                          <a:solidFill>
                            <a:schemeClr val="accent3">
                              <a:lumMod val="25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ti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ngang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đồ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ị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ố</m:t>
                      </m:r>
                      <m:r>
                        <a:rPr lang="en-US" sz="1800" b="0" i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800" b="0" i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1800" b="0" i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b="0" i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1800" b="0" i="1" smtClean="0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b="0" i="1" smtClean="0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en-US" sz="1800" b="0" i="1" smtClean="0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b="0" i="1" smtClean="0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vi-VN" sz="1800">
                  <a:solidFill>
                    <a:schemeClr val="tx2">
                      <a:lumMod val="10000"/>
                    </a:schemeClr>
                  </a:solidFill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584" y="530698"/>
                <a:ext cx="7003211" cy="74558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4223342" y="1465079"/>
            <a:ext cx="834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1" u="sng" strike="noStrike" kern="1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Giải:</a:t>
            </a:r>
            <a:endParaRPr kumimoji="0" lang="en-US" sz="1800" b="0" i="0" u="sng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285695">
            <a:off x="8022063" y="3867787"/>
            <a:ext cx="950237" cy="101811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194584" y="1746096"/>
                <a:ext cx="6875990" cy="26415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  <a:tabLst>
                    <a:tab pos="36195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>
                          <a:solidFill>
                            <a:srgbClr val="DADADA">
                              <a:lumMod val="10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1800">
                          <a:solidFill>
                            <a:srgbClr val="DADADA">
                              <a:lumMod val="10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>
                          <a:solidFill>
                            <a:srgbClr val="DADADA">
                              <a:lumMod val="10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800">
                          <a:solidFill>
                            <a:srgbClr val="DADADA">
                              <a:lumMod val="10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ó:</m:t>
                      </m:r>
                      <m:func>
                        <m:funcPr>
                          <m:ctrlPr>
                            <a:rPr lang="en-US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1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800" i="1">
                                  <a:solidFill>
                                    <a:schemeClr val="tx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solidFill>
                                    <a:schemeClr val="tx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a:rPr lang="en-US" sz="1800" i="1">
                                  <a:solidFill>
                                    <a:schemeClr val="tx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solidFill>
                                    <a:schemeClr val="tx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</m:num>
                            <m:den>
                              <m:r>
                                <a:rPr lang="en-US" sz="1800" i="1">
                                  <a:solidFill>
                                    <a:schemeClr val="tx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solidFill>
                                    <a:schemeClr val="tx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den>
                          </m:f>
                        </m:e>
                      </m:func>
                      <m:r>
                        <a:rPr lang="en-US" sz="1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800" i="1">
                                  <a:solidFill>
                                    <a:schemeClr val="tx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solidFill>
                                    <a:schemeClr val="tx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3−</m:t>
                              </m:r>
                              <m:f>
                                <m:fPr>
                                  <m:ctrlPr>
                                    <a:rPr lang="en-US" sz="1800" i="1" smtClean="0">
                                      <a:solidFill>
                                        <a:schemeClr val="tx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solidFill>
                                        <a:schemeClr val="tx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solidFill>
                                        <a:schemeClr val="tx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num>
                            <m:den>
                              <m:r>
                                <a:rPr lang="en-US" sz="1800" b="0" i="1" smtClean="0">
                                  <a:solidFill>
                                    <a:schemeClr val="tx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1800" i="1">
                                      <a:solidFill>
                                        <a:schemeClr val="tx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solidFill>
                                        <a:schemeClr val="tx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i="1">
                                      <a:solidFill>
                                        <a:schemeClr val="tx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den>
                          </m:f>
                          <m:r>
                            <a:rPr lang="en-US" sz="1800" b="0" i="1" smtClean="0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=3</m:t>
                          </m:r>
                        </m:e>
                      </m:func>
                    </m:oMath>
                  </m:oMathPara>
                </a14:m>
                <a:endParaRPr lang="en-US" sz="1800" smtClean="0">
                  <a:solidFill>
                    <a:srgbClr val="DADADA">
                      <a:lumMod val="10000"/>
                    </a:srgbClr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  <a:tabLst>
                    <a:tab pos="361950" algn="l"/>
                  </a:tabLst>
                </a:pPr>
                <a:r>
                  <a:rPr lang="en-US" sz="1800" smtClean="0">
                    <a:solidFill>
                      <a:srgbClr val="DADADA">
                        <a:lumMod val="10000"/>
                      </a:srgb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Tương tự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18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→−∞</m:t>
                            </m:r>
                          </m:lim>
                        </m:limLow>
                      </m:fName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en-US" sz="1800" b="0" i="1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endParaRPr lang="en-US" sz="1800" smtClean="0">
                  <a:solidFill>
                    <a:srgbClr val="DADADA">
                      <a:lumMod val="10000"/>
                    </a:srgbClr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  <a:tabLst>
                    <a:tab pos="361950" algn="l"/>
                  </a:tabLst>
                </a:pPr>
                <a:r>
                  <a:rPr lang="en-US" sz="1800" smtClean="0">
                    <a:solidFill>
                      <a:srgbClr val="DADADA">
                        <a:lumMod val="10000"/>
                      </a:srgb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Vậy đồ thị hàm số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18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lang="en-US" sz="1800" smtClean="0">
                    <a:solidFill>
                      <a:srgbClr val="DADADA">
                        <a:lumMod val="10000"/>
                      </a:srgb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có tiệm cận ngang là đường thẳng 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800" i="1" smtClean="0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=3. </m:t>
                    </m:r>
                  </m:oMath>
                </a14:m>
                <a:endParaRPr lang="en-US" sz="1800">
                  <a:solidFill>
                    <a:srgbClr val="DADADA">
                      <a:lumMod val="10000"/>
                    </a:srgbClr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584" y="1746096"/>
                <a:ext cx="6875990" cy="2641557"/>
              </a:xfrm>
              <a:prstGeom prst="rect">
                <a:avLst/>
              </a:prstGeom>
              <a:blipFill>
                <a:blip r:embed="rId5"/>
                <a:stretch>
                  <a:fillRect l="-798" b="-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664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/>
    </p:bldLst>
  </p:timing>
</p:sld>
</file>

<file path=ppt/theme/theme1.xml><?xml version="1.0" encoding="utf-8"?>
<a:theme xmlns:a="http://schemas.openxmlformats.org/drawingml/2006/main" name="Characteristics of Linear Functions by Slidesgo">
  <a:themeElements>
    <a:clrScheme name="Simple Light">
      <a:dk1>
        <a:srgbClr val="241E58"/>
      </a:dk1>
      <a:lt1>
        <a:srgbClr val="FFFFFF"/>
      </a:lt1>
      <a:dk2>
        <a:srgbClr val="F1F1F1"/>
      </a:dk2>
      <a:lt2>
        <a:srgbClr val="DADADA"/>
      </a:lt2>
      <a:accent1>
        <a:srgbClr val="FF767A"/>
      </a:accent1>
      <a:accent2>
        <a:srgbClr val="FFCA63"/>
      </a:accent2>
      <a:accent3>
        <a:srgbClr val="C6EAFF"/>
      </a:accent3>
      <a:accent4>
        <a:srgbClr val="FFFFFF"/>
      </a:accent4>
      <a:accent5>
        <a:srgbClr val="FFFFFF"/>
      </a:accent5>
      <a:accent6>
        <a:srgbClr val="FFFFFF"/>
      </a:accent6>
      <a:hlink>
        <a:srgbClr val="241E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haracteristics of Linear Functions by Slidesgo">
  <a:themeElements>
    <a:clrScheme name="Simple Light">
      <a:dk1>
        <a:srgbClr val="241E58"/>
      </a:dk1>
      <a:lt1>
        <a:srgbClr val="FFFFFF"/>
      </a:lt1>
      <a:dk2>
        <a:srgbClr val="F1F1F1"/>
      </a:dk2>
      <a:lt2>
        <a:srgbClr val="DADADA"/>
      </a:lt2>
      <a:accent1>
        <a:srgbClr val="FF767A"/>
      </a:accent1>
      <a:accent2>
        <a:srgbClr val="FFCA63"/>
      </a:accent2>
      <a:accent3>
        <a:srgbClr val="C6EAFF"/>
      </a:accent3>
      <a:accent4>
        <a:srgbClr val="FFFFFF"/>
      </a:accent4>
      <a:accent5>
        <a:srgbClr val="FFFFFF"/>
      </a:accent5>
      <a:accent6>
        <a:srgbClr val="FFFFFF"/>
      </a:accent6>
      <a:hlink>
        <a:srgbClr val="241E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3175</TotalTime>
  <Words>1119</Words>
  <Application>Microsoft Office PowerPoint</Application>
  <PresentationFormat>On-screen Show (16:9)</PresentationFormat>
  <Paragraphs>252</Paragraphs>
  <Slides>51</Slides>
  <Notes>51</Notes>
  <HiddenSlides>0</HiddenSlides>
  <MMClips>5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65" baseType="lpstr">
      <vt:lpstr>PMingLiU</vt:lpstr>
      <vt:lpstr>Paytone One</vt:lpstr>
      <vt:lpstr>Nunito Light</vt:lpstr>
      <vt:lpstr>Montserrat Medium</vt:lpstr>
      <vt:lpstr>Anaheim</vt:lpstr>
      <vt:lpstr>Arial</vt:lpstr>
      <vt:lpstr>Merriweather Sans</vt:lpstr>
      <vt:lpstr>Cambria Math</vt:lpstr>
      <vt:lpstr>Wingdings</vt:lpstr>
      <vt:lpstr>Darker Grotesque Black</vt:lpstr>
      <vt:lpstr>Times New Roman</vt:lpstr>
      <vt:lpstr>Calibri</vt:lpstr>
      <vt:lpstr>Characteristics of Linear Functions by Slidesgo</vt:lpstr>
      <vt:lpstr>1_Characteristics of Linear Functions by Slidesgo</vt:lpstr>
      <vt:lpstr>CHÀO MỪNG CẢ LỚP ĐẾN VỚI BÀI HỌC MỚI!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CẢM ƠN CẢ LỚP  ĐÃ THAM GIA BÀI HỌC!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CẢ LỚP ĐẾN VỚI BÀI HỌC MỚI!</dc:title>
  <dc:creator>Hà Ngân</dc:creator>
  <cp:lastModifiedBy>Admin</cp:lastModifiedBy>
  <cp:revision>113</cp:revision>
  <dcterms:modified xsi:type="dcterms:W3CDTF">2024-06-12T07:14:05Z</dcterms:modified>
</cp:coreProperties>
</file>