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4.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5.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7.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8.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9.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0.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1.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2.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3.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4.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5.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6.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27.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28.xml" ContentType="application/vnd.openxmlformats-officedocument.theme+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29.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0.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1.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32.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33.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34.xml" ContentType="application/vnd.openxmlformats-officedocument.theme+xml"/>
  <Override PartName="/ppt/theme/themeOverride1.xml" ContentType="application/vnd.openxmlformats-officedocument.themeOverrid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35.xml" ContentType="application/vnd.openxmlformats-officedocument.theme+xml"/>
  <Override PartName="/ppt/theme/themeOverride2.xml" ContentType="application/vnd.openxmlformats-officedocument.themeOverride+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36.xml" ContentType="application/vnd.openxmlformats-officedocument.theme+xml"/>
  <Override PartName="/ppt/theme/themeOverride3.xml" ContentType="application/vnd.openxmlformats-officedocument.themeOverrid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37.xml" ContentType="application/vnd.openxmlformats-officedocument.theme+xml"/>
  <Override PartName="/ppt/theme/themeOverride4.xml" ContentType="application/vnd.openxmlformats-officedocument.themeOverrid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theme/theme38.xml" ContentType="application/vnd.openxmlformats-officedocument.theme+xml"/>
  <Override PartName="/ppt/theme/themeOverride5.xml" ContentType="application/vnd.openxmlformats-officedocument.themeOverride+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theme/theme39.xml" ContentType="application/vnd.openxmlformats-officedocument.theme+xml"/>
  <Override PartName="/ppt/theme/themeOverride6.xml" ContentType="application/vnd.openxmlformats-officedocument.themeOverride+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theme/theme40.xml" ContentType="application/vnd.openxmlformats-officedocument.theme+xml"/>
  <Override PartName="/ppt/theme/themeOverride7.xml" ContentType="application/vnd.openxmlformats-officedocument.themeOverride+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theme/theme41.xml" ContentType="application/vnd.openxmlformats-officedocument.theme+xml"/>
  <Override PartName="/ppt/theme/themeOverride8.xml" ContentType="application/vnd.openxmlformats-officedocument.themeOverride+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theme/theme42.xml" ContentType="application/vnd.openxmlformats-officedocument.theme+xml"/>
  <Override PartName="/ppt/theme/themeOverride9.xml" ContentType="application/vnd.openxmlformats-officedocument.themeOverride+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43.xml" ContentType="application/vnd.openxmlformats-officedocument.theme+xml"/>
  <Override PartName="/ppt/theme/themeOverride10.xml" ContentType="application/vnd.openxmlformats-officedocument.themeOverrid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4.xml" ContentType="application/vnd.openxmlformats-officedocument.theme+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theme/theme45.xml" ContentType="application/vnd.openxmlformats-officedocument.theme+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theme/theme46.xml" ContentType="application/vnd.openxmlformats-officedocument.theme+xml"/>
  <Override PartName="/ppt/theme/theme4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9" r:id="rId3"/>
    <p:sldMasterId id="2147483722" r:id="rId4"/>
    <p:sldMasterId id="2147483735" r:id="rId5"/>
    <p:sldMasterId id="2147483748" r:id="rId6"/>
    <p:sldMasterId id="2147483761" r:id="rId7"/>
    <p:sldMasterId id="2147483774" r:id="rId8"/>
    <p:sldMasterId id="2147483787" r:id="rId9"/>
    <p:sldMasterId id="2147483799" r:id="rId10"/>
    <p:sldMasterId id="2147483811" r:id="rId11"/>
    <p:sldMasterId id="2147483823" r:id="rId12"/>
    <p:sldMasterId id="2147483835" r:id="rId13"/>
    <p:sldMasterId id="2147483847" r:id="rId14"/>
    <p:sldMasterId id="2147483859" r:id="rId15"/>
    <p:sldMasterId id="2147483883" r:id="rId16"/>
    <p:sldMasterId id="2147483895" r:id="rId17"/>
    <p:sldMasterId id="2147483907" r:id="rId18"/>
    <p:sldMasterId id="2147483919" r:id="rId19"/>
    <p:sldMasterId id="2147483931" r:id="rId20"/>
    <p:sldMasterId id="2147483943" r:id="rId21"/>
    <p:sldMasterId id="2147483967" r:id="rId22"/>
    <p:sldMasterId id="2147483979" r:id="rId23"/>
    <p:sldMasterId id="2147483993" r:id="rId24"/>
    <p:sldMasterId id="2147484007" r:id="rId25"/>
    <p:sldMasterId id="2147484021" r:id="rId26"/>
    <p:sldMasterId id="2147484035" r:id="rId27"/>
    <p:sldMasterId id="2147484049" r:id="rId28"/>
    <p:sldMasterId id="2147484063" r:id="rId29"/>
    <p:sldMasterId id="2147484077" r:id="rId30"/>
    <p:sldMasterId id="2147484091" r:id="rId31"/>
    <p:sldMasterId id="2147484105" r:id="rId32"/>
    <p:sldMasterId id="2147484119" r:id="rId33"/>
    <p:sldMasterId id="2147484133" r:id="rId34"/>
    <p:sldMasterId id="2147484145" r:id="rId35"/>
    <p:sldMasterId id="2147484169" r:id="rId36"/>
    <p:sldMasterId id="2147484205" r:id="rId37"/>
    <p:sldMasterId id="2147484217" r:id="rId38"/>
    <p:sldMasterId id="2147484229" r:id="rId39"/>
    <p:sldMasterId id="2147484241" r:id="rId40"/>
    <p:sldMasterId id="2147484253" r:id="rId41"/>
    <p:sldMasterId id="2147484265" r:id="rId42"/>
    <p:sldMasterId id="2147484277" r:id="rId43"/>
    <p:sldMasterId id="2147484289" r:id="rId44"/>
    <p:sldMasterId id="2147484301" r:id="rId45"/>
    <p:sldMasterId id="2147484313" r:id="rId46"/>
  </p:sldMasterIdLst>
  <p:notesMasterIdLst>
    <p:notesMasterId r:id="rId107"/>
  </p:notesMasterIdLst>
  <p:sldIdLst>
    <p:sldId id="256" r:id="rId47"/>
    <p:sldId id="260" r:id="rId48"/>
    <p:sldId id="312" r:id="rId49"/>
    <p:sldId id="316" r:id="rId50"/>
    <p:sldId id="317" r:id="rId51"/>
    <p:sldId id="315" r:id="rId52"/>
    <p:sldId id="314" r:id="rId53"/>
    <p:sldId id="257" r:id="rId54"/>
    <p:sldId id="261" r:id="rId55"/>
    <p:sldId id="262" r:id="rId56"/>
    <p:sldId id="263" r:id="rId57"/>
    <p:sldId id="264" r:id="rId58"/>
    <p:sldId id="265" r:id="rId59"/>
    <p:sldId id="266" r:id="rId60"/>
    <p:sldId id="267" r:id="rId61"/>
    <p:sldId id="259" r:id="rId62"/>
    <p:sldId id="318" r:id="rId63"/>
    <p:sldId id="268" r:id="rId64"/>
    <p:sldId id="270" r:id="rId65"/>
    <p:sldId id="271" r:id="rId66"/>
    <p:sldId id="272" r:id="rId67"/>
    <p:sldId id="273" r:id="rId68"/>
    <p:sldId id="274" r:id="rId69"/>
    <p:sldId id="275" r:id="rId70"/>
    <p:sldId id="277" r:id="rId71"/>
    <p:sldId id="278" r:id="rId72"/>
    <p:sldId id="279" r:id="rId73"/>
    <p:sldId id="280" r:id="rId74"/>
    <p:sldId id="281" r:id="rId75"/>
    <p:sldId id="282" r:id="rId76"/>
    <p:sldId id="284" r:id="rId77"/>
    <p:sldId id="322" r:id="rId78"/>
    <p:sldId id="320" r:id="rId79"/>
    <p:sldId id="286" r:id="rId80"/>
    <p:sldId id="287" r:id="rId81"/>
    <p:sldId id="288" r:id="rId82"/>
    <p:sldId id="289" r:id="rId83"/>
    <p:sldId id="290" r:id="rId84"/>
    <p:sldId id="291" r:id="rId85"/>
    <p:sldId id="292" r:id="rId86"/>
    <p:sldId id="294" r:id="rId87"/>
    <p:sldId id="295" r:id="rId88"/>
    <p:sldId id="296" r:id="rId89"/>
    <p:sldId id="297" r:id="rId90"/>
    <p:sldId id="324" r:id="rId91"/>
    <p:sldId id="298" r:id="rId92"/>
    <p:sldId id="299" r:id="rId93"/>
    <p:sldId id="301" r:id="rId94"/>
    <p:sldId id="304" r:id="rId95"/>
    <p:sldId id="305" r:id="rId96"/>
    <p:sldId id="306" r:id="rId97"/>
    <p:sldId id="307" r:id="rId98"/>
    <p:sldId id="308" r:id="rId99"/>
    <p:sldId id="309" r:id="rId100"/>
    <p:sldId id="310" r:id="rId101"/>
    <p:sldId id="326" r:id="rId102"/>
    <p:sldId id="258" r:id="rId103"/>
    <p:sldId id="285" r:id="rId104"/>
    <p:sldId id="319" r:id="rId105"/>
    <p:sldId id="269" r:id="rId10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00B8"/>
    <a:srgbClr val="766800"/>
    <a:srgbClr val="530E68"/>
    <a:srgbClr val="0300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 Target="slides/slide1.xml"/><Relationship Id="rId63" Type="http://schemas.openxmlformats.org/officeDocument/2006/relationships/slide" Target="slides/slide17.xml"/><Relationship Id="rId68" Type="http://schemas.openxmlformats.org/officeDocument/2006/relationships/slide" Target="slides/slide22.xml"/><Relationship Id="rId84" Type="http://schemas.openxmlformats.org/officeDocument/2006/relationships/slide" Target="slides/slide38.xml"/><Relationship Id="rId89"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07" Type="http://schemas.openxmlformats.org/officeDocument/2006/relationships/notesMaster" Target="notesMasters/notesMaster1.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53" Type="http://schemas.openxmlformats.org/officeDocument/2006/relationships/slide" Target="slides/slide7.xml"/><Relationship Id="rId58" Type="http://schemas.openxmlformats.org/officeDocument/2006/relationships/slide" Target="slides/slide12.xml"/><Relationship Id="rId66" Type="http://schemas.openxmlformats.org/officeDocument/2006/relationships/slide" Target="slides/slide20.xml"/><Relationship Id="rId74" Type="http://schemas.openxmlformats.org/officeDocument/2006/relationships/slide" Target="slides/slide28.xml"/><Relationship Id="rId79" Type="http://schemas.openxmlformats.org/officeDocument/2006/relationships/slide" Target="slides/slide33.xml"/><Relationship Id="rId87" Type="http://schemas.openxmlformats.org/officeDocument/2006/relationships/slide" Target="slides/slide41.xml"/><Relationship Id="rId102" Type="http://schemas.openxmlformats.org/officeDocument/2006/relationships/slide" Target="slides/slide56.xml"/><Relationship Id="rId110"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15.xml"/><Relationship Id="rId82" Type="http://schemas.openxmlformats.org/officeDocument/2006/relationships/slide" Target="slides/slide36.xml"/><Relationship Id="rId90" Type="http://schemas.openxmlformats.org/officeDocument/2006/relationships/slide" Target="slides/slide44.xml"/><Relationship Id="rId95" Type="http://schemas.openxmlformats.org/officeDocument/2006/relationships/slide" Target="slides/slide4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Master" Target="slideMasters/slideMaster43.xml"/><Relationship Id="rId48" Type="http://schemas.openxmlformats.org/officeDocument/2006/relationships/slide" Target="slides/slide2.xml"/><Relationship Id="rId56" Type="http://schemas.openxmlformats.org/officeDocument/2006/relationships/slide" Target="slides/slide10.xml"/><Relationship Id="rId64" Type="http://schemas.openxmlformats.org/officeDocument/2006/relationships/slide" Target="slides/slide18.xml"/><Relationship Id="rId69" Type="http://schemas.openxmlformats.org/officeDocument/2006/relationships/slide" Target="slides/slide23.xml"/><Relationship Id="rId77" Type="http://schemas.openxmlformats.org/officeDocument/2006/relationships/slide" Target="slides/slide31.xml"/><Relationship Id="rId100" Type="http://schemas.openxmlformats.org/officeDocument/2006/relationships/slide" Target="slides/slide54.xml"/><Relationship Id="rId105" Type="http://schemas.openxmlformats.org/officeDocument/2006/relationships/slide" Target="slides/slide59.xml"/><Relationship Id="rId8" Type="http://schemas.openxmlformats.org/officeDocument/2006/relationships/slideMaster" Target="slideMasters/slideMaster8.xml"/><Relationship Id="rId51" Type="http://schemas.openxmlformats.org/officeDocument/2006/relationships/slide" Target="slides/slide5.xml"/><Relationship Id="rId72" Type="http://schemas.openxmlformats.org/officeDocument/2006/relationships/slide" Target="slides/slide26.xml"/><Relationship Id="rId80" Type="http://schemas.openxmlformats.org/officeDocument/2006/relationships/slide" Target="slides/slide34.xml"/><Relationship Id="rId85" Type="http://schemas.openxmlformats.org/officeDocument/2006/relationships/slide" Target="slides/slide39.xml"/><Relationship Id="rId93" Type="http://schemas.openxmlformats.org/officeDocument/2006/relationships/slide" Target="slides/slide47.xml"/><Relationship Id="rId98" Type="http://schemas.openxmlformats.org/officeDocument/2006/relationships/slide" Target="slides/slide5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 Target="slides/slide13.xml"/><Relationship Id="rId67" Type="http://schemas.openxmlformats.org/officeDocument/2006/relationships/slide" Target="slides/slide21.xml"/><Relationship Id="rId103" Type="http://schemas.openxmlformats.org/officeDocument/2006/relationships/slide" Target="slides/slide57.xml"/><Relationship Id="rId108"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8.xml"/><Relationship Id="rId62" Type="http://schemas.openxmlformats.org/officeDocument/2006/relationships/slide" Target="slides/slide16.xml"/><Relationship Id="rId70" Type="http://schemas.openxmlformats.org/officeDocument/2006/relationships/slide" Target="slides/slide24.xml"/><Relationship Id="rId75" Type="http://schemas.openxmlformats.org/officeDocument/2006/relationships/slide" Target="slides/slide29.xml"/><Relationship Id="rId83" Type="http://schemas.openxmlformats.org/officeDocument/2006/relationships/slide" Target="slides/slide37.xml"/><Relationship Id="rId88" Type="http://schemas.openxmlformats.org/officeDocument/2006/relationships/slide" Target="slides/slide42.xml"/><Relationship Id="rId91" Type="http://schemas.openxmlformats.org/officeDocument/2006/relationships/slide" Target="slides/slide45.xml"/><Relationship Id="rId96" Type="http://schemas.openxmlformats.org/officeDocument/2006/relationships/slide" Target="slides/slide50.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3.xml"/><Relationship Id="rId57" Type="http://schemas.openxmlformats.org/officeDocument/2006/relationships/slide" Target="slides/slide11.xml"/><Relationship Id="rId106" Type="http://schemas.openxmlformats.org/officeDocument/2006/relationships/slide" Target="slides/slide6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 Target="slides/slide6.xml"/><Relationship Id="rId60" Type="http://schemas.openxmlformats.org/officeDocument/2006/relationships/slide" Target="slides/slide14.xml"/><Relationship Id="rId65" Type="http://schemas.openxmlformats.org/officeDocument/2006/relationships/slide" Target="slides/slide19.xml"/><Relationship Id="rId73" Type="http://schemas.openxmlformats.org/officeDocument/2006/relationships/slide" Target="slides/slide27.xml"/><Relationship Id="rId78" Type="http://schemas.openxmlformats.org/officeDocument/2006/relationships/slide" Target="slides/slide32.xml"/><Relationship Id="rId81" Type="http://schemas.openxmlformats.org/officeDocument/2006/relationships/slide" Target="slides/slide35.xml"/><Relationship Id="rId86" Type="http://schemas.openxmlformats.org/officeDocument/2006/relationships/slide" Target="slides/slide40.xml"/><Relationship Id="rId94" Type="http://schemas.openxmlformats.org/officeDocument/2006/relationships/slide" Target="slides/slide48.xml"/><Relationship Id="rId99" Type="http://schemas.openxmlformats.org/officeDocument/2006/relationships/slide" Target="slides/slide53.xml"/><Relationship Id="rId101" Type="http://schemas.openxmlformats.org/officeDocument/2006/relationships/slide" Target="slides/slide5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viewProps" Target="viewProps.xml"/><Relationship Id="rId34" Type="http://schemas.openxmlformats.org/officeDocument/2006/relationships/slideMaster" Target="slideMasters/slideMaster34.xml"/><Relationship Id="rId50" Type="http://schemas.openxmlformats.org/officeDocument/2006/relationships/slide" Target="slides/slide4.xml"/><Relationship Id="rId55" Type="http://schemas.openxmlformats.org/officeDocument/2006/relationships/slide" Target="slides/slide9.xml"/><Relationship Id="rId76" Type="http://schemas.openxmlformats.org/officeDocument/2006/relationships/slide" Target="slides/slide30.xml"/><Relationship Id="rId97" Type="http://schemas.openxmlformats.org/officeDocument/2006/relationships/slide" Target="slides/slide51.xml"/><Relationship Id="rId104" Type="http://schemas.openxmlformats.org/officeDocument/2006/relationships/slide" Target="slides/slide58.xml"/><Relationship Id="rId7" Type="http://schemas.openxmlformats.org/officeDocument/2006/relationships/slideMaster" Target="slideMasters/slideMaster7.xml"/><Relationship Id="rId71" Type="http://schemas.openxmlformats.org/officeDocument/2006/relationships/slide" Target="slides/slide25.xml"/><Relationship Id="rId92"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6B7CEE-0A67-48C9-94B5-A376A1DF44FE}" type="datetimeFigureOut">
              <a:rPr lang="en-US" smtClean="0"/>
              <a:t>7/1/2020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613305-3793-46DC-A92D-9092174333CA}" type="slidenum">
              <a:rPr lang="en-US" smtClean="0"/>
              <a:t>‹#›</a:t>
            </a:fld>
            <a:endParaRPr lang="en-US"/>
          </a:p>
        </p:txBody>
      </p:sp>
    </p:spTree>
    <p:extLst>
      <p:ext uri="{BB962C8B-B14F-4D97-AF65-F5344CB8AC3E}">
        <p14:creationId xmlns:p14="http://schemas.microsoft.com/office/powerpoint/2010/main" val="2377811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613305-3793-46DC-A92D-9092174333CA}" type="slidenum">
              <a:rPr lang="en-US" smtClean="0"/>
              <a:t>57</a:t>
            </a:fld>
            <a:endParaRPr lang="en-US"/>
          </a:p>
        </p:txBody>
      </p:sp>
    </p:spTree>
    <p:extLst>
      <p:ext uri="{BB962C8B-B14F-4D97-AF65-F5344CB8AC3E}">
        <p14:creationId xmlns:p14="http://schemas.microsoft.com/office/powerpoint/2010/main" val="1169838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5.xml.rels><?xml version="1.0" encoding="UTF-8" standalone="yes"?>
<Relationships xmlns="http://schemas.openxmlformats.org/package/2006/relationships"><Relationship Id="rId2" Type="http://schemas.openxmlformats.org/officeDocument/2006/relationships/slideMaster" Target="../slideMasters/slideMaster34.xml"/><Relationship Id="rId1" Type="http://schemas.openxmlformats.org/officeDocument/2006/relationships/themeOverride" Target="../theme/themeOverride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6.xml.rels><?xml version="1.0" encoding="UTF-8" standalone="yes"?>
<Relationships xmlns="http://schemas.openxmlformats.org/package/2006/relationships"><Relationship Id="rId2" Type="http://schemas.openxmlformats.org/officeDocument/2006/relationships/slideMaster" Target="../slideMasters/slideMaster35.xml"/><Relationship Id="rId1" Type="http://schemas.openxmlformats.org/officeDocument/2006/relationships/themeOverride" Target="../theme/themeOverride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7.xml.rels><?xml version="1.0" encoding="UTF-8" standalone="yes"?>
<Relationships xmlns="http://schemas.openxmlformats.org/package/2006/relationships"><Relationship Id="rId2" Type="http://schemas.openxmlformats.org/officeDocument/2006/relationships/slideMaster" Target="../slideMasters/slideMaster36.xml"/><Relationship Id="rId1" Type="http://schemas.openxmlformats.org/officeDocument/2006/relationships/themeOverride" Target="../theme/themeOverride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8.xml.rels><?xml version="1.0" encoding="UTF-8" standalone="yes"?>
<Relationships xmlns="http://schemas.openxmlformats.org/package/2006/relationships"><Relationship Id="rId2" Type="http://schemas.openxmlformats.org/officeDocument/2006/relationships/slideMaster" Target="../slideMasters/slideMaster37.xml"/><Relationship Id="rId1" Type="http://schemas.openxmlformats.org/officeDocument/2006/relationships/themeOverride" Target="../theme/themeOverride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9.xml.rels><?xml version="1.0" encoding="UTF-8" standalone="yes"?>
<Relationships xmlns="http://schemas.openxmlformats.org/package/2006/relationships"><Relationship Id="rId2" Type="http://schemas.openxmlformats.org/officeDocument/2006/relationships/slideMaster" Target="../slideMasters/slideMaster38.xml"/><Relationship Id="rId1" Type="http://schemas.openxmlformats.org/officeDocument/2006/relationships/themeOverride" Target="../theme/themeOverride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2" Type="http://schemas.openxmlformats.org/officeDocument/2006/relationships/slideMaster" Target="../slideMasters/slideMaster39.xml"/><Relationship Id="rId1" Type="http://schemas.openxmlformats.org/officeDocument/2006/relationships/themeOverride" Target="../theme/themeOverride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1.xml.rels><?xml version="1.0" encoding="UTF-8" standalone="yes"?>
<Relationships xmlns="http://schemas.openxmlformats.org/package/2006/relationships"><Relationship Id="rId2" Type="http://schemas.openxmlformats.org/officeDocument/2006/relationships/slideMaster" Target="../slideMasters/slideMaster40.xml"/><Relationship Id="rId1" Type="http://schemas.openxmlformats.org/officeDocument/2006/relationships/themeOverride" Target="../theme/themeOverride7.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2.xml.rels><?xml version="1.0" encoding="UTF-8" standalone="yes"?>
<Relationships xmlns="http://schemas.openxmlformats.org/package/2006/relationships"><Relationship Id="rId2" Type="http://schemas.openxmlformats.org/officeDocument/2006/relationships/slideMaster" Target="../slideMasters/slideMaster41.xml"/><Relationship Id="rId1" Type="http://schemas.openxmlformats.org/officeDocument/2006/relationships/themeOverride" Target="../theme/themeOverride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3.xml.rels><?xml version="1.0" encoding="UTF-8" standalone="yes"?>
<Relationships xmlns="http://schemas.openxmlformats.org/package/2006/relationships"><Relationship Id="rId2" Type="http://schemas.openxmlformats.org/officeDocument/2006/relationships/slideMaster" Target="../slideMasters/slideMaster42.xml"/><Relationship Id="rId1" Type="http://schemas.openxmlformats.org/officeDocument/2006/relationships/themeOverride" Target="../theme/themeOverride9.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4.xml.rels><?xml version="1.0" encoding="UTF-8" standalone="yes"?>
<Relationships xmlns="http://schemas.openxmlformats.org/package/2006/relationships"><Relationship Id="rId2" Type="http://schemas.openxmlformats.org/officeDocument/2006/relationships/slideMaster" Target="../slideMasters/slideMaster43.xml"/><Relationship Id="rId1" Type="http://schemas.openxmlformats.org/officeDocument/2006/relationships/themeOverride" Target="../theme/themeOverride1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7/1/2020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365129"/>
            <a:ext cx="7886700" cy="1325563"/>
          </a:xfrm>
        </p:spPr>
        <p:txBody>
          <a:bodyPr/>
          <a:lstStyle/>
          <a:p>
            <a:r>
              <a:rPr lang="vi-VN"/>
              <a:t>Bấm để sửa kiểu tiêu đề Bản cái</a:t>
            </a:r>
          </a:p>
        </p:txBody>
      </p:sp>
      <p:sp>
        <p:nvSpPr>
          <p:cNvPr id="3" name="Chỗ dành sẵn cho Văn bản 2">
            <a:extLst>
              <a:ext uri="{FF2B5EF4-FFF2-40B4-BE49-F238E27FC236}"/>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extLst>
          </p:cNvPr>
          <p:cNvSpPr>
            <a:spLocks noGrp="1"/>
          </p:cNvSpPr>
          <p:nvPr>
            <p:ph sz="half" idx="2"/>
          </p:nvPr>
        </p:nvSpPr>
        <p:spPr>
          <a:xfrm>
            <a:off x="629842" y="2505075"/>
            <a:ext cx="3868340"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extLst>
          </p:cNvPr>
          <p:cNvSpPr>
            <a:spLocks noGrp="1"/>
          </p:cNvSpPr>
          <p:nvPr>
            <p:ph sz="quarter" idx="4"/>
          </p:nvPr>
        </p:nvSpPr>
        <p:spPr>
          <a:xfrm>
            <a:off x="4629152" y="2505075"/>
            <a:ext cx="3887391"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3">
            <a:extLst>
              <a:ext uri="{FF2B5EF4-FFF2-40B4-BE49-F238E27FC236}"/>
            </a:extLst>
          </p:cNvPr>
          <p:cNvSpPr>
            <a:spLocks noGrp="1"/>
          </p:cNvSpPr>
          <p:nvPr>
            <p:ph type="dt" sz="half" idx="10"/>
          </p:nvPr>
        </p:nvSpPr>
        <p:spPr/>
        <p:txBody>
          <a:bodyPr/>
          <a:lstStyle>
            <a:lvl1pPr>
              <a:defRPr/>
            </a:lvl1pPr>
          </a:lstStyle>
          <a:p>
            <a:pPr>
              <a:defRPr/>
            </a:pPr>
            <a:fld id="{F2B338AA-0448-4BF2-B46A-444141BC3CA1}" type="datetimeFigureOut">
              <a:rPr lang="vi-VN">
                <a:solidFill>
                  <a:prstClr val="black">
                    <a:tint val="75000"/>
                  </a:prstClr>
                </a:solidFill>
              </a:rPr>
              <a:pPr>
                <a:defRPr/>
              </a:pPr>
              <a:t>01/07/2020</a:t>
            </a:fld>
            <a:endParaRPr lang="vi-VN">
              <a:solidFill>
                <a:prstClr val="black">
                  <a:tint val="75000"/>
                </a:prstClr>
              </a:solidFill>
            </a:endParaRPr>
          </a:p>
        </p:txBody>
      </p:sp>
      <p:sp>
        <p:nvSpPr>
          <p:cNvPr id="8"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9"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C58DB22C-9C4E-4AF7-8908-386CCCD8F5AA}"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5468511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Ngày tháng 3">
            <a:extLst>
              <a:ext uri="{FF2B5EF4-FFF2-40B4-BE49-F238E27FC236}"/>
            </a:extLst>
          </p:cNvPr>
          <p:cNvSpPr>
            <a:spLocks noGrp="1"/>
          </p:cNvSpPr>
          <p:nvPr>
            <p:ph type="dt" sz="half" idx="10"/>
          </p:nvPr>
        </p:nvSpPr>
        <p:spPr/>
        <p:txBody>
          <a:bodyPr/>
          <a:lstStyle>
            <a:lvl1pPr>
              <a:defRPr/>
            </a:lvl1pPr>
          </a:lstStyle>
          <a:p>
            <a:pPr>
              <a:defRPr/>
            </a:pPr>
            <a:fld id="{7BEFFF54-19D5-4929-98FC-9D7C0B34C31D}" type="datetimeFigureOut">
              <a:rPr lang="vi-VN">
                <a:solidFill>
                  <a:prstClr val="black">
                    <a:tint val="75000"/>
                  </a:prstClr>
                </a:solidFill>
              </a:rPr>
              <a:pPr>
                <a:defRPr/>
              </a:pPr>
              <a:t>01/07/2020</a:t>
            </a:fld>
            <a:endParaRPr lang="vi-VN">
              <a:solidFill>
                <a:prstClr val="black">
                  <a:tint val="75000"/>
                </a:prstClr>
              </a:solidFill>
            </a:endParaRPr>
          </a:p>
        </p:txBody>
      </p:sp>
      <p:sp>
        <p:nvSpPr>
          <p:cNvPr id="4"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5"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230E9A9B-36A5-47F5-A7A4-F655BC9D5646}"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8137424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3">
            <a:extLst>
              <a:ext uri="{FF2B5EF4-FFF2-40B4-BE49-F238E27FC236}"/>
            </a:extLst>
          </p:cNvPr>
          <p:cNvSpPr>
            <a:spLocks noGrp="1"/>
          </p:cNvSpPr>
          <p:nvPr>
            <p:ph type="dt" sz="half" idx="10"/>
          </p:nvPr>
        </p:nvSpPr>
        <p:spPr/>
        <p:txBody>
          <a:bodyPr/>
          <a:lstStyle>
            <a:lvl1pPr>
              <a:defRPr/>
            </a:lvl1pPr>
          </a:lstStyle>
          <a:p>
            <a:pPr>
              <a:defRPr/>
            </a:pPr>
            <a:fld id="{79ED67A1-3ED4-4041-8978-8C7F0175142C}" type="datetimeFigureOut">
              <a:rPr lang="vi-VN">
                <a:solidFill>
                  <a:prstClr val="black">
                    <a:tint val="75000"/>
                  </a:prstClr>
                </a:solidFill>
              </a:rPr>
              <a:pPr>
                <a:defRPr/>
              </a:pPr>
              <a:t>01/07/2020</a:t>
            </a:fld>
            <a:endParaRPr lang="vi-VN">
              <a:solidFill>
                <a:prstClr val="black">
                  <a:tint val="75000"/>
                </a:prstClr>
              </a:solidFill>
            </a:endParaRPr>
          </a:p>
        </p:txBody>
      </p:sp>
      <p:sp>
        <p:nvSpPr>
          <p:cNvPr id="3"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4"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ADAF9FAE-9815-44B6-9ACC-9D7AE0ED2A1A}"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1330926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457200"/>
            <a:ext cx="2949178"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extLst>
          </p:cNvPr>
          <p:cNvSpPr>
            <a:spLocks noGrp="1"/>
          </p:cNvSpPr>
          <p:nvPr>
            <p:ph idx="1"/>
          </p:nvPr>
        </p:nvSpPr>
        <p:spPr>
          <a:xfrm>
            <a:off x="3887391" y="98791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3">
            <a:extLst>
              <a:ext uri="{FF2B5EF4-FFF2-40B4-BE49-F238E27FC236}"/>
            </a:extLst>
          </p:cNvPr>
          <p:cNvSpPr>
            <a:spLocks noGrp="1"/>
          </p:cNvSpPr>
          <p:nvPr>
            <p:ph type="dt" sz="half" idx="10"/>
          </p:nvPr>
        </p:nvSpPr>
        <p:spPr/>
        <p:txBody>
          <a:bodyPr/>
          <a:lstStyle>
            <a:lvl1pPr>
              <a:defRPr/>
            </a:lvl1pPr>
          </a:lstStyle>
          <a:p>
            <a:pPr>
              <a:defRPr/>
            </a:pPr>
            <a:fld id="{82C10DF6-9B4A-4EEA-8030-AB7DC50DCBFB}" type="datetimeFigureOut">
              <a:rPr lang="vi-VN">
                <a:solidFill>
                  <a:prstClr val="black">
                    <a:tint val="75000"/>
                  </a:prstClr>
                </a:solidFill>
              </a:rPr>
              <a:pPr>
                <a:defRPr/>
              </a:pPr>
              <a:t>01/07/2020</a:t>
            </a:fld>
            <a:endParaRPr lang="vi-VN">
              <a:solidFill>
                <a:prstClr val="black">
                  <a:tint val="75000"/>
                </a:prstClr>
              </a:solidFill>
            </a:endParaRPr>
          </a:p>
        </p:txBody>
      </p:sp>
      <p:sp>
        <p:nvSpPr>
          <p:cNvPr id="6"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5DD90916-7A51-4AEB-99A7-3C9539E4669D}"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4686689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457200"/>
            <a:ext cx="2949178"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extLst>
          </p:cNvPr>
          <p:cNvSpPr>
            <a:spLocks noGrp="1"/>
          </p:cNvSpPr>
          <p:nvPr>
            <p:ph type="pic" idx="1"/>
          </p:nvPr>
        </p:nvSpPr>
        <p:spPr>
          <a:xfrm>
            <a:off x="3887391" y="987912"/>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Chỗ dành sẵn cho Văn bản 3">
            <a:extLst>
              <a:ext uri="{FF2B5EF4-FFF2-40B4-BE49-F238E27FC236}"/>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3">
            <a:extLst>
              <a:ext uri="{FF2B5EF4-FFF2-40B4-BE49-F238E27FC236}"/>
            </a:extLst>
          </p:cNvPr>
          <p:cNvSpPr>
            <a:spLocks noGrp="1"/>
          </p:cNvSpPr>
          <p:nvPr>
            <p:ph type="dt" sz="half" idx="10"/>
          </p:nvPr>
        </p:nvSpPr>
        <p:spPr/>
        <p:txBody>
          <a:bodyPr/>
          <a:lstStyle>
            <a:lvl1pPr>
              <a:defRPr/>
            </a:lvl1pPr>
          </a:lstStyle>
          <a:p>
            <a:pPr>
              <a:defRPr/>
            </a:pPr>
            <a:fld id="{FAE2661F-BB69-482A-9765-5450ADAF6247}" type="datetimeFigureOut">
              <a:rPr lang="vi-VN">
                <a:solidFill>
                  <a:prstClr val="black">
                    <a:tint val="75000"/>
                  </a:prstClr>
                </a:solidFill>
              </a:rPr>
              <a:pPr>
                <a:defRPr/>
              </a:pPr>
              <a:t>01/07/2020</a:t>
            </a:fld>
            <a:endParaRPr lang="vi-VN">
              <a:solidFill>
                <a:prstClr val="black">
                  <a:tint val="75000"/>
                </a:prstClr>
              </a:solidFill>
            </a:endParaRPr>
          </a:p>
        </p:txBody>
      </p:sp>
      <p:sp>
        <p:nvSpPr>
          <p:cNvPr id="6"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078AF6B5-1E4A-4CF8-BEC9-2D2DBBF4B25A}"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722066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AC1C2CED-BCC9-4F41-B051-2C4CB5504B68}"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25B24686-758E-4130-BE72-3C7666D1ECD5}"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70329116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extLst>
          </p:cNvPr>
          <p:cNvSpPr>
            <a:spLocks noGrp="1"/>
          </p:cNvSpPr>
          <p:nvPr>
            <p:ph type="title" orient="vert"/>
          </p:nvPr>
        </p:nvSpPr>
        <p:spPr>
          <a:xfrm>
            <a:off x="6543676" y="365125"/>
            <a:ext cx="1971675" cy="5811838"/>
          </a:xfrm>
        </p:spPr>
        <p:txBody>
          <a:bodyPr vert="eaVert"/>
          <a:lstStyle/>
          <a:p>
            <a:r>
              <a:rPr lang="vi-VN"/>
              <a:t>Bấm để sửa kiểu tiêu đề Bản cái</a:t>
            </a:r>
          </a:p>
        </p:txBody>
      </p:sp>
      <p:sp>
        <p:nvSpPr>
          <p:cNvPr id="3" name="Chỗ dành sẵn cho Văn bản Dọc 2">
            <a:extLst>
              <a:ext uri="{FF2B5EF4-FFF2-40B4-BE49-F238E27FC236}"/>
            </a:extLst>
          </p:cNvPr>
          <p:cNvSpPr>
            <a:spLocks noGrp="1"/>
          </p:cNvSpPr>
          <p:nvPr>
            <p:ph type="body" orient="vert" idx="1"/>
          </p:nvPr>
        </p:nvSpPr>
        <p:spPr>
          <a:xfrm>
            <a:off x="628652" y="365125"/>
            <a:ext cx="5800725"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4D70D3BA-5546-451B-B094-441094300A9B}"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27C831B7-76C5-462C-8635-BAADE26719CE}"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7859528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ctrTitle"/>
          </p:nvPr>
        </p:nvSpPr>
        <p:spPr>
          <a:xfrm>
            <a:off x="1143000" y="1122363"/>
            <a:ext cx="6858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39B801BF-9ACC-4E7E-8151-699112C6A28A}"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5439307A-46F4-4C1D-A7DF-B3BA0BA3CDE1}"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8203975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6850A57B-6345-4FEF-A6C6-FBB8D8C05795}"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CD33C71A-31CF-4A74-A2ED-7A88977E0CD6}"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1083155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3888" y="1710221"/>
            <a:ext cx="78867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extLst>
          </p:cNvPr>
          <p:cNvSpPr>
            <a:spLocks noGrp="1"/>
          </p:cNvSpPr>
          <p:nvPr>
            <p:ph type="body" idx="1"/>
          </p:nvPr>
        </p:nvSpPr>
        <p:spPr>
          <a:xfrm>
            <a:off x="623888" y="458994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07147EDD-42EE-4031-8C86-3CD254198A89}"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6287BFB0-2A87-4E46-ADD5-55F035D2D282}"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575824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3"/>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extLst>
          </p:cNvPr>
          <p:cNvSpPr>
            <a:spLocks noGrp="1"/>
          </p:cNvSpPr>
          <p:nvPr>
            <p:ph sz="half" idx="1"/>
          </p:nvPr>
        </p:nvSpPr>
        <p:spPr>
          <a:xfrm>
            <a:off x="6286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extLst>
          </p:cNvPr>
          <p:cNvSpPr>
            <a:spLocks noGrp="1"/>
          </p:cNvSpPr>
          <p:nvPr>
            <p:ph sz="half" idx="2"/>
          </p:nvPr>
        </p:nvSpPr>
        <p:spPr>
          <a:xfrm>
            <a:off x="46291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3">
            <a:extLst>
              <a:ext uri="{FF2B5EF4-FFF2-40B4-BE49-F238E27FC236}"/>
            </a:extLst>
          </p:cNvPr>
          <p:cNvSpPr>
            <a:spLocks noGrp="1"/>
          </p:cNvSpPr>
          <p:nvPr>
            <p:ph type="dt" sz="half" idx="10"/>
          </p:nvPr>
        </p:nvSpPr>
        <p:spPr/>
        <p:txBody>
          <a:bodyPr/>
          <a:lstStyle>
            <a:lvl1pPr>
              <a:defRPr/>
            </a:lvl1pPr>
          </a:lstStyle>
          <a:p>
            <a:pPr>
              <a:defRPr/>
            </a:pPr>
            <a:fld id="{4D55095E-7CF6-424C-A6FF-D091A4D5C151}" type="datetimeFigureOut">
              <a:rPr lang="vi-VN">
                <a:solidFill>
                  <a:prstClr val="black">
                    <a:tint val="75000"/>
                  </a:prstClr>
                </a:solidFill>
              </a:rPr>
              <a:pPr>
                <a:defRPr/>
              </a:pPr>
              <a:t>01/07/2020</a:t>
            </a:fld>
            <a:endParaRPr lang="vi-VN">
              <a:solidFill>
                <a:prstClr val="black">
                  <a:tint val="75000"/>
                </a:prstClr>
              </a:solidFill>
            </a:endParaRPr>
          </a:p>
        </p:txBody>
      </p:sp>
      <p:sp>
        <p:nvSpPr>
          <p:cNvPr id="6"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F497E81D-1E65-4659-A4E1-7D1D00CCC8A1}"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569427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365129"/>
            <a:ext cx="7886700" cy="1325563"/>
          </a:xfrm>
        </p:spPr>
        <p:txBody>
          <a:bodyPr/>
          <a:lstStyle/>
          <a:p>
            <a:r>
              <a:rPr lang="vi-VN"/>
              <a:t>Bấm để sửa kiểu tiêu đề Bản cái</a:t>
            </a:r>
          </a:p>
        </p:txBody>
      </p:sp>
      <p:sp>
        <p:nvSpPr>
          <p:cNvPr id="3" name="Chỗ dành sẵn cho Văn bản 2">
            <a:extLst>
              <a:ext uri="{FF2B5EF4-FFF2-40B4-BE49-F238E27FC236}"/>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extLst>
          </p:cNvPr>
          <p:cNvSpPr>
            <a:spLocks noGrp="1"/>
          </p:cNvSpPr>
          <p:nvPr>
            <p:ph sz="half" idx="2"/>
          </p:nvPr>
        </p:nvSpPr>
        <p:spPr>
          <a:xfrm>
            <a:off x="629842" y="2505075"/>
            <a:ext cx="3868340"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extLst>
          </p:cNvPr>
          <p:cNvSpPr>
            <a:spLocks noGrp="1"/>
          </p:cNvSpPr>
          <p:nvPr>
            <p:ph sz="quarter" idx="4"/>
          </p:nvPr>
        </p:nvSpPr>
        <p:spPr>
          <a:xfrm>
            <a:off x="4629152" y="2505075"/>
            <a:ext cx="3887391"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3">
            <a:extLst>
              <a:ext uri="{FF2B5EF4-FFF2-40B4-BE49-F238E27FC236}"/>
            </a:extLst>
          </p:cNvPr>
          <p:cNvSpPr>
            <a:spLocks noGrp="1"/>
          </p:cNvSpPr>
          <p:nvPr>
            <p:ph type="dt" sz="half" idx="10"/>
          </p:nvPr>
        </p:nvSpPr>
        <p:spPr/>
        <p:txBody>
          <a:bodyPr/>
          <a:lstStyle>
            <a:lvl1pPr>
              <a:defRPr/>
            </a:lvl1pPr>
          </a:lstStyle>
          <a:p>
            <a:pPr>
              <a:defRPr/>
            </a:pPr>
            <a:fld id="{F2B338AA-0448-4BF2-B46A-444141BC3CA1}" type="datetimeFigureOut">
              <a:rPr lang="vi-VN">
                <a:solidFill>
                  <a:prstClr val="black">
                    <a:tint val="75000"/>
                  </a:prstClr>
                </a:solidFill>
              </a:rPr>
              <a:pPr>
                <a:defRPr/>
              </a:pPr>
              <a:t>01/07/2020</a:t>
            </a:fld>
            <a:endParaRPr lang="vi-VN">
              <a:solidFill>
                <a:prstClr val="black">
                  <a:tint val="75000"/>
                </a:prstClr>
              </a:solidFill>
            </a:endParaRPr>
          </a:p>
        </p:txBody>
      </p:sp>
      <p:sp>
        <p:nvSpPr>
          <p:cNvPr id="8"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9"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C58DB22C-9C4E-4AF7-8908-386CCCD8F5AA}"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2500841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Ngày tháng 3">
            <a:extLst>
              <a:ext uri="{FF2B5EF4-FFF2-40B4-BE49-F238E27FC236}"/>
            </a:extLst>
          </p:cNvPr>
          <p:cNvSpPr>
            <a:spLocks noGrp="1"/>
          </p:cNvSpPr>
          <p:nvPr>
            <p:ph type="dt" sz="half" idx="10"/>
          </p:nvPr>
        </p:nvSpPr>
        <p:spPr/>
        <p:txBody>
          <a:bodyPr/>
          <a:lstStyle>
            <a:lvl1pPr>
              <a:defRPr/>
            </a:lvl1pPr>
          </a:lstStyle>
          <a:p>
            <a:pPr>
              <a:defRPr/>
            </a:pPr>
            <a:fld id="{7BEFFF54-19D5-4929-98FC-9D7C0B34C31D}" type="datetimeFigureOut">
              <a:rPr lang="vi-VN">
                <a:solidFill>
                  <a:prstClr val="black">
                    <a:tint val="75000"/>
                  </a:prstClr>
                </a:solidFill>
              </a:rPr>
              <a:pPr>
                <a:defRPr/>
              </a:pPr>
              <a:t>01/07/2020</a:t>
            </a:fld>
            <a:endParaRPr lang="vi-VN">
              <a:solidFill>
                <a:prstClr val="black">
                  <a:tint val="75000"/>
                </a:prstClr>
              </a:solidFill>
            </a:endParaRPr>
          </a:p>
        </p:txBody>
      </p:sp>
      <p:sp>
        <p:nvSpPr>
          <p:cNvPr id="4"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5"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230E9A9B-36A5-47F5-A7A4-F655BC9D5646}"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74040693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3">
            <a:extLst>
              <a:ext uri="{FF2B5EF4-FFF2-40B4-BE49-F238E27FC236}"/>
            </a:extLst>
          </p:cNvPr>
          <p:cNvSpPr>
            <a:spLocks noGrp="1"/>
          </p:cNvSpPr>
          <p:nvPr>
            <p:ph type="dt" sz="half" idx="10"/>
          </p:nvPr>
        </p:nvSpPr>
        <p:spPr/>
        <p:txBody>
          <a:bodyPr/>
          <a:lstStyle>
            <a:lvl1pPr>
              <a:defRPr/>
            </a:lvl1pPr>
          </a:lstStyle>
          <a:p>
            <a:pPr>
              <a:defRPr/>
            </a:pPr>
            <a:fld id="{79ED67A1-3ED4-4041-8978-8C7F0175142C}" type="datetimeFigureOut">
              <a:rPr lang="vi-VN">
                <a:solidFill>
                  <a:prstClr val="black">
                    <a:tint val="75000"/>
                  </a:prstClr>
                </a:solidFill>
              </a:rPr>
              <a:pPr>
                <a:defRPr/>
              </a:pPr>
              <a:t>01/07/2020</a:t>
            </a:fld>
            <a:endParaRPr lang="vi-VN">
              <a:solidFill>
                <a:prstClr val="black">
                  <a:tint val="75000"/>
                </a:prstClr>
              </a:solidFill>
            </a:endParaRPr>
          </a:p>
        </p:txBody>
      </p:sp>
      <p:sp>
        <p:nvSpPr>
          <p:cNvPr id="3"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4"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ADAF9FAE-9815-44B6-9ACC-9D7AE0ED2A1A}"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8656904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457200"/>
            <a:ext cx="2949178"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extLst>
          </p:cNvPr>
          <p:cNvSpPr>
            <a:spLocks noGrp="1"/>
          </p:cNvSpPr>
          <p:nvPr>
            <p:ph idx="1"/>
          </p:nvPr>
        </p:nvSpPr>
        <p:spPr>
          <a:xfrm>
            <a:off x="3887391" y="98790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3">
            <a:extLst>
              <a:ext uri="{FF2B5EF4-FFF2-40B4-BE49-F238E27FC236}"/>
            </a:extLst>
          </p:cNvPr>
          <p:cNvSpPr>
            <a:spLocks noGrp="1"/>
          </p:cNvSpPr>
          <p:nvPr>
            <p:ph type="dt" sz="half" idx="10"/>
          </p:nvPr>
        </p:nvSpPr>
        <p:spPr/>
        <p:txBody>
          <a:bodyPr/>
          <a:lstStyle>
            <a:lvl1pPr>
              <a:defRPr/>
            </a:lvl1pPr>
          </a:lstStyle>
          <a:p>
            <a:pPr>
              <a:defRPr/>
            </a:pPr>
            <a:fld id="{82C10DF6-9B4A-4EEA-8030-AB7DC50DCBFB}" type="datetimeFigureOut">
              <a:rPr lang="vi-VN">
                <a:solidFill>
                  <a:prstClr val="black">
                    <a:tint val="75000"/>
                  </a:prstClr>
                </a:solidFill>
              </a:rPr>
              <a:pPr>
                <a:defRPr/>
              </a:pPr>
              <a:t>01/07/2020</a:t>
            </a:fld>
            <a:endParaRPr lang="vi-VN">
              <a:solidFill>
                <a:prstClr val="black">
                  <a:tint val="75000"/>
                </a:prstClr>
              </a:solidFill>
            </a:endParaRPr>
          </a:p>
        </p:txBody>
      </p:sp>
      <p:sp>
        <p:nvSpPr>
          <p:cNvPr id="6"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5DD90916-7A51-4AEB-99A7-3C9539E4669D}"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31221145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457200"/>
            <a:ext cx="2949178"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extLst>
          </p:cNvPr>
          <p:cNvSpPr>
            <a:spLocks noGrp="1"/>
          </p:cNvSpPr>
          <p:nvPr>
            <p:ph type="pic" idx="1"/>
          </p:nvPr>
        </p:nvSpPr>
        <p:spPr>
          <a:xfrm>
            <a:off x="3887391" y="987908"/>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Chỗ dành sẵn cho Văn bản 3">
            <a:extLst>
              <a:ext uri="{FF2B5EF4-FFF2-40B4-BE49-F238E27FC236}"/>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3">
            <a:extLst>
              <a:ext uri="{FF2B5EF4-FFF2-40B4-BE49-F238E27FC236}"/>
            </a:extLst>
          </p:cNvPr>
          <p:cNvSpPr>
            <a:spLocks noGrp="1"/>
          </p:cNvSpPr>
          <p:nvPr>
            <p:ph type="dt" sz="half" idx="10"/>
          </p:nvPr>
        </p:nvSpPr>
        <p:spPr/>
        <p:txBody>
          <a:bodyPr/>
          <a:lstStyle>
            <a:lvl1pPr>
              <a:defRPr/>
            </a:lvl1pPr>
          </a:lstStyle>
          <a:p>
            <a:pPr>
              <a:defRPr/>
            </a:pPr>
            <a:fld id="{FAE2661F-BB69-482A-9765-5450ADAF6247}" type="datetimeFigureOut">
              <a:rPr lang="vi-VN">
                <a:solidFill>
                  <a:prstClr val="black">
                    <a:tint val="75000"/>
                  </a:prstClr>
                </a:solidFill>
              </a:rPr>
              <a:pPr>
                <a:defRPr/>
              </a:pPr>
              <a:t>01/07/2020</a:t>
            </a:fld>
            <a:endParaRPr lang="vi-VN">
              <a:solidFill>
                <a:prstClr val="black">
                  <a:tint val="75000"/>
                </a:prstClr>
              </a:solidFill>
            </a:endParaRPr>
          </a:p>
        </p:txBody>
      </p:sp>
      <p:sp>
        <p:nvSpPr>
          <p:cNvPr id="6"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078AF6B5-1E4A-4CF8-BEC9-2D2DBBF4B25A}"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9107414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AC1C2CED-BCC9-4F41-B051-2C4CB5504B68}"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25B24686-758E-4130-BE72-3C7666D1ECD5}"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33548729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extLst>
          </p:cNvPr>
          <p:cNvSpPr>
            <a:spLocks noGrp="1"/>
          </p:cNvSpPr>
          <p:nvPr>
            <p:ph type="title" orient="vert"/>
          </p:nvPr>
        </p:nvSpPr>
        <p:spPr>
          <a:xfrm>
            <a:off x="6543676" y="365125"/>
            <a:ext cx="1971675" cy="5811838"/>
          </a:xfrm>
        </p:spPr>
        <p:txBody>
          <a:bodyPr vert="eaVert"/>
          <a:lstStyle/>
          <a:p>
            <a:r>
              <a:rPr lang="vi-VN"/>
              <a:t>Bấm để sửa kiểu tiêu đề Bản cái</a:t>
            </a:r>
          </a:p>
        </p:txBody>
      </p:sp>
      <p:sp>
        <p:nvSpPr>
          <p:cNvPr id="3" name="Chỗ dành sẵn cho Văn bản Dọc 2">
            <a:extLst>
              <a:ext uri="{FF2B5EF4-FFF2-40B4-BE49-F238E27FC236}"/>
            </a:extLst>
          </p:cNvPr>
          <p:cNvSpPr>
            <a:spLocks noGrp="1"/>
          </p:cNvSpPr>
          <p:nvPr>
            <p:ph type="body" orient="vert" idx="1"/>
          </p:nvPr>
        </p:nvSpPr>
        <p:spPr>
          <a:xfrm>
            <a:off x="628652" y="365125"/>
            <a:ext cx="5800725"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4D70D3BA-5546-451B-B094-441094300A9B}"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27C831B7-76C5-462C-8635-BAADE26719CE}"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5685773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ctrTitle"/>
          </p:nvPr>
        </p:nvSpPr>
        <p:spPr>
          <a:xfrm>
            <a:off x="1143000" y="1122363"/>
            <a:ext cx="6858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39B801BF-9ACC-4E7E-8151-699112C6A28A}"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5439307A-46F4-4C1D-A7DF-B3BA0BA3CDE1}"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86992098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6850A57B-6345-4FEF-A6C6-FBB8D8C05795}"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CD33C71A-31CF-4A74-A2ED-7A88977E0CD6}"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389247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91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459950-2A15-4E02-8709-144F5142C2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62005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3888" y="1710215"/>
            <a:ext cx="78867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extLst>
          </p:cNvPr>
          <p:cNvSpPr>
            <a:spLocks noGrp="1"/>
          </p:cNvSpPr>
          <p:nvPr>
            <p:ph type="body" idx="1"/>
          </p:nvPr>
        </p:nvSpPr>
        <p:spPr>
          <a:xfrm>
            <a:off x="623888" y="458994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07147EDD-42EE-4031-8C86-3CD254198A89}"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6287BFB0-2A87-4E46-ADD5-55F035D2D282}"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5972998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extLst>
          </p:cNvPr>
          <p:cNvSpPr>
            <a:spLocks noGrp="1"/>
          </p:cNvSpPr>
          <p:nvPr>
            <p:ph sz="half" idx="1"/>
          </p:nvPr>
        </p:nvSpPr>
        <p:spPr>
          <a:xfrm>
            <a:off x="6286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extLst>
          </p:cNvPr>
          <p:cNvSpPr>
            <a:spLocks noGrp="1"/>
          </p:cNvSpPr>
          <p:nvPr>
            <p:ph sz="half" idx="2"/>
          </p:nvPr>
        </p:nvSpPr>
        <p:spPr>
          <a:xfrm>
            <a:off x="46291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3">
            <a:extLst>
              <a:ext uri="{FF2B5EF4-FFF2-40B4-BE49-F238E27FC236}"/>
            </a:extLst>
          </p:cNvPr>
          <p:cNvSpPr>
            <a:spLocks noGrp="1"/>
          </p:cNvSpPr>
          <p:nvPr>
            <p:ph type="dt" sz="half" idx="10"/>
          </p:nvPr>
        </p:nvSpPr>
        <p:spPr/>
        <p:txBody>
          <a:bodyPr/>
          <a:lstStyle>
            <a:lvl1pPr>
              <a:defRPr/>
            </a:lvl1pPr>
          </a:lstStyle>
          <a:p>
            <a:pPr>
              <a:defRPr/>
            </a:pPr>
            <a:fld id="{4D55095E-7CF6-424C-A6FF-D091A4D5C151}" type="datetimeFigureOut">
              <a:rPr lang="vi-VN">
                <a:solidFill>
                  <a:prstClr val="black">
                    <a:tint val="75000"/>
                  </a:prstClr>
                </a:solidFill>
              </a:rPr>
              <a:pPr>
                <a:defRPr/>
              </a:pPr>
              <a:t>01/07/2020</a:t>
            </a:fld>
            <a:endParaRPr lang="vi-VN">
              <a:solidFill>
                <a:prstClr val="black">
                  <a:tint val="75000"/>
                </a:prstClr>
              </a:solidFill>
            </a:endParaRPr>
          </a:p>
        </p:txBody>
      </p:sp>
      <p:sp>
        <p:nvSpPr>
          <p:cNvPr id="6"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F497E81D-1E65-4659-A4E1-7D1D00CCC8A1}"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59200961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365129"/>
            <a:ext cx="7886700" cy="1325563"/>
          </a:xfrm>
        </p:spPr>
        <p:txBody>
          <a:bodyPr/>
          <a:lstStyle/>
          <a:p>
            <a:r>
              <a:rPr lang="vi-VN"/>
              <a:t>Bấm để sửa kiểu tiêu đề Bản cái</a:t>
            </a:r>
          </a:p>
        </p:txBody>
      </p:sp>
      <p:sp>
        <p:nvSpPr>
          <p:cNvPr id="3" name="Chỗ dành sẵn cho Văn bản 2">
            <a:extLst>
              <a:ext uri="{FF2B5EF4-FFF2-40B4-BE49-F238E27FC236}"/>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extLst>
          </p:cNvPr>
          <p:cNvSpPr>
            <a:spLocks noGrp="1"/>
          </p:cNvSpPr>
          <p:nvPr>
            <p:ph sz="half" idx="2"/>
          </p:nvPr>
        </p:nvSpPr>
        <p:spPr>
          <a:xfrm>
            <a:off x="629842" y="2505075"/>
            <a:ext cx="3868340"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extLst>
          </p:cNvPr>
          <p:cNvSpPr>
            <a:spLocks noGrp="1"/>
          </p:cNvSpPr>
          <p:nvPr>
            <p:ph sz="quarter" idx="4"/>
          </p:nvPr>
        </p:nvSpPr>
        <p:spPr>
          <a:xfrm>
            <a:off x="4629152" y="2505075"/>
            <a:ext cx="3887391"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3">
            <a:extLst>
              <a:ext uri="{FF2B5EF4-FFF2-40B4-BE49-F238E27FC236}"/>
            </a:extLst>
          </p:cNvPr>
          <p:cNvSpPr>
            <a:spLocks noGrp="1"/>
          </p:cNvSpPr>
          <p:nvPr>
            <p:ph type="dt" sz="half" idx="10"/>
          </p:nvPr>
        </p:nvSpPr>
        <p:spPr/>
        <p:txBody>
          <a:bodyPr/>
          <a:lstStyle>
            <a:lvl1pPr>
              <a:defRPr/>
            </a:lvl1pPr>
          </a:lstStyle>
          <a:p>
            <a:pPr>
              <a:defRPr/>
            </a:pPr>
            <a:fld id="{F2B338AA-0448-4BF2-B46A-444141BC3CA1}" type="datetimeFigureOut">
              <a:rPr lang="vi-VN">
                <a:solidFill>
                  <a:prstClr val="black">
                    <a:tint val="75000"/>
                  </a:prstClr>
                </a:solidFill>
              </a:rPr>
              <a:pPr>
                <a:defRPr/>
              </a:pPr>
              <a:t>01/07/2020</a:t>
            </a:fld>
            <a:endParaRPr lang="vi-VN">
              <a:solidFill>
                <a:prstClr val="black">
                  <a:tint val="75000"/>
                </a:prstClr>
              </a:solidFill>
            </a:endParaRPr>
          </a:p>
        </p:txBody>
      </p:sp>
      <p:sp>
        <p:nvSpPr>
          <p:cNvPr id="8"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9"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C58DB22C-9C4E-4AF7-8908-386CCCD8F5AA}"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094044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Ngày tháng 3">
            <a:extLst>
              <a:ext uri="{FF2B5EF4-FFF2-40B4-BE49-F238E27FC236}"/>
            </a:extLst>
          </p:cNvPr>
          <p:cNvSpPr>
            <a:spLocks noGrp="1"/>
          </p:cNvSpPr>
          <p:nvPr>
            <p:ph type="dt" sz="half" idx="10"/>
          </p:nvPr>
        </p:nvSpPr>
        <p:spPr/>
        <p:txBody>
          <a:bodyPr/>
          <a:lstStyle>
            <a:lvl1pPr>
              <a:defRPr/>
            </a:lvl1pPr>
          </a:lstStyle>
          <a:p>
            <a:pPr>
              <a:defRPr/>
            </a:pPr>
            <a:fld id="{7BEFFF54-19D5-4929-98FC-9D7C0B34C31D}" type="datetimeFigureOut">
              <a:rPr lang="vi-VN">
                <a:solidFill>
                  <a:prstClr val="black">
                    <a:tint val="75000"/>
                  </a:prstClr>
                </a:solidFill>
              </a:rPr>
              <a:pPr>
                <a:defRPr/>
              </a:pPr>
              <a:t>01/07/2020</a:t>
            </a:fld>
            <a:endParaRPr lang="vi-VN">
              <a:solidFill>
                <a:prstClr val="black">
                  <a:tint val="75000"/>
                </a:prstClr>
              </a:solidFill>
            </a:endParaRPr>
          </a:p>
        </p:txBody>
      </p:sp>
      <p:sp>
        <p:nvSpPr>
          <p:cNvPr id="4"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5"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230E9A9B-36A5-47F5-A7A4-F655BC9D5646}"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0877326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3">
            <a:extLst>
              <a:ext uri="{FF2B5EF4-FFF2-40B4-BE49-F238E27FC236}"/>
            </a:extLst>
          </p:cNvPr>
          <p:cNvSpPr>
            <a:spLocks noGrp="1"/>
          </p:cNvSpPr>
          <p:nvPr>
            <p:ph type="dt" sz="half" idx="10"/>
          </p:nvPr>
        </p:nvSpPr>
        <p:spPr/>
        <p:txBody>
          <a:bodyPr/>
          <a:lstStyle>
            <a:lvl1pPr>
              <a:defRPr/>
            </a:lvl1pPr>
          </a:lstStyle>
          <a:p>
            <a:pPr>
              <a:defRPr/>
            </a:pPr>
            <a:fld id="{79ED67A1-3ED4-4041-8978-8C7F0175142C}" type="datetimeFigureOut">
              <a:rPr lang="vi-VN">
                <a:solidFill>
                  <a:prstClr val="black">
                    <a:tint val="75000"/>
                  </a:prstClr>
                </a:solidFill>
              </a:rPr>
              <a:pPr>
                <a:defRPr/>
              </a:pPr>
              <a:t>01/07/2020</a:t>
            </a:fld>
            <a:endParaRPr lang="vi-VN">
              <a:solidFill>
                <a:prstClr val="black">
                  <a:tint val="75000"/>
                </a:prstClr>
              </a:solidFill>
            </a:endParaRPr>
          </a:p>
        </p:txBody>
      </p:sp>
      <p:sp>
        <p:nvSpPr>
          <p:cNvPr id="3"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4"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ADAF9FAE-9815-44B6-9ACC-9D7AE0ED2A1A}"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5993149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457200"/>
            <a:ext cx="2949178"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extLst>
          </p:cNvPr>
          <p:cNvSpPr>
            <a:spLocks noGrp="1"/>
          </p:cNvSpPr>
          <p:nvPr>
            <p:ph idx="1"/>
          </p:nvPr>
        </p:nvSpPr>
        <p:spPr>
          <a:xfrm>
            <a:off x="3887391" y="98790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3">
            <a:extLst>
              <a:ext uri="{FF2B5EF4-FFF2-40B4-BE49-F238E27FC236}"/>
            </a:extLst>
          </p:cNvPr>
          <p:cNvSpPr>
            <a:spLocks noGrp="1"/>
          </p:cNvSpPr>
          <p:nvPr>
            <p:ph type="dt" sz="half" idx="10"/>
          </p:nvPr>
        </p:nvSpPr>
        <p:spPr/>
        <p:txBody>
          <a:bodyPr/>
          <a:lstStyle>
            <a:lvl1pPr>
              <a:defRPr/>
            </a:lvl1pPr>
          </a:lstStyle>
          <a:p>
            <a:pPr>
              <a:defRPr/>
            </a:pPr>
            <a:fld id="{82C10DF6-9B4A-4EEA-8030-AB7DC50DCBFB}" type="datetimeFigureOut">
              <a:rPr lang="vi-VN">
                <a:solidFill>
                  <a:prstClr val="black">
                    <a:tint val="75000"/>
                  </a:prstClr>
                </a:solidFill>
              </a:rPr>
              <a:pPr>
                <a:defRPr/>
              </a:pPr>
              <a:t>01/07/2020</a:t>
            </a:fld>
            <a:endParaRPr lang="vi-VN">
              <a:solidFill>
                <a:prstClr val="black">
                  <a:tint val="75000"/>
                </a:prstClr>
              </a:solidFill>
            </a:endParaRPr>
          </a:p>
        </p:txBody>
      </p:sp>
      <p:sp>
        <p:nvSpPr>
          <p:cNvPr id="6"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5DD90916-7A51-4AEB-99A7-3C9539E4669D}"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72639284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457200"/>
            <a:ext cx="2949178"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extLst>
          </p:cNvPr>
          <p:cNvSpPr>
            <a:spLocks noGrp="1"/>
          </p:cNvSpPr>
          <p:nvPr>
            <p:ph type="pic" idx="1"/>
          </p:nvPr>
        </p:nvSpPr>
        <p:spPr>
          <a:xfrm>
            <a:off x="3887391" y="987902"/>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Chỗ dành sẵn cho Văn bản 3">
            <a:extLst>
              <a:ext uri="{FF2B5EF4-FFF2-40B4-BE49-F238E27FC236}"/>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3">
            <a:extLst>
              <a:ext uri="{FF2B5EF4-FFF2-40B4-BE49-F238E27FC236}"/>
            </a:extLst>
          </p:cNvPr>
          <p:cNvSpPr>
            <a:spLocks noGrp="1"/>
          </p:cNvSpPr>
          <p:nvPr>
            <p:ph type="dt" sz="half" idx="10"/>
          </p:nvPr>
        </p:nvSpPr>
        <p:spPr/>
        <p:txBody>
          <a:bodyPr/>
          <a:lstStyle>
            <a:lvl1pPr>
              <a:defRPr/>
            </a:lvl1pPr>
          </a:lstStyle>
          <a:p>
            <a:pPr>
              <a:defRPr/>
            </a:pPr>
            <a:fld id="{FAE2661F-BB69-482A-9765-5450ADAF6247}" type="datetimeFigureOut">
              <a:rPr lang="vi-VN">
                <a:solidFill>
                  <a:prstClr val="black">
                    <a:tint val="75000"/>
                  </a:prstClr>
                </a:solidFill>
              </a:rPr>
              <a:pPr>
                <a:defRPr/>
              </a:pPr>
              <a:t>01/07/2020</a:t>
            </a:fld>
            <a:endParaRPr lang="vi-VN">
              <a:solidFill>
                <a:prstClr val="black">
                  <a:tint val="75000"/>
                </a:prstClr>
              </a:solidFill>
            </a:endParaRPr>
          </a:p>
        </p:txBody>
      </p:sp>
      <p:sp>
        <p:nvSpPr>
          <p:cNvPr id="6"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078AF6B5-1E4A-4CF8-BEC9-2D2DBBF4B25A}"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11311023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AC1C2CED-BCC9-4F41-B051-2C4CB5504B68}"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25B24686-758E-4130-BE72-3C7666D1ECD5}"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90928640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extLst>
          </p:cNvPr>
          <p:cNvSpPr>
            <a:spLocks noGrp="1"/>
          </p:cNvSpPr>
          <p:nvPr>
            <p:ph type="title" orient="vert"/>
          </p:nvPr>
        </p:nvSpPr>
        <p:spPr>
          <a:xfrm>
            <a:off x="6543676" y="365125"/>
            <a:ext cx="1971675" cy="5811838"/>
          </a:xfrm>
        </p:spPr>
        <p:txBody>
          <a:bodyPr vert="eaVert"/>
          <a:lstStyle/>
          <a:p>
            <a:r>
              <a:rPr lang="vi-VN"/>
              <a:t>Bấm để sửa kiểu tiêu đề Bản cái</a:t>
            </a:r>
          </a:p>
        </p:txBody>
      </p:sp>
      <p:sp>
        <p:nvSpPr>
          <p:cNvPr id="3" name="Chỗ dành sẵn cho Văn bản Dọc 2">
            <a:extLst>
              <a:ext uri="{FF2B5EF4-FFF2-40B4-BE49-F238E27FC236}"/>
            </a:extLst>
          </p:cNvPr>
          <p:cNvSpPr>
            <a:spLocks noGrp="1"/>
          </p:cNvSpPr>
          <p:nvPr>
            <p:ph type="body" orient="vert" idx="1"/>
          </p:nvPr>
        </p:nvSpPr>
        <p:spPr>
          <a:xfrm>
            <a:off x="628652" y="365125"/>
            <a:ext cx="5800725"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4D70D3BA-5546-451B-B094-441094300A9B}"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27C831B7-76C5-462C-8635-BAADE26719CE}"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365438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ctrTitle"/>
          </p:nvPr>
        </p:nvSpPr>
        <p:spPr>
          <a:xfrm>
            <a:off x="1143000" y="1122363"/>
            <a:ext cx="6858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39B801BF-9ACC-4E7E-8151-699112C6A28A}"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5439307A-46F4-4C1D-A7DF-B3BA0BA3CDE1}"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771085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066E09-7B63-485C-B493-473C5B9515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361969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6850A57B-6345-4FEF-A6C6-FBB8D8C05795}"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CD33C71A-31CF-4A74-A2ED-7A88977E0CD6}"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0671374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3888" y="1710207"/>
            <a:ext cx="78867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extLst>
          </p:cNvPr>
          <p:cNvSpPr>
            <a:spLocks noGrp="1"/>
          </p:cNvSpPr>
          <p:nvPr>
            <p:ph type="body" idx="1"/>
          </p:nvPr>
        </p:nvSpPr>
        <p:spPr>
          <a:xfrm>
            <a:off x="623888" y="458993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07147EDD-42EE-4031-8C86-3CD254198A89}"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6287BFB0-2A87-4E46-ADD5-55F035D2D282}"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02301335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extLst>
          </p:cNvPr>
          <p:cNvSpPr>
            <a:spLocks noGrp="1"/>
          </p:cNvSpPr>
          <p:nvPr>
            <p:ph sz="half" idx="1"/>
          </p:nvPr>
        </p:nvSpPr>
        <p:spPr>
          <a:xfrm>
            <a:off x="6286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extLst>
          </p:cNvPr>
          <p:cNvSpPr>
            <a:spLocks noGrp="1"/>
          </p:cNvSpPr>
          <p:nvPr>
            <p:ph sz="half" idx="2"/>
          </p:nvPr>
        </p:nvSpPr>
        <p:spPr>
          <a:xfrm>
            <a:off x="46291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3">
            <a:extLst>
              <a:ext uri="{FF2B5EF4-FFF2-40B4-BE49-F238E27FC236}"/>
            </a:extLst>
          </p:cNvPr>
          <p:cNvSpPr>
            <a:spLocks noGrp="1"/>
          </p:cNvSpPr>
          <p:nvPr>
            <p:ph type="dt" sz="half" idx="10"/>
          </p:nvPr>
        </p:nvSpPr>
        <p:spPr/>
        <p:txBody>
          <a:bodyPr/>
          <a:lstStyle>
            <a:lvl1pPr>
              <a:defRPr/>
            </a:lvl1pPr>
          </a:lstStyle>
          <a:p>
            <a:pPr>
              <a:defRPr/>
            </a:pPr>
            <a:fld id="{4D55095E-7CF6-424C-A6FF-D091A4D5C151}" type="datetimeFigureOut">
              <a:rPr lang="vi-VN">
                <a:solidFill>
                  <a:prstClr val="black">
                    <a:tint val="75000"/>
                  </a:prstClr>
                </a:solidFill>
              </a:rPr>
              <a:pPr>
                <a:defRPr/>
              </a:pPr>
              <a:t>01/07/2020</a:t>
            </a:fld>
            <a:endParaRPr lang="vi-VN">
              <a:solidFill>
                <a:prstClr val="black">
                  <a:tint val="75000"/>
                </a:prstClr>
              </a:solidFill>
            </a:endParaRPr>
          </a:p>
        </p:txBody>
      </p:sp>
      <p:sp>
        <p:nvSpPr>
          <p:cNvPr id="6"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F497E81D-1E65-4659-A4E1-7D1D00CCC8A1}"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5915608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365129"/>
            <a:ext cx="7886700" cy="1325563"/>
          </a:xfrm>
        </p:spPr>
        <p:txBody>
          <a:bodyPr/>
          <a:lstStyle/>
          <a:p>
            <a:r>
              <a:rPr lang="vi-VN"/>
              <a:t>Bấm để sửa kiểu tiêu đề Bản cái</a:t>
            </a:r>
          </a:p>
        </p:txBody>
      </p:sp>
      <p:sp>
        <p:nvSpPr>
          <p:cNvPr id="3" name="Chỗ dành sẵn cho Văn bản 2">
            <a:extLst>
              <a:ext uri="{FF2B5EF4-FFF2-40B4-BE49-F238E27FC236}"/>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extLst>
          </p:cNvPr>
          <p:cNvSpPr>
            <a:spLocks noGrp="1"/>
          </p:cNvSpPr>
          <p:nvPr>
            <p:ph sz="half" idx="2"/>
          </p:nvPr>
        </p:nvSpPr>
        <p:spPr>
          <a:xfrm>
            <a:off x="629842" y="2505075"/>
            <a:ext cx="3868340"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extLst>
          </p:cNvPr>
          <p:cNvSpPr>
            <a:spLocks noGrp="1"/>
          </p:cNvSpPr>
          <p:nvPr>
            <p:ph sz="quarter" idx="4"/>
          </p:nvPr>
        </p:nvSpPr>
        <p:spPr>
          <a:xfrm>
            <a:off x="4629152" y="2505075"/>
            <a:ext cx="3887391"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3">
            <a:extLst>
              <a:ext uri="{FF2B5EF4-FFF2-40B4-BE49-F238E27FC236}"/>
            </a:extLst>
          </p:cNvPr>
          <p:cNvSpPr>
            <a:spLocks noGrp="1"/>
          </p:cNvSpPr>
          <p:nvPr>
            <p:ph type="dt" sz="half" idx="10"/>
          </p:nvPr>
        </p:nvSpPr>
        <p:spPr/>
        <p:txBody>
          <a:bodyPr/>
          <a:lstStyle>
            <a:lvl1pPr>
              <a:defRPr/>
            </a:lvl1pPr>
          </a:lstStyle>
          <a:p>
            <a:pPr>
              <a:defRPr/>
            </a:pPr>
            <a:fld id="{F2B338AA-0448-4BF2-B46A-444141BC3CA1}" type="datetimeFigureOut">
              <a:rPr lang="vi-VN">
                <a:solidFill>
                  <a:prstClr val="black">
                    <a:tint val="75000"/>
                  </a:prstClr>
                </a:solidFill>
              </a:rPr>
              <a:pPr>
                <a:defRPr/>
              </a:pPr>
              <a:t>01/07/2020</a:t>
            </a:fld>
            <a:endParaRPr lang="vi-VN">
              <a:solidFill>
                <a:prstClr val="black">
                  <a:tint val="75000"/>
                </a:prstClr>
              </a:solidFill>
            </a:endParaRPr>
          </a:p>
        </p:txBody>
      </p:sp>
      <p:sp>
        <p:nvSpPr>
          <p:cNvPr id="8"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9"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C58DB22C-9C4E-4AF7-8908-386CCCD8F5AA}"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08529172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Ngày tháng 3">
            <a:extLst>
              <a:ext uri="{FF2B5EF4-FFF2-40B4-BE49-F238E27FC236}"/>
            </a:extLst>
          </p:cNvPr>
          <p:cNvSpPr>
            <a:spLocks noGrp="1"/>
          </p:cNvSpPr>
          <p:nvPr>
            <p:ph type="dt" sz="half" idx="10"/>
          </p:nvPr>
        </p:nvSpPr>
        <p:spPr/>
        <p:txBody>
          <a:bodyPr/>
          <a:lstStyle>
            <a:lvl1pPr>
              <a:defRPr/>
            </a:lvl1pPr>
          </a:lstStyle>
          <a:p>
            <a:pPr>
              <a:defRPr/>
            </a:pPr>
            <a:fld id="{7BEFFF54-19D5-4929-98FC-9D7C0B34C31D}" type="datetimeFigureOut">
              <a:rPr lang="vi-VN">
                <a:solidFill>
                  <a:prstClr val="black">
                    <a:tint val="75000"/>
                  </a:prstClr>
                </a:solidFill>
              </a:rPr>
              <a:pPr>
                <a:defRPr/>
              </a:pPr>
              <a:t>01/07/2020</a:t>
            </a:fld>
            <a:endParaRPr lang="vi-VN">
              <a:solidFill>
                <a:prstClr val="black">
                  <a:tint val="75000"/>
                </a:prstClr>
              </a:solidFill>
            </a:endParaRPr>
          </a:p>
        </p:txBody>
      </p:sp>
      <p:sp>
        <p:nvSpPr>
          <p:cNvPr id="4"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5"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230E9A9B-36A5-47F5-A7A4-F655BC9D5646}"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01732849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3">
            <a:extLst>
              <a:ext uri="{FF2B5EF4-FFF2-40B4-BE49-F238E27FC236}"/>
            </a:extLst>
          </p:cNvPr>
          <p:cNvSpPr>
            <a:spLocks noGrp="1"/>
          </p:cNvSpPr>
          <p:nvPr>
            <p:ph type="dt" sz="half" idx="10"/>
          </p:nvPr>
        </p:nvSpPr>
        <p:spPr/>
        <p:txBody>
          <a:bodyPr/>
          <a:lstStyle>
            <a:lvl1pPr>
              <a:defRPr/>
            </a:lvl1pPr>
          </a:lstStyle>
          <a:p>
            <a:pPr>
              <a:defRPr/>
            </a:pPr>
            <a:fld id="{79ED67A1-3ED4-4041-8978-8C7F0175142C}" type="datetimeFigureOut">
              <a:rPr lang="vi-VN">
                <a:solidFill>
                  <a:prstClr val="black">
                    <a:tint val="75000"/>
                  </a:prstClr>
                </a:solidFill>
              </a:rPr>
              <a:pPr>
                <a:defRPr/>
              </a:pPr>
              <a:t>01/07/2020</a:t>
            </a:fld>
            <a:endParaRPr lang="vi-VN">
              <a:solidFill>
                <a:prstClr val="black">
                  <a:tint val="75000"/>
                </a:prstClr>
              </a:solidFill>
            </a:endParaRPr>
          </a:p>
        </p:txBody>
      </p:sp>
      <p:sp>
        <p:nvSpPr>
          <p:cNvPr id="3"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4"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ADAF9FAE-9815-44B6-9ACC-9D7AE0ED2A1A}"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00989701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457200"/>
            <a:ext cx="2949178"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extLst>
          </p:cNvPr>
          <p:cNvSpPr>
            <a:spLocks noGrp="1"/>
          </p:cNvSpPr>
          <p:nvPr>
            <p:ph idx="1"/>
          </p:nvPr>
        </p:nvSpPr>
        <p:spPr>
          <a:xfrm>
            <a:off x="3887391" y="98789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3">
            <a:extLst>
              <a:ext uri="{FF2B5EF4-FFF2-40B4-BE49-F238E27FC236}"/>
            </a:extLst>
          </p:cNvPr>
          <p:cNvSpPr>
            <a:spLocks noGrp="1"/>
          </p:cNvSpPr>
          <p:nvPr>
            <p:ph type="dt" sz="half" idx="10"/>
          </p:nvPr>
        </p:nvSpPr>
        <p:spPr/>
        <p:txBody>
          <a:bodyPr/>
          <a:lstStyle>
            <a:lvl1pPr>
              <a:defRPr/>
            </a:lvl1pPr>
          </a:lstStyle>
          <a:p>
            <a:pPr>
              <a:defRPr/>
            </a:pPr>
            <a:fld id="{82C10DF6-9B4A-4EEA-8030-AB7DC50DCBFB}" type="datetimeFigureOut">
              <a:rPr lang="vi-VN">
                <a:solidFill>
                  <a:prstClr val="black">
                    <a:tint val="75000"/>
                  </a:prstClr>
                </a:solidFill>
              </a:rPr>
              <a:pPr>
                <a:defRPr/>
              </a:pPr>
              <a:t>01/07/2020</a:t>
            </a:fld>
            <a:endParaRPr lang="vi-VN">
              <a:solidFill>
                <a:prstClr val="black">
                  <a:tint val="75000"/>
                </a:prstClr>
              </a:solidFill>
            </a:endParaRPr>
          </a:p>
        </p:txBody>
      </p:sp>
      <p:sp>
        <p:nvSpPr>
          <p:cNvPr id="6"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5DD90916-7A51-4AEB-99A7-3C9539E4669D}"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48834554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457200"/>
            <a:ext cx="2949178"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extLst>
          </p:cNvPr>
          <p:cNvSpPr>
            <a:spLocks noGrp="1"/>
          </p:cNvSpPr>
          <p:nvPr>
            <p:ph type="pic" idx="1"/>
          </p:nvPr>
        </p:nvSpPr>
        <p:spPr>
          <a:xfrm>
            <a:off x="3887391" y="987894"/>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Chỗ dành sẵn cho Văn bản 3">
            <a:extLst>
              <a:ext uri="{FF2B5EF4-FFF2-40B4-BE49-F238E27FC236}"/>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3">
            <a:extLst>
              <a:ext uri="{FF2B5EF4-FFF2-40B4-BE49-F238E27FC236}"/>
            </a:extLst>
          </p:cNvPr>
          <p:cNvSpPr>
            <a:spLocks noGrp="1"/>
          </p:cNvSpPr>
          <p:nvPr>
            <p:ph type="dt" sz="half" idx="10"/>
          </p:nvPr>
        </p:nvSpPr>
        <p:spPr/>
        <p:txBody>
          <a:bodyPr/>
          <a:lstStyle>
            <a:lvl1pPr>
              <a:defRPr/>
            </a:lvl1pPr>
          </a:lstStyle>
          <a:p>
            <a:pPr>
              <a:defRPr/>
            </a:pPr>
            <a:fld id="{FAE2661F-BB69-482A-9765-5450ADAF6247}" type="datetimeFigureOut">
              <a:rPr lang="vi-VN">
                <a:solidFill>
                  <a:prstClr val="black">
                    <a:tint val="75000"/>
                  </a:prstClr>
                </a:solidFill>
              </a:rPr>
              <a:pPr>
                <a:defRPr/>
              </a:pPr>
              <a:t>01/07/2020</a:t>
            </a:fld>
            <a:endParaRPr lang="vi-VN">
              <a:solidFill>
                <a:prstClr val="black">
                  <a:tint val="75000"/>
                </a:prstClr>
              </a:solidFill>
            </a:endParaRPr>
          </a:p>
        </p:txBody>
      </p:sp>
      <p:sp>
        <p:nvSpPr>
          <p:cNvPr id="6"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078AF6B5-1E4A-4CF8-BEC9-2D2DBBF4B25A}"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84690075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AC1C2CED-BCC9-4F41-B051-2C4CB5504B68}"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25B24686-758E-4130-BE72-3C7666D1ECD5}"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55261183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extLst>
          </p:cNvPr>
          <p:cNvSpPr>
            <a:spLocks noGrp="1"/>
          </p:cNvSpPr>
          <p:nvPr>
            <p:ph type="title" orient="vert"/>
          </p:nvPr>
        </p:nvSpPr>
        <p:spPr>
          <a:xfrm>
            <a:off x="6543676" y="365125"/>
            <a:ext cx="1971675" cy="5811838"/>
          </a:xfrm>
        </p:spPr>
        <p:txBody>
          <a:bodyPr vert="eaVert"/>
          <a:lstStyle/>
          <a:p>
            <a:r>
              <a:rPr lang="vi-VN"/>
              <a:t>Bấm để sửa kiểu tiêu đề Bản cái</a:t>
            </a:r>
          </a:p>
        </p:txBody>
      </p:sp>
      <p:sp>
        <p:nvSpPr>
          <p:cNvPr id="3" name="Chỗ dành sẵn cho Văn bản Dọc 2">
            <a:extLst>
              <a:ext uri="{FF2B5EF4-FFF2-40B4-BE49-F238E27FC236}"/>
            </a:extLst>
          </p:cNvPr>
          <p:cNvSpPr>
            <a:spLocks noGrp="1"/>
          </p:cNvSpPr>
          <p:nvPr>
            <p:ph type="body" orient="vert" idx="1"/>
          </p:nvPr>
        </p:nvSpPr>
        <p:spPr>
          <a:xfrm>
            <a:off x="628652" y="365125"/>
            <a:ext cx="5800725"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4D70D3BA-5546-451B-B094-441094300A9B}"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27C831B7-76C5-462C-8635-BAADE26719CE}"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686002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38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89C8F5B-387F-464C-AC38-1037C764F2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455041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ctrTitle"/>
          </p:nvPr>
        </p:nvSpPr>
        <p:spPr>
          <a:xfrm>
            <a:off x="1143000" y="1122363"/>
            <a:ext cx="6858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39B801BF-9ACC-4E7E-8151-699112C6A28A}"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5439307A-46F4-4C1D-A7DF-B3BA0BA3CDE1}"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7275410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6850A57B-6345-4FEF-A6C6-FBB8D8C05795}"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CD33C71A-31CF-4A74-A2ED-7A88977E0CD6}"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10667319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3888" y="1710197"/>
            <a:ext cx="78867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extLst>
          </p:cNvPr>
          <p:cNvSpPr>
            <a:spLocks noGrp="1"/>
          </p:cNvSpPr>
          <p:nvPr>
            <p:ph type="body" idx="1"/>
          </p:nvPr>
        </p:nvSpPr>
        <p:spPr>
          <a:xfrm>
            <a:off x="623888" y="458992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07147EDD-42EE-4031-8C86-3CD254198A89}"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6287BFB0-2A87-4E46-ADD5-55F035D2D282}"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6451085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extLst>
          </p:cNvPr>
          <p:cNvSpPr>
            <a:spLocks noGrp="1"/>
          </p:cNvSpPr>
          <p:nvPr>
            <p:ph sz="half" idx="1"/>
          </p:nvPr>
        </p:nvSpPr>
        <p:spPr>
          <a:xfrm>
            <a:off x="6286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extLst>
          </p:cNvPr>
          <p:cNvSpPr>
            <a:spLocks noGrp="1"/>
          </p:cNvSpPr>
          <p:nvPr>
            <p:ph sz="half" idx="2"/>
          </p:nvPr>
        </p:nvSpPr>
        <p:spPr>
          <a:xfrm>
            <a:off x="46291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3">
            <a:extLst>
              <a:ext uri="{FF2B5EF4-FFF2-40B4-BE49-F238E27FC236}"/>
            </a:extLst>
          </p:cNvPr>
          <p:cNvSpPr>
            <a:spLocks noGrp="1"/>
          </p:cNvSpPr>
          <p:nvPr>
            <p:ph type="dt" sz="half" idx="10"/>
          </p:nvPr>
        </p:nvSpPr>
        <p:spPr/>
        <p:txBody>
          <a:bodyPr/>
          <a:lstStyle>
            <a:lvl1pPr>
              <a:defRPr/>
            </a:lvl1pPr>
          </a:lstStyle>
          <a:p>
            <a:pPr>
              <a:defRPr/>
            </a:pPr>
            <a:fld id="{4D55095E-7CF6-424C-A6FF-D091A4D5C151}" type="datetimeFigureOut">
              <a:rPr lang="vi-VN">
                <a:solidFill>
                  <a:prstClr val="black">
                    <a:tint val="75000"/>
                  </a:prstClr>
                </a:solidFill>
              </a:rPr>
              <a:pPr>
                <a:defRPr/>
              </a:pPr>
              <a:t>01/07/2020</a:t>
            </a:fld>
            <a:endParaRPr lang="vi-VN">
              <a:solidFill>
                <a:prstClr val="black">
                  <a:tint val="75000"/>
                </a:prstClr>
              </a:solidFill>
            </a:endParaRPr>
          </a:p>
        </p:txBody>
      </p:sp>
      <p:sp>
        <p:nvSpPr>
          <p:cNvPr id="6"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F497E81D-1E65-4659-A4E1-7D1D00CCC8A1}"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00479154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365129"/>
            <a:ext cx="7886700" cy="1325563"/>
          </a:xfrm>
        </p:spPr>
        <p:txBody>
          <a:bodyPr/>
          <a:lstStyle/>
          <a:p>
            <a:r>
              <a:rPr lang="vi-VN"/>
              <a:t>Bấm để sửa kiểu tiêu đề Bản cái</a:t>
            </a:r>
          </a:p>
        </p:txBody>
      </p:sp>
      <p:sp>
        <p:nvSpPr>
          <p:cNvPr id="3" name="Chỗ dành sẵn cho Văn bản 2">
            <a:extLst>
              <a:ext uri="{FF2B5EF4-FFF2-40B4-BE49-F238E27FC236}"/>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extLst>
          </p:cNvPr>
          <p:cNvSpPr>
            <a:spLocks noGrp="1"/>
          </p:cNvSpPr>
          <p:nvPr>
            <p:ph sz="half" idx="2"/>
          </p:nvPr>
        </p:nvSpPr>
        <p:spPr>
          <a:xfrm>
            <a:off x="629842" y="2505075"/>
            <a:ext cx="3868340"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extLst>
          </p:cNvPr>
          <p:cNvSpPr>
            <a:spLocks noGrp="1"/>
          </p:cNvSpPr>
          <p:nvPr>
            <p:ph sz="quarter" idx="4"/>
          </p:nvPr>
        </p:nvSpPr>
        <p:spPr>
          <a:xfrm>
            <a:off x="4629152" y="2505075"/>
            <a:ext cx="3887391"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3">
            <a:extLst>
              <a:ext uri="{FF2B5EF4-FFF2-40B4-BE49-F238E27FC236}"/>
            </a:extLst>
          </p:cNvPr>
          <p:cNvSpPr>
            <a:spLocks noGrp="1"/>
          </p:cNvSpPr>
          <p:nvPr>
            <p:ph type="dt" sz="half" idx="10"/>
          </p:nvPr>
        </p:nvSpPr>
        <p:spPr/>
        <p:txBody>
          <a:bodyPr/>
          <a:lstStyle>
            <a:lvl1pPr>
              <a:defRPr/>
            </a:lvl1pPr>
          </a:lstStyle>
          <a:p>
            <a:pPr>
              <a:defRPr/>
            </a:pPr>
            <a:fld id="{F2B338AA-0448-4BF2-B46A-444141BC3CA1}" type="datetimeFigureOut">
              <a:rPr lang="vi-VN">
                <a:solidFill>
                  <a:prstClr val="black">
                    <a:tint val="75000"/>
                  </a:prstClr>
                </a:solidFill>
              </a:rPr>
              <a:pPr>
                <a:defRPr/>
              </a:pPr>
              <a:t>01/07/2020</a:t>
            </a:fld>
            <a:endParaRPr lang="vi-VN">
              <a:solidFill>
                <a:prstClr val="black">
                  <a:tint val="75000"/>
                </a:prstClr>
              </a:solidFill>
            </a:endParaRPr>
          </a:p>
        </p:txBody>
      </p:sp>
      <p:sp>
        <p:nvSpPr>
          <p:cNvPr id="8"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9"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C58DB22C-9C4E-4AF7-8908-386CCCD8F5AA}"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86675556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Ngày tháng 3">
            <a:extLst>
              <a:ext uri="{FF2B5EF4-FFF2-40B4-BE49-F238E27FC236}"/>
            </a:extLst>
          </p:cNvPr>
          <p:cNvSpPr>
            <a:spLocks noGrp="1"/>
          </p:cNvSpPr>
          <p:nvPr>
            <p:ph type="dt" sz="half" idx="10"/>
          </p:nvPr>
        </p:nvSpPr>
        <p:spPr/>
        <p:txBody>
          <a:bodyPr/>
          <a:lstStyle>
            <a:lvl1pPr>
              <a:defRPr/>
            </a:lvl1pPr>
          </a:lstStyle>
          <a:p>
            <a:pPr>
              <a:defRPr/>
            </a:pPr>
            <a:fld id="{7BEFFF54-19D5-4929-98FC-9D7C0B34C31D}" type="datetimeFigureOut">
              <a:rPr lang="vi-VN">
                <a:solidFill>
                  <a:prstClr val="black">
                    <a:tint val="75000"/>
                  </a:prstClr>
                </a:solidFill>
              </a:rPr>
              <a:pPr>
                <a:defRPr/>
              </a:pPr>
              <a:t>01/07/2020</a:t>
            </a:fld>
            <a:endParaRPr lang="vi-VN">
              <a:solidFill>
                <a:prstClr val="black">
                  <a:tint val="75000"/>
                </a:prstClr>
              </a:solidFill>
            </a:endParaRPr>
          </a:p>
        </p:txBody>
      </p:sp>
      <p:sp>
        <p:nvSpPr>
          <p:cNvPr id="4"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5"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230E9A9B-36A5-47F5-A7A4-F655BC9D5646}"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0597630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3">
            <a:extLst>
              <a:ext uri="{FF2B5EF4-FFF2-40B4-BE49-F238E27FC236}"/>
            </a:extLst>
          </p:cNvPr>
          <p:cNvSpPr>
            <a:spLocks noGrp="1"/>
          </p:cNvSpPr>
          <p:nvPr>
            <p:ph type="dt" sz="half" idx="10"/>
          </p:nvPr>
        </p:nvSpPr>
        <p:spPr/>
        <p:txBody>
          <a:bodyPr/>
          <a:lstStyle>
            <a:lvl1pPr>
              <a:defRPr/>
            </a:lvl1pPr>
          </a:lstStyle>
          <a:p>
            <a:pPr>
              <a:defRPr/>
            </a:pPr>
            <a:fld id="{79ED67A1-3ED4-4041-8978-8C7F0175142C}" type="datetimeFigureOut">
              <a:rPr lang="vi-VN">
                <a:solidFill>
                  <a:prstClr val="black">
                    <a:tint val="75000"/>
                  </a:prstClr>
                </a:solidFill>
              </a:rPr>
              <a:pPr>
                <a:defRPr/>
              </a:pPr>
              <a:t>01/07/2020</a:t>
            </a:fld>
            <a:endParaRPr lang="vi-VN">
              <a:solidFill>
                <a:prstClr val="black">
                  <a:tint val="75000"/>
                </a:prstClr>
              </a:solidFill>
            </a:endParaRPr>
          </a:p>
        </p:txBody>
      </p:sp>
      <p:sp>
        <p:nvSpPr>
          <p:cNvPr id="3"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4"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ADAF9FAE-9815-44B6-9ACC-9D7AE0ED2A1A}"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28750267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457200"/>
            <a:ext cx="2949178"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extLst>
          </p:cNvPr>
          <p:cNvSpPr>
            <a:spLocks noGrp="1"/>
          </p:cNvSpPr>
          <p:nvPr>
            <p:ph idx="1"/>
          </p:nvPr>
        </p:nvSpPr>
        <p:spPr>
          <a:xfrm>
            <a:off x="3887391" y="98788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3">
            <a:extLst>
              <a:ext uri="{FF2B5EF4-FFF2-40B4-BE49-F238E27FC236}"/>
            </a:extLst>
          </p:cNvPr>
          <p:cNvSpPr>
            <a:spLocks noGrp="1"/>
          </p:cNvSpPr>
          <p:nvPr>
            <p:ph type="dt" sz="half" idx="10"/>
          </p:nvPr>
        </p:nvSpPr>
        <p:spPr/>
        <p:txBody>
          <a:bodyPr/>
          <a:lstStyle>
            <a:lvl1pPr>
              <a:defRPr/>
            </a:lvl1pPr>
          </a:lstStyle>
          <a:p>
            <a:pPr>
              <a:defRPr/>
            </a:pPr>
            <a:fld id="{82C10DF6-9B4A-4EEA-8030-AB7DC50DCBFB}" type="datetimeFigureOut">
              <a:rPr lang="vi-VN">
                <a:solidFill>
                  <a:prstClr val="black">
                    <a:tint val="75000"/>
                  </a:prstClr>
                </a:solidFill>
              </a:rPr>
              <a:pPr>
                <a:defRPr/>
              </a:pPr>
              <a:t>01/07/2020</a:t>
            </a:fld>
            <a:endParaRPr lang="vi-VN">
              <a:solidFill>
                <a:prstClr val="black">
                  <a:tint val="75000"/>
                </a:prstClr>
              </a:solidFill>
            </a:endParaRPr>
          </a:p>
        </p:txBody>
      </p:sp>
      <p:sp>
        <p:nvSpPr>
          <p:cNvPr id="6"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5DD90916-7A51-4AEB-99A7-3C9539E4669D}"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24824031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457200"/>
            <a:ext cx="2949178"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extLst>
          </p:cNvPr>
          <p:cNvSpPr>
            <a:spLocks noGrp="1"/>
          </p:cNvSpPr>
          <p:nvPr>
            <p:ph type="pic" idx="1"/>
          </p:nvPr>
        </p:nvSpPr>
        <p:spPr>
          <a:xfrm>
            <a:off x="3887391" y="987884"/>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Chỗ dành sẵn cho Văn bản 3">
            <a:extLst>
              <a:ext uri="{FF2B5EF4-FFF2-40B4-BE49-F238E27FC236}"/>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3">
            <a:extLst>
              <a:ext uri="{FF2B5EF4-FFF2-40B4-BE49-F238E27FC236}"/>
            </a:extLst>
          </p:cNvPr>
          <p:cNvSpPr>
            <a:spLocks noGrp="1"/>
          </p:cNvSpPr>
          <p:nvPr>
            <p:ph type="dt" sz="half" idx="10"/>
          </p:nvPr>
        </p:nvSpPr>
        <p:spPr/>
        <p:txBody>
          <a:bodyPr/>
          <a:lstStyle>
            <a:lvl1pPr>
              <a:defRPr/>
            </a:lvl1pPr>
          </a:lstStyle>
          <a:p>
            <a:pPr>
              <a:defRPr/>
            </a:pPr>
            <a:fld id="{FAE2661F-BB69-482A-9765-5450ADAF6247}" type="datetimeFigureOut">
              <a:rPr lang="vi-VN">
                <a:solidFill>
                  <a:prstClr val="black">
                    <a:tint val="75000"/>
                  </a:prstClr>
                </a:solidFill>
              </a:rPr>
              <a:pPr>
                <a:defRPr/>
              </a:pPr>
              <a:t>01/07/2020</a:t>
            </a:fld>
            <a:endParaRPr lang="vi-VN">
              <a:solidFill>
                <a:prstClr val="black">
                  <a:tint val="75000"/>
                </a:prstClr>
              </a:solidFill>
            </a:endParaRPr>
          </a:p>
        </p:txBody>
      </p:sp>
      <p:sp>
        <p:nvSpPr>
          <p:cNvPr id="6"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078AF6B5-1E4A-4CF8-BEC9-2D2DBBF4B25A}"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13174965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AC1C2CED-BCC9-4F41-B051-2C4CB5504B68}"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25B24686-758E-4130-BE72-3C7666D1ECD5}"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197736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E34DC5A-EDD8-49A1-806E-6044CD333B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375199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extLst>
          </p:cNvPr>
          <p:cNvSpPr>
            <a:spLocks noGrp="1"/>
          </p:cNvSpPr>
          <p:nvPr>
            <p:ph type="title" orient="vert"/>
          </p:nvPr>
        </p:nvSpPr>
        <p:spPr>
          <a:xfrm>
            <a:off x="6543676" y="365125"/>
            <a:ext cx="1971675" cy="5811838"/>
          </a:xfrm>
        </p:spPr>
        <p:txBody>
          <a:bodyPr vert="eaVert"/>
          <a:lstStyle/>
          <a:p>
            <a:r>
              <a:rPr lang="vi-VN"/>
              <a:t>Bấm để sửa kiểu tiêu đề Bản cái</a:t>
            </a:r>
          </a:p>
        </p:txBody>
      </p:sp>
      <p:sp>
        <p:nvSpPr>
          <p:cNvPr id="3" name="Chỗ dành sẵn cho Văn bản Dọc 2">
            <a:extLst>
              <a:ext uri="{FF2B5EF4-FFF2-40B4-BE49-F238E27FC236}"/>
            </a:extLst>
          </p:cNvPr>
          <p:cNvSpPr>
            <a:spLocks noGrp="1"/>
          </p:cNvSpPr>
          <p:nvPr>
            <p:ph type="body" orient="vert" idx="1"/>
          </p:nvPr>
        </p:nvSpPr>
        <p:spPr>
          <a:xfrm>
            <a:off x="628652" y="365125"/>
            <a:ext cx="5800725"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4D70D3BA-5546-451B-B094-441094300A9B}"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27C831B7-76C5-462C-8635-BAADE26719CE}"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25917134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ctrTitle"/>
          </p:nvPr>
        </p:nvSpPr>
        <p:spPr>
          <a:xfrm>
            <a:off x="1143000" y="1122363"/>
            <a:ext cx="6858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39B801BF-9ACC-4E7E-8151-699112C6A28A}"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5439307A-46F4-4C1D-A7DF-B3BA0BA3CDE1}"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47557755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6850A57B-6345-4FEF-A6C6-FBB8D8C05795}"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CD33C71A-31CF-4A74-A2ED-7A88977E0CD6}"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07734540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3888" y="1710185"/>
            <a:ext cx="78867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extLst>
          </p:cNvPr>
          <p:cNvSpPr>
            <a:spLocks noGrp="1"/>
          </p:cNvSpPr>
          <p:nvPr>
            <p:ph type="body" idx="1"/>
          </p:nvPr>
        </p:nvSpPr>
        <p:spPr>
          <a:xfrm>
            <a:off x="623888" y="458991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07147EDD-42EE-4031-8C86-3CD254198A89}"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6287BFB0-2A87-4E46-ADD5-55F035D2D282}"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31548635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extLst>
          </p:cNvPr>
          <p:cNvSpPr>
            <a:spLocks noGrp="1"/>
          </p:cNvSpPr>
          <p:nvPr>
            <p:ph sz="half" idx="1"/>
          </p:nvPr>
        </p:nvSpPr>
        <p:spPr>
          <a:xfrm>
            <a:off x="6286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extLst>
          </p:cNvPr>
          <p:cNvSpPr>
            <a:spLocks noGrp="1"/>
          </p:cNvSpPr>
          <p:nvPr>
            <p:ph sz="half" idx="2"/>
          </p:nvPr>
        </p:nvSpPr>
        <p:spPr>
          <a:xfrm>
            <a:off x="46291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3">
            <a:extLst>
              <a:ext uri="{FF2B5EF4-FFF2-40B4-BE49-F238E27FC236}"/>
            </a:extLst>
          </p:cNvPr>
          <p:cNvSpPr>
            <a:spLocks noGrp="1"/>
          </p:cNvSpPr>
          <p:nvPr>
            <p:ph type="dt" sz="half" idx="10"/>
          </p:nvPr>
        </p:nvSpPr>
        <p:spPr/>
        <p:txBody>
          <a:bodyPr/>
          <a:lstStyle>
            <a:lvl1pPr>
              <a:defRPr/>
            </a:lvl1pPr>
          </a:lstStyle>
          <a:p>
            <a:pPr>
              <a:defRPr/>
            </a:pPr>
            <a:fld id="{4D55095E-7CF6-424C-A6FF-D091A4D5C151}" type="datetimeFigureOut">
              <a:rPr lang="vi-VN">
                <a:solidFill>
                  <a:prstClr val="black">
                    <a:tint val="75000"/>
                  </a:prstClr>
                </a:solidFill>
              </a:rPr>
              <a:pPr>
                <a:defRPr/>
              </a:pPr>
              <a:t>01/07/2020</a:t>
            </a:fld>
            <a:endParaRPr lang="vi-VN">
              <a:solidFill>
                <a:prstClr val="black">
                  <a:tint val="75000"/>
                </a:prstClr>
              </a:solidFill>
            </a:endParaRPr>
          </a:p>
        </p:txBody>
      </p:sp>
      <p:sp>
        <p:nvSpPr>
          <p:cNvPr id="6"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F497E81D-1E65-4659-A4E1-7D1D00CCC8A1}"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75044528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365129"/>
            <a:ext cx="7886700" cy="1325563"/>
          </a:xfrm>
        </p:spPr>
        <p:txBody>
          <a:bodyPr/>
          <a:lstStyle/>
          <a:p>
            <a:r>
              <a:rPr lang="vi-VN"/>
              <a:t>Bấm để sửa kiểu tiêu đề Bản cái</a:t>
            </a:r>
          </a:p>
        </p:txBody>
      </p:sp>
      <p:sp>
        <p:nvSpPr>
          <p:cNvPr id="3" name="Chỗ dành sẵn cho Văn bản 2">
            <a:extLst>
              <a:ext uri="{FF2B5EF4-FFF2-40B4-BE49-F238E27FC236}"/>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extLst>
          </p:cNvPr>
          <p:cNvSpPr>
            <a:spLocks noGrp="1"/>
          </p:cNvSpPr>
          <p:nvPr>
            <p:ph sz="half" idx="2"/>
          </p:nvPr>
        </p:nvSpPr>
        <p:spPr>
          <a:xfrm>
            <a:off x="629842" y="2505075"/>
            <a:ext cx="3868340"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extLst>
          </p:cNvPr>
          <p:cNvSpPr>
            <a:spLocks noGrp="1"/>
          </p:cNvSpPr>
          <p:nvPr>
            <p:ph sz="quarter" idx="4"/>
          </p:nvPr>
        </p:nvSpPr>
        <p:spPr>
          <a:xfrm>
            <a:off x="4629152" y="2505075"/>
            <a:ext cx="3887391"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3">
            <a:extLst>
              <a:ext uri="{FF2B5EF4-FFF2-40B4-BE49-F238E27FC236}"/>
            </a:extLst>
          </p:cNvPr>
          <p:cNvSpPr>
            <a:spLocks noGrp="1"/>
          </p:cNvSpPr>
          <p:nvPr>
            <p:ph type="dt" sz="half" idx="10"/>
          </p:nvPr>
        </p:nvSpPr>
        <p:spPr/>
        <p:txBody>
          <a:bodyPr/>
          <a:lstStyle>
            <a:lvl1pPr>
              <a:defRPr/>
            </a:lvl1pPr>
          </a:lstStyle>
          <a:p>
            <a:pPr>
              <a:defRPr/>
            </a:pPr>
            <a:fld id="{F2B338AA-0448-4BF2-B46A-444141BC3CA1}" type="datetimeFigureOut">
              <a:rPr lang="vi-VN">
                <a:solidFill>
                  <a:prstClr val="black">
                    <a:tint val="75000"/>
                  </a:prstClr>
                </a:solidFill>
              </a:rPr>
              <a:pPr>
                <a:defRPr/>
              </a:pPr>
              <a:t>01/07/2020</a:t>
            </a:fld>
            <a:endParaRPr lang="vi-VN">
              <a:solidFill>
                <a:prstClr val="black">
                  <a:tint val="75000"/>
                </a:prstClr>
              </a:solidFill>
            </a:endParaRPr>
          </a:p>
        </p:txBody>
      </p:sp>
      <p:sp>
        <p:nvSpPr>
          <p:cNvPr id="8"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9"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C58DB22C-9C4E-4AF7-8908-386CCCD8F5AA}"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66321907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Ngày tháng 3">
            <a:extLst>
              <a:ext uri="{FF2B5EF4-FFF2-40B4-BE49-F238E27FC236}"/>
            </a:extLst>
          </p:cNvPr>
          <p:cNvSpPr>
            <a:spLocks noGrp="1"/>
          </p:cNvSpPr>
          <p:nvPr>
            <p:ph type="dt" sz="half" idx="10"/>
          </p:nvPr>
        </p:nvSpPr>
        <p:spPr/>
        <p:txBody>
          <a:bodyPr/>
          <a:lstStyle>
            <a:lvl1pPr>
              <a:defRPr/>
            </a:lvl1pPr>
          </a:lstStyle>
          <a:p>
            <a:pPr>
              <a:defRPr/>
            </a:pPr>
            <a:fld id="{7BEFFF54-19D5-4929-98FC-9D7C0B34C31D}" type="datetimeFigureOut">
              <a:rPr lang="vi-VN">
                <a:solidFill>
                  <a:prstClr val="black">
                    <a:tint val="75000"/>
                  </a:prstClr>
                </a:solidFill>
              </a:rPr>
              <a:pPr>
                <a:defRPr/>
              </a:pPr>
              <a:t>01/07/2020</a:t>
            </a:fld>
            <a:endParaRPr lang="vi-VN">
              <a:solidFill>
                <a:prstClr val="black">
                  <a:tint val="75000"/>
                </a:prstClr>
              </a:solidFill>
            </a:endParaRPr>
          </a:p>
        </p:txBody>
      </p:sp>
      <p:sp>
        <p:nvSpPr>
          <p:cNvPr id="4"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5"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230E9A9B-36A5-47F5-A7A4-F655BC9D5646}"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975151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3">
            <a:extLst>
              <a:ext uri="{FF2B5EF4-FFF2-40B4-BE49-F238E27FC236}"/>
            </a:extLst>
          </p:cNvPr>
          <p:cNvSpPr>
            <a:spLocks noGrp="1"/>
          </p:cNvSpPr>
          <p:nvPr>
            <p:ph type="dt" sz="half" idx="10"/>
          </p:nvPr>
        </p:nvSpPr>
        <p:spPr/>
        <p:txBody>
          <a:bodyPr/>
          <a:lstStyle>
            <a:lvl1pPr>
              <a:defRPr/>
            </a:lvl1pPr>
          </a:lstStyle>
          <a:p>
            <a:pPr>
              <a:defRPr/>
            </a:pPr>
            <a:fld id="{79ED67A1-3ED4-4041-8978-8C7F0175142C}" type="datetimeFigureOut">
              <a:rPr lang="vi-VN">
                <a:solidFill>
                  <a:prstClr val="black">
                    <a:tint val="75000"/>
                  </a:prstClr>
                </a:solidFill>
              </a:rPr>
              <a:pPr>
                <a:defRPr/>
              </a:pPr>
              <a:t>01/07/2020</a:t>
            </a:fld>
            <a:endParaRPr lang="vi-VN">
              <a:solidFill>
                <a:prstClr val="black">
                  <a:tint val="75000"/>
                </a:prstClr>
              </a:solidFill>
            </a:endParaRPr>
          </a:p>
        </p:txBody>
      </p:sp>
      <p:sp>
        <p:nvSpPr>
          <p:cNvPr id="3"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4"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ADAF9FAE-9815-44B6-9ACC-9D7AE0ED2A1A}"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8439092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457200"/>
            <a:ext cx="2949178"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extLst>
          </p:cNvPr>
          <p:cNvSpPr>
            <a:spLocks noGrp="1"/>
          </p:cNvSpPr>
          <p:nvPr>
            <p:ph idx="1"/>
          </p:nvPr>
        </p:nvSpPr>
        <p:spPr>
          <a:xfrm>
            <a:off x="3887391" y="98787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3">
            <a:extLst>
              <a:ext uri="{FF2B5EF4-FFF2-40B4-BE49-F238E27FC236}"/>
            </a:extLst>
          </p:cNvPr>
          <p:cNvSpPr>
            <a:spLocks noGrp="1"/>
          </p:cNvSpPr>
          <p:nvPr>
            <p:ph type="dt" sz="half" idx="10"/>
          </p:nvPr>
        </p:nvSpPr>
        <p:spPr/>
        <p:txBody>
          <a:bodyPr/>
          <a:lstStyle>
            <a:lvl1pPr>
              <a:defRPr/>
            </a:lvl1pPr>
          </a:lstStyle>
          <a:p>
            <a:pPr>
              <a:defRPr/>
            </a:pPr>
            <a:fld id="{82C10DF6-9B4A-4EEA-8030-AB7DC50DCBFB}" type="datetimeFigureOut">
              <a:rPr lang="vi-VN">
                <a:solidFill>
                  <a:prstClr val="black">
                    <a:tint val="75000"/>
                  </a:prstClr>
                </a:solidFill>
              </a:rPr>
              <a:pPr>
                <a:defRPr/>
              </a:pPr>
              <a:t>01/07/2020</a:t>
            </a:fld>
            <a:endParaRPr lang="vi-VN">
              <a:solidFill>
                <a:prstClr val="black">
                  <a:tint val="75000"/>
                </a:prstClr>
              </a:solidFill>
            </a:endParaRPr>
          </a:p>
        </p:txBody>
      </p:sp>
      <p:sp>
        <p:nvSpPr>
          <p:cNvPr id="6"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5DD90916-7A51-4AEB-99A7-3C9539E4669D}"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487213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457200"/>
            <a:ext cx="2949178"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extLst>
          </p:cNvPr>
          <p:cNvSpPr>
            <a:spLocks noGrp="1"/>
          </p:cNvSpPr>
          <p:nvPr>
            <p:ph type="pic" idx="1"/>
          </p:nvPr>
        </p:nvSpPr>
        <p:spPr>
          <a:xfrm>
            <a:off x="3887391" y="987872"/>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Chỗ dành sẵn cho Văn bản 3">
            <a:extLst>
              <a:ext uri="{FF2B5EF4-FFF2-40B4-BE49-F238E27FC236}"/>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3">
            <a:extLst>
              <a:ext uri="{FF2B5EF4-FFF2-40B4-BE49-F238E27FC236}"/>
            </a:extLst>
          </p:cNvPr>
          <p:cNvSpPr>
            <a:spLocks noGrp="1"/>
          </p:cNvSpPr>
          <p:nvPr>
            <p:ph type="dt" sz="half" idx="10"/>
          </p:nvPr>
        </p:nvSpPr>
        <p:spPr/>
        <p:txBody>
          <a:bodyPr/>
          <a:lstStyle>
            <a:lvl1pPr>
              <a:defRPr/>
            </a:lvl1pPr>
          </a:lstStyle>
          <a:p>
            <a:pPr>
              <a:defRPr/>
            </a:pPr>
            <a:fld id="{FAE2661F-BB69-482A-9765-5450ADAF6247}" type="datetimeFigureOut">
              <a:rPr lang="vi-VN">
                <a:solidFill>
                  <a:prstClr val="black">
                    <a:tint val="75000"/>
                  </a:prstClr>
                </a:solidFill>
              </a:rPr>
              <a:pPr>
                <a:defRPr/>
              </a:pPr>
              <a:t>01/07/2020</a:t>
            </a:fld>
            <a:endParaRPr lang="vi-VN">
              <a:solidFill>
                <a:prstClr val="black">
                  <a:tint val="75000"/>
                </a:prstClr>
              </a:solidFill>
            </a:endParaRPr>
          </a:p>
        </p:txBody>
      </p:sp>
      <p:sp>
        <p:nvSpPr>
          <p:cNvPr id="6"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078AF6B5-1E4A-4CF8-BEC9-2D2DBBF4B25A}"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81453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26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26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2573B53-4288-4368-A5F7-E7FBA0531AC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587677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AC1C2CED-BCC9-4F41-B051-2C4CB5504B68}"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25B24686-758E-4130-BE72-3C7666D1ECD5}"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58887711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extLst>
          </p:cNvPr>
          <p:cNvSpPr>
            <a:spLocks noGrp="1"/>
          </p:cNvSpPr>
          <p:nvPr>
            <p:ph type="title" orient="vert"/>
          </p:nvPr>
        </p:nvSpPr>
        <p:spPr>
          <a:xfrm>
            <a:off x="6543676" y="365125"/>
            <a:ext cx="1971675" cy="5811838"/>
          </a:xfrm>
        </p:spPr>
        <p:txBody>
          <a:bodyPr vert="eaVert"/>
          <a:lstStyle/>
          <a:p>
            <a:r>
              <a:rPr lang="vi-VN"/>
              <a:t>Bấm để sửa kiểu tiêu đề Bản cái</a:t>
            </a:r>
          </a:p>
        </p:txBody>
      </p:sp>
      <p:sp>
        <p:nvSpPr>
          <p:cNvPr id="3" name="Chỗ dành sẵn cho Văn bản Dọc 2">
            <a:extLst>
              <a:ext uri="{FF2B5EF4-FFF2-40B4-BE49-F238E27FC236}"/>
            </a:extLst>
          </p:cNvPr>
          <p:cNvSpPr>
            <a:spLocks noGrp="1"/>
          </p:cNvSpPr>
          <p:nvPr>
            <p:ph type="body" orient="vert" idx="1"/>
          </p:nvPr>
        </p:nvSpPr>
        <p:spPr>
          <a:xfrm>
            <a:off x="628652" y="365125"/>
            <a:ext cx="5800725"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4D70D3BA-5546-451B-B094-441094300A9B}"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27C831B7-76C5-462C-8635-BAADE26719CE}"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2815165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ctrTitle"/>
          </p:nvPr>
        </p:nvSpPr>
        <p:spPr>
          <a:xfrm>
            <a:off x="1143000" y="1122363"/>
            <a:ext cx="6858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39B801BF-9ACC-4E7E-8151-699112C6A28A}"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5439307A-46F4-4C1D-A7DF-B3BA0BA3CDE1}"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25445552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6850A57B-6345-4FEF-A6C6-FBB8D8C05795}"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CD33C71A-31CF-4A74-A2ED-7A88977E0CD6}"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4367614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3888" y="1710171"/>
            <a:ext cx="78867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extLst>
          </p:cNvPr>
          <p:cNvSpPr>
            <a:spLocks noGrp="1"/>
          </p:cNvSpPr>
          <p:nvPr>
            <p:ph type="body" idx="1"/>
          </p:nvPr>
        </p:nvSpPr>
        <p:spPr>
          <a:xfrm>
            <a:off x="623888" y="458989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07147EDD-42EE-4031-8C86-3CD254198A89}"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6287BFB0-2A87-4E46-ADD5-55F035D2D282}"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90585651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extLst>
          </p:cNvPr>
          <p:cNvSpPr>
            <a:spLocks noGrp="1"/>
          </p:cNvSpPr>
          <p:nvPr>
            <p:ph sz="half" idx="1"/>
          </p:nvPr>
        </p:nvSpPr>
        <p:spPr>
          <a:xfrm>
            <a:off x="6286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extLst>
          </p:cNvPr>
          <p:cNvSpPr>
            <a:spLocks noGrp="1"/>
          </p:cNvSpPr>
          <p:nvPr>
            <p:ph sz="half" idx="2"/>
          </p:nvPr>
        </p:nvSpPr>
        <p:spPr>
          <a:xfrm>
            <a:off x="46291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3">
            <a:extLst>
              <a:ext uri="{FF2B5EF4-FFF2-40B4-BE49-F238E27FC236}"/>
            </a:extLst>
          </p:cNvPr>
          <p:cNvSpPr>
            <a:spLocks noGrp="1"/>
          </p:cNvSpPr>
          <p:nvPr>
            <p:ph type="dt" sz="half" idx="10"/>
          </p:nvPr>
        </p:nvSpPr>
        <p:spPr/>
        <p:txBody>
          <a:bodyPr/>
          <a:lstStyle>
            <a:lvl1pPr>
              <a:defRPr/>
            </a:lvl1pPr>
          </a:lstStyle>
          <a:p>
            <a:pPr>
              <a:defRPr/>
            </a:pPr>
            <a:fld id="{4D55095E-7CF6-424C-A6FF-D091A4D5C151}" type="datetimeFigureOut">
              <a:rPr lang="vi-VN">
                <a:solidFill>
                  <a:prstClr val="black">
                    <a:tint val="75000"/>
                  </a:prstClr>
                </a:solidFill>
              </a:rPr>
              <a:pPr>
                <a:defRPr/>
              </a:pPr>
              <a:t>01/07/2020</a:t>
            </a:fld>
            <a:endParaRPr lang="vi-VN">
              <a:solidFill>
                <a:prstClr val="black">
                  <a:tint val="75000"/>
                </a:prstClr>
              </a:solidFill>
            </a:endParaRPr>
          </a:p>
        </p:txBody>
      </p:sp>
      <p:sp>
        <p:nvSpPr>
          <p:cNvPr id="6"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F497E81D-1E65-4659-A4E1-7D1D00CCC8A1}"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19958191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365129"/>
            <a:ext cx="7886700" cy="1325563"/>
          </a:xfrm>
        </p:spPr>
        <p:txBody>
          <a:bodyPr/>
          <a:lstStyle/>
          <a:p>
            <a:r>
              <a:rPr lang="vi-VN"/>
              <a:t>Bấm để sửa kiểu tiêu đề Bản cái</a:t>
            </a:r>
          </a:p>
        </p:txBody>
      </p:sp>
      <p:sp>
        <p:nvSpPr>
          <p:cNvPr id="3" name="Chỗ dành sẵn cho Văn bản 2">
            <a:extLst>
              <a:ext uri="{FF2B5EF4-FFF2-40B4-BE49-F238E27FC236}"/>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extLst>
          </p:cNvPr>
          <p:cNvSpPr>
            <a:spLocks noGrp="1"/>
          </p:cNvSpPr>
          <p:nvPr>
            <p:ph sz="half" idx="2"/>
          </p:nvPr>
        </p:nvSpPr>
        <p:spPr>
          <a:xfrm>
            <a:off x="629842" y="2505075"/>
            <a:ext cx="3868340"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extLst>
          </p:cNvPr>
          <p:cNvSpPr>
            <a:spLocks noGrp="1"/>
          </p:cNvSpPr>
          <p:nvPr>
            <p:ph sz="quarter" idx="4"/>
          </p:nvPr>
        </p:nvSpPr>
        <p:spPr>
          <a:xfrm>
            <a:off x="4629152" y="2505075"/>
            <a:ext cx="3887391"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3">
            <a:extLst>
              <a:ext uri="{FF2B5EF4-FFF2-40B4-BE49-F238E27FC236}"/>
            </a:extLst>
          </p:cNvPr>
          <p:cNvSpPr>
            <a:spLocks noGrp="1"/>
          </p:cNvSpPr>
          <p:nvPr>
            <p:ph type="dt" sz="half" idx="10"/>
          </p:nvPr>
        </p:nvSpPr>
        <p:spPr/>
        <p:txBody>
          <a:bodyPr/>
          <a:lstStyle>
            <a:lvl1pPr>
              <a:defRPr/>
            </a:lvl1pPr>
          </a:lstStyle>
          <a:p>
            <a:pPr>
              <a:defRPr/>
            </a:pPr>
            <a:fld id="{F2B338AA-0448-4BF2-B46A-444141BC3CA1}" type="datetimeFigureOut">
              <a:rPr lang="vi-VN">
                <a:solidFill>
                  <a:prstClr val="black">
                    <a:tint val="75000"/>
                  </a:prstClr>
                </a:solidFill>
              </a:rPr>
              <a:pPr>
                <a:defRPr/>
              </a:pPr>
              <a:t>01/07/2020</a:t>
            </a:fld>
            <a:endParaRPr lang="vi-VN">
              <a:solidFill>
                <a:prstClr val="black">
                  <a:tint val="75000"/>
                </a:prstClr>
              </a:solidFill>
            </a:endParaRPr>
          </a:p>
        </p:txBody>
      </p:sp>
      <p:sp>
        <p:nvSpPr>
          <p:cNvPr id="8"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9"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C58DB22C-9C4E-4AF7-8908-386CCCD8F5AA}"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46116990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Ngày tháng 3">
            <a:extLst>
              <a:ext uri="{FF2B5EF4-FFF2-40B4-BE49-F238E27FC236}"/>
            </a:extLst>
          </p:cNvPr>
          <p:cNvSpPr>
            <a:spLocks noGrp="1"/>
          </p:cNvSpPr>
          <p:nvPr>
            <p:ph type="dt" sz="half" idx="10"/>
          </p:nvPr>
        </p:nvSpPr>
        <p:spPr/>
        <p:txBody>
          <a:bodyPr/>
          <a:lstStyle>
            <a:lvl1pPr>
              <a:defRPr/>
            </a:lvl1pPr>
          </a:lstStyle>
          <a:p>
            <a:pPr>
              <a:defRPr/>
            </a:pPr>
            <a:fld id="{7BEFFF54-19D5-4929-98FC-9D7C0B34C31D}" type="datetimeFigureOut">
              <a:rPr lang="vi-VN">
                <a:solidFill>
                  <a:prstClr val="black">
                    <a:tint val="75000"/>
                  </a:prstClr>
                </a:solidFill>
              </a:rPr>
              <a:pPr>
                <a:defRPr/>
              </a:pPr>
              <a:t>01/07/2020</a:t>
            </a:fld>
            <a:endParaRPr lang="vi-VN">
              <a:solidFill>
                <a:prstClr val="black">
                  <a:tint val="75000"/>
                </a:prstClr>
              </a:solidFill>
            </a:endParaRPr>
          </a:p>
        </p:txBody>
      </p:sp>
      <p:sp>
        <p:nvSpPr>
          <p:cNvPr id="4"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5"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230E9A9B-36A5-47F5-A7A4-F655BC9D5646}"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29216743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3">
            <a:extLst>
              <a:ext uri="{FF2B5EF4-FFF2-40B4-BE49-F238E27FC236}"/>
            </a:extLst>
          </p:cNvPr>
          <p:cNvSpPr>
            <a:spLocks noGrp="1"/>
          </p:cNvSpPr>
          <p:nvPr>
            <p:ph type="dt" sz="half" idx="10"/>
          </p:nvPr>
        </p:nvSpPr>
        <p:spPr/>
        <p:txBody>
          <a:bodyPr/>
          <a:lstStyle>
            <a:lvl1pPr>
              <a:defRPr/>
            </a:lvl1pPr>
          </a:lstStyle>
          <a:p>
            <a:pPr>
              <a:defRPr/>
            </a:pPr>
            <a:fld id="{79ED67A1-3ED4-4041-8978-8C7F0175142C}" type="datetimeFigureOut">
              <a:rPr lang="vi-VN">
                <a:solidFill>
                  <a:prstClr val="black">
                    <a:tint val="75000"/>
                  </a:prstClr>
                </a:solidFill>
              </a:rPr>
              <a:pPr>
                <a:defRPr/>
              </a:pPr>
              <a:t>01/07/2020</a:t>
            </a:fld>
            <a:endParaRPr lang="vi-VN">
              <a:solidFill>
                <a:prstClr val="black">
                  <a:tint val="75000"/>
                </a:prstClr>
              </a:solidFill>
            </a:endParaRPr>
          </a:p>
        </p:txBody>
      </p:sp>
      <p:sp>
        <p:nvSpPr>
          <p:cNvPr id="3"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4"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ADAF9FAE-9815-44B6-9ACC-9D7AE0ED2A1A}"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95324781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457200"/>
            <a:ext cx="2949178"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extLst>
          </p:cNvPr>
          <p:cNvSpPr>
            <a:spLocks noGrp="1"/>
          </p:cNvSpPr>
          <p:nvPr>
            <p:ph idx="1"/>
          </p:nvPr>
        </p:nvSpPr>
        <p:spPr>
          <a:xfrm>
            <a:off x="3887391" y="98785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3">
            <a:extLst>
              <a:ext uri="{FF2B5EF4-FFF2-40B4-BE49-F238E27FC236}"/>
            </a:extLst>
          </p:cNvPr>
          <p:cNvSpPr>
            <a:spLocks noGrp="1"/>
          </p:cNvSpPr>
          <p:nvPr>
            <p:ph type="dt" sz="half" idx="10"/>
          </p:nvPr>
        </p:nvSpPr>
        <p:spPr/>
        <p:txBody>
          <a:bodyPr/>
          <a:lstStyle>
            <a:lvl1pPr>
              <a:defRPr/>
            </a:lvl1pPr>
          </a:lstStyle>
          <a:p>
            <a:pPr>
              <a:defRPr/>
            </a:pPr>
            <a:fld id="{82C10DF6-9B4A-4EEA-8030-AB7DC50DCBFB}" type="datetimeFigureOut">
              <a:rPr lang="vi-VN">
                <a:solidFill>
                  <a:prstClr val="black">
                    <a:tint val="75000"/>
                  </a:prstClr>
                </a:solidFill>
              </a:rPr>
              <a:pPr>
                <a:defRPr/>
              </a:pPr>
              <a:t>01/07/2020</a:t>
            </a:fld>
            <a:endParaRPr lang="vi-VN">
              <a:solidFill>
                <a:prstClr val="black">
                  <a:tint val="75000"/>
                </a:prstClr>
              </a:solidFill>
            </a:endParaRPr>
          </a:p>
        </p:txBody>
      </p:sp>
      <p:sp>
        <p:nvSpPr>
          <p:cNvPr id="6"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5DD90916-7A51-4AEB-99A7-3C9539E4669D}"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352431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364DB10-DAE9-4204-B594-D86069A4D5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952395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457200"/>
            <a:ext cx="2949178"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extLst>
          </p:cNvPr>
          <p:cNvSpPr>
            <a:spLocks noGrp="1"/>
          </p:cNvSpPr>
          <p:nvPr>
            <p:ph type="pic" idx="1"/>
          </p:nvPr>
        </p:nvSpPr>
        <p:spPr>
          <a:xfrm>
            <a:off x="3887391" y="987858"/>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Chỗ dành sẵn cho Văn bản 3">
            <a:extLst>
              <a:ext uri="{FF2B5EF4-FFF2-40B4-BE49-F238E27FC236}"/>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3">
            <a:extLst>
              <a:ext uri="{FF2B5EF4-FFF2-40B4-BE49-F238E27FC236}"/>
            </a:extLst>
          </p:cNvPr>
          <p:cNvSpPr>
            <a:spLocks noGrp="1"/>
          </p:cNvSpPr>
          <p:nvPr>
            <p:ph type="dt" sz="half" idx="10"/>
          </p:nvPr>
        </p:nvSpPr>
        <p:spPr/>
        <p:txBody>
          <a:bodyPr/>
          <a:lstStyle>
            <a:lvl1pPr>
              <a:defRPr/>
            </a:lvl1pPr>
          </a:lstStyle>
          <a:p>
            <a:pPr>
              <a:defRPr/>
            </a:pPr>
            <a:fld id="{FAE2661F-BB69-482A-9765-5450ADAF6247}" type="datetimeFigureOut">
              <a:rPr lang="vi-VN">
                <a:solidFill>
                  <a:prstClr val="black">
                    <a:tint val="75000"/>
                  </a:prstClr>
                </a:solidFill>
              </a:rPr>
              <a:pPr>
                <a:defRPr/>
              </a:pPr>
              <a:t>01/07/2020</a:t>
            </a:fld>
            <a:endParaRPr lang="vi-VN">
              <a:solidFill>
                <a:prstClr val="black">
                  <a:tint val="75000"/>
                </a:prstClr>
              </a:solidFill>
            </a:endParaRPr>
          </a:p>
        </p:txBody>
      </p:sp>
      <p:sp>
        <p:nvSpPr>
          <p:cNvPr id="6"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078AF6B5-1E4A-4CF8-BEC9-2D2DBBF4B25A}"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3552255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AC1C2CED-BCC9-4F41-B051-2C4CB5504B68}"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25B24686-758E-4130-BE72-3C7666D1ECD5}"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95113920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extLst>
          </p:cNvPr>
          <p:cNvSpPr>
            <a:spLocks noGrp="1"/>
          </p:cNvSpPr>
          <p:nvPr>
            <p:ph type="title" orient="vert"/>
          </p:nvPr>
        </p:nvSpPr>
        <p:spPr>
          <a:xfrm>
            <a:off x="6543676" y="365125"/>
            <a:ext cx="1971675" cy="5811838"/>
          </a:xfrm>
        </p:spPr>
        <p:txBody>
          <a:bodyPr vert="eaVert"/>
          <a:lstStyle/>
          <a:p>
            <a:r>
              <a:rPr lang="vi-VN"/>
              <a:t>Bấm để sửa kiểu tiêu đề Bản cái</a:t>
            </a:r>
          </a:p>
        </p:txBody>
      </p:sp>
      <p:sp>
        <p:nvSpPr>
          <p:cNvPr id="3" name="Chỗ dành sẵn cho Văn bản Dọc 2">
            <a:extLst>
              <a:ext uri="{FF2B5EF4-FFF2-40B4-BE49-F238E27FC236}"/>
            </a:extLst>
          </p:cNvPr>
          <p:cNvSpPr>
            <a:spLocks noGrp="1"/>
          </p:cNvSpPr>
          <p:nvPr>
            <p:ph type="body" orient="vert" idx="1"/>
          </p:nvPr>
        </p:nvSpPr>
        <p:spPr>
          <a:xfrm>
            <a:off x="628652" y="365125"/>
            <a:ext cx="5800725"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4D70D3BA-5546-451B-B094-441094300A9B}"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27C831B7-76C5-462C-8635-BAADE26719CE}"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19670996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ctrTitle"/>
          </p:nvPr>
        </p:nvSpPr>
        <p:spPr>
          <a:xfrm>
            <a:off x="1143000" y="1122363"/>
            <a:ext cx="6858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39B801BF-9ACC-4E7E-8151-699112C6A28A}"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5439307A-46F4-4C1D-A7DF-B3BA0BA3CDE1}"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00344189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6850A57B-6345-4FEF-A6C6-FBB8D8C05795}"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CD33C71A-31CF-4A74-A2ED-7A88977E0CD6}"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3903593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3888" y="1710137"/>
            <a:ext cx="78867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extLst>
          </p:cNvPr>
          <p:cNvSpPr>
            <a:spLocks noGrp="1"/>
          </p:cNvSpPr>
          <p:nvPr>
            <p:ph type="body" idx="1"/>
          </p:nvPr>
        </p:nvSpPr>
        <p:spPr>
          <a:xfrm>
            <a:off x="623888" y="458986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07147EDD-42EE-4031-8C86-3CD254198A89}"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6287BFB0-2A87-4E46-ADD5-55F035D2D282}"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1587690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extLst>
          </p:cNvPr>
          <p:cNvSpPr>
            <a:spLocks noGrp="1"/>
          </p:cNvSpPr>
          <p:nvPr>
            <p:ph sz="half" idx="1"/>
          </p:nvPr>
        </p:nvSpPr>
        <p:spPr>
          <a:xfrm>
            <a:off x="6286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extLst>
          </p:cNvPr>
          <p:cNvSpPr>
            <a:spLocks noGrp="1"/>
          </p:cNvSpPr>
          <p:nvPr>
            <p:ph sz="half" idx="2"/>
          </p:nvPr>
        </p:nvSpPr>
        <p:spPr>
          <a:xfrm>
            <a:off x="46291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3">
            <a:extLst>
              <a:ext uri="{FF2B5EF4-FFF2-40B4-BE49-F238E27FC236}"/>
            </a:extLst>
          </p:cNvPr>
          <p:cNvSpPr>
            <a:spLocks noGrp="1"/>
          </p:cNvSpPr>
          <p:nvPr>
            <p:ph type="dt" sz="half" idx="10"/>
          </p:nvPr>
        </p:nvSpPr>
        <p:spPr/>
        <p:txBody>
          <a:bodyPr/>
          <a:lstStyle>
            <a:lvl1pPr>
              <a:defRPr/>
            </a:lvl1pPr>
          </a:lstStyle>
          <a:p>
            <a:pPr>
              <a:defRPr/>
            </a:pPr>
            <a:fld id="{4D55095E-7CF6-424C-A6FF-D091A4D5C151}" type="datetimeFigureOut">
              <a:rPr lang="vi-VN">
                <a:solidFill>
                  <a:prstClr val="black">
                    <a:tint val="75000"/>
                  </a:prstClr>
                </a:solidFill>
              </a:rPr>
              <a:pPr>
                <a:defRPr/>
              </a:pPr>
              <a:t>01/07/2020</a:t>
            </a:fld>
            <a:endParaRPr lang="vi-VN">
              <a:solidFill>
                <a:prstClr val="black">
                  <a:tint val="75000"/>
                </a:prstClr>
              </a:solidFill>
            </a:endParaRPr>
          </a:p>
        </p:txBody>
      </p:sp>
      <p:sp>
        <p:nvSpPr>
          <p:cNvPr id="6"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F497E81D-1E65-4659-A4E1-7D1D00CCC8A1}"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65121667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365129"/>
            <a:ext cx="7886700" cy="1325563"/>
          </a:xfrm>
        </p:spPr>
        <p:txBody>
          <a:bodyPr/>
          <a:lstStyle/>
          <a:p>
            <a:r>
              <a:rPr lang="vi-VN"/>
              <a:t>Bấm để sửa kiểu tiêu đề Bản cái</a:t>
            </a:r>
          </a:p>
        </p:txBody>
      </p:sp>
      <p:sp>
        <p:nvSpPr>
          <p:cNvPr id="3" name="Chỗ dành sẵn cho Văn bản 2">
            <a:extLst>
              <a:ext uri="{FF2B5EF4-FFF2-40B4-BE49-F238E27FC236}"/>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extLst>
          </p:cNvPr>
          <p:cNvSpPr>
            <a:spLocks noGrp="1"/>
          </p:cNvSpPr>
          <p:nvPr>
            <p:ph sz="half" idx="2"/>
          </p:nvPr>
        </p:nvSpPr>
        <p:spPr>
          <a:xfrm>
            <a:off x="629842" y="2505075"/>
            <a:ext cx="3868340"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extLst>
          </p:cNvPr>
          <p:cNvSpPr>
            <a:spLocks noGrp="1"/>
          </p:cNvSpPr>
          <p:nvPr>
            <p:ph sz="quarter" idx="4"/>
          </p:nvPr>
        </p:nvSpPr>
        <p:spPr>
          <a:xfrm>
            <a:off x="4629152" y="2505075"/>
            <a:ext cx="3887391"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3">
            <a:extLst>
              <a:ext uri="{FF2B5EF4-FFF2-40B4-BE49-F238E27FC236}"/>
            </a:extLst>
          </p:cNvPr>
          <p:cNvSpPr>
            <a:spLocks noGrp="1"/>
          </p:cNvSpPr>
          <p:nvPr>
            <p:ph type="dt" sz="half" idx="10"/>
          </p:nvPr>
        </p:nvSpPr>
        <p:spPr/>
        <p:txBody>
          <a:bodyPr/>
          <a:lstStyle>
            <a:lvl1pPr>
              <a:defRPr/>
            </a:lvl1pPr>
          </a:lstStyle>
          <a:p>
            <a:pPr>
              <a:defRPr/>
            </a:pPr>
            <a:fld id="{F2B338AA-0448-4BF2-B46A-444141BC3CA1}" type="datetimeFigureOut">
              <a:rPr lang="vi-VN">
                <a:solidFill>
                  <a:prstClr val="black">
                    <a:tint val="75000"/>
                  </a:prstClr>
                </a:solidFill>
              </a:rPr>
              <a:pPr>
                <a:defRPr/>
              </a:pPr>
              <a:t>01/07/2020</a:t>
            </a:fld>
            <a:endParaRPr lang="vi-VN">
              <a:solidFill>
                <a:prstClr val="black">
                  <a:tint val="75000"/>
                </a:prstClr>
              </a:solidFill>
            </a:endParaRPr>
          </a:p>
        </p:txBody>
      </p:sp>
      <p:sp>
        <p:nvSpPr>
          <p:cNvPr id="8"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9"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C58DB22C-9C4E-4AF7-8908-386CCCD8F5AA}"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33604586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Ngày tháng 3">
            <a:extLst>
              <a:ext uri="{FF2B5EF4-FFF2-40B4-BE49-F238E27FC236}"/>
            </a:extLst>
          </p:cNvPr>
          <p:cNvSpPr>
            <a:spLocks noGrp="1"/>
          </p:cNvSpPr>
          <p:nvPr>
            <p:ph type="dt" sz="half" idx="10"/>
          </p:nvPr>
        </p:nvSpPr>
        <p:spPr/>
        <p:txBody>
          <a:bodyPr/>
          <a:lstStyle>
            <a:lvl1pPr>
              <a:defRPr/>
            </a:lvl1pPr>
          </a:lstStyle>
          <a:p>
            <a:pPr>
              <a:defRPr/>
            </a:pPr>
            <a:fld id="{7BEFFF54-19D5-4929-98FC-9D7C0B34C31D}" type="datetimeFigureOut">
              <a:rPr lang="vi-VN">
                <a:solidFill>
                  <a:prstClr val="black">
                    <a:tint val="75000"/>
                  </a:prstClr>
                </a:solidFill>
              </a:rPr>
              <a:pPr>
                <a:defRPr/>
              </a:pPr>
              <a:t>01/07/2020</a:t>
            </a:fld>
            <a:endParaRPr lang="vi-VN">
              <a:solidFill>
                <a:prstClr val="black">
                  <a:tint val="75000"/>
                </a:prstClr>
              </a:solidFill>
            </a:endParaRPr>
          </a:p>
        </p:txBody>
      </p:sp>
      <p:sp>
        <p:nvSpPr>
          <p:cNvPr id="4"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5"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230E9A9B-36A5-47F5-A7A4-F655BC9D5646}"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07531627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3">
            <a:extLst>
              <a:ext uri="{FF2B5EF4-FFF2-40B4-BE49-F238E27FC236}"/>
            </a:extLst>
          </p:cNvPr>
          <p:cNvSpPr>
            <a:spLocks noGrp="1"/>
          </p:cNvSpPr>
          <p:nvPr>
            <p:ph type="dt" sz="half" idx="10"/>
          </p:nvPr>
        </p:nvSpPr>
        <p:spPr/>
        <p:txBody>
          <a:bodyPr/>
          <a:lstStyle>
            <a:lvl1pPr>
              <a:defRPr/>
            </a:lvl1pPr>
          </a:lstStyle>
          <a:p>
            <a:pPr>
              <a:defRPr/>
            </a:pPr>
            <a:fld id="{79ED67A1-3ED4-4041-8978-8C7F0175142C}" type="datetimeFigureOut">
              <a:rPr lang="vi-VN">
                <a:solidFill>
                  <a:prstClr val="black">
                    <a:tint val="75000"/>
                  </a:prstClr>
                </a:solidFill>
              </a:rPr>
              <a:pPr>
                <a:defRPr/>
              </a:pPr>
              <a:t>01/07/2020</a:t>
            </a:fld>
            <a:endParaRPr lang="vi-VN">
              <a:solidFill>
                <a:prstClr val="black">
                  <a:tint val="75000"/>
                </a:prstClr>
              </a:solidFill>
            </a:endParaRPr>
          </a:p>
        </p:txBody>
      </p:sp>
      <p:sp>
        <p:nvSpPr>
          <p:cNvPr id="3"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4"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ADAF9FAE-9815-44B6-9ACC-9D7AE0ED2A1A}"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325935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2FE0FC2-2A5D-4802-B562-2E49529CC6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554333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457200"/>
            <a:ext cx="2949178"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extLst>
          </p:cNvPr>
          <p:cNvSpPr>
            <a:spLocks noGrp="1"/>
          </p:cNvSpPr>
          <p:nvPr>
            <p:ph idx="1"/>
          </p:nvPr>
        </p:nvSpPr>
        <p:spPr>
          <a:xfrm>
            <a:off x="3887391" y="98782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3">
            <a:extLst>
              <a:ext uri="{FF2B5EF4-FFF2-40B4-BE49-F238E27FC236}"/>
            </a:extLst>
          </p:cNvPr>
          <p:cNvSpPr>
            <a:spLocks noGrp="1"/>
          </p:cNvSpPr>
          <p:nvPr>
            <p:ph type="dt" sz="half" idx="10"/>
          </p:nvPr>
        </p:nvSpPr>
        <p:spPr/>
        <p:txBody>
          <a:bodyPr/>
          <a:lstStyle>
            <a:lvl1pPr>
              <a:defRPr/>
            </a:lvl1pPr>
          </a:lstStyle>
          <a:p>
            <a:pPr>
              <a:defRPr/>
            </a:pPr>
            <a:fld id="{82C10DF6-9B4A-4EEA-8030-AB7DC50DCBFB}" type="datetimeFigureOut">
              <a:rPr lang="vi-VN">
                <a:solidFill>
                  <a:prstClr val="black">
                    <a:tint val="75000"/>
                  </a:prstClr>
                </a:solidFill>
              </a:rPr>
              <a:pPr>
                <a:defRPr/>
              </a:pPr>
              <a:t>01/07/2020</a:t>
            </a:fld>
            <a:endParaRPr lang="vi-VN">
              <a:solidFill>
                <a:prstClr val="black">
                  <a:tint val="75000"/>
                </a:prstClr>
              </a:solidFill>
            </a:endParaRPr>
          </a:p>
        </p:txBody>
      </p:sp>
      <p:sp>
        <p:nvSpPr>
          <p:cNvPr id="6"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5DD90916-7A51-4AEB-99A7-3C9539E4669D}"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1941981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457200"/>
            <a:ext cx="2949178"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extLst>
          </p:cNvPr>
          <p:cNvSpPr>
            <a:spLocks noGrp="1"/>
          </p:cNvSpPr>
          <p:nvPr>
            <p:ph type="pic" idx="1"/>
          </p:nvPr>
        </p:nvSpPr>
        <p:spPr>
          <a:xfrm>
            <a:off x="3887391" y="987824"/>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Chỗ dành sẵn cho Văn bản 3">
            <a:extLst>
              <a:ext uri="{FF2B5EF4-FFF2-40B4-BE49-F238E27FC236}"/>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3">
            <a:extLst>
              <a:ext uri="{FF2B5EF4-FFF2-40B4-BE49-F238E27FC236}"/>
            </a:extLst>
          </p:cNvPr>
          <p:cNvSpPr>
            <a:spLocks noGrp="1"/>
          </p:cNvSpPr>
          <p:nvPr>
            <p:ph type="dt" sz="half" idx="10"/>
          </p:nvPr>
        </p:nvSpPr>
        <p:spPr/>
        <p:txBody>
          <a:bodyPr/>
          <a:lstStyle>
            <a:lvl1pPr>
              <a:defRPr/>
            </a:lvl1pPr>
          </a:lstStyle>
          <a:p>
            <a:pPr>
              <a:defRPr/>
            </a:pPr>
            <a:fld id="{FAE2661F-BB69-482A-9765-5450ADAF6247}" type="datetimeFigureOut">
              <a:rPr lang="vi-VN">
                <a:solidFill>
                  <a:prstClr val="black">
                    <a:tint val="75000"/>
                  </a:prstClr>
                </a:solidFill>
              </a:rPr>
              <a:pPr>
                <a:defRPr/>
              </a:pPr>
              <a:t>01/07/2020</a:t>
            </a:fld>
            <a:endParaRPr lang="vi-VN">
              <a:solidFill>
                <a:prstClr val="black">
                  <a:tint val="75000"/>
                </a:prstClr>
              </a:solidFill>
            </a:endParaRPr>
          </a:p>
        </p:txBody>
      </p:sp>
      <p:sp>
        <p:nvSpPr>
          <p:cNvPr id="6"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078AF6B5-1E4A-4CF8-BEC9-2D2DBBF4B25A}"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9288371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AC1C2CED-BCC9-4F41-B051-2C4CB5504B68}"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25B24686-758E-4130-BE72-3C7666D1ECD5}"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66758453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extLst>
          </p:cNvPr>
          <p:cNvSpPr>
            <a:spLocks noGrp="1"/>
          </p:cNvSpPr>
          <p:nvPr>
            <p:ph type="title" orient="vert"/>
          </p:nvPr>
        </p:nvSpPr>
        <p:spPr>
          <a:xfrm>
            <a:off x="6543676" y="365125"/>
            <a:ext cx="1971675" cy="5811838"/>
          </a:xfrm>
        </p:spPr>
        <p:txBody>
          <a:bodyPr vert="eaVert"/>
          <a:lstStyle/>
          <a:p>
            <a:r>
              <a:rPr lang="vi-VN"/>
              <a:t>Bấm để sửa kiểu tiêu đề Bản cái</a:t>
            </a:r>
          </a:p>
        </p:txBody>
      </p:sp>
      <p:sp>
        <p:nvSpPr>
          <p:cNvPr id="3" name="Chỗ dành sẵn cho Văn bản Dọc 2">
            <a:extLst>
              <a:ext uri="{FF2B5EF4-FFF2-40B4-BE49-F238E27FC236}"/>
            </a:extLst>
          </p:cNvPr>
          <p:cNvSpPr>
            <a:spLocks noGrp="1"/>
          </p:cNvSpPr>
          <p:nvPr>
            <p:ph type="body" orient="vert" idx="1"/>
          </p:nvPr>
        </p:nvSpPr>
        <p:spPr>
          <a:xfrm>
            <a:off x="628652" y="365125"/>
            <a:ext cx="5800725"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4D70D3BA-5546-451B-B094-441094300A9B}"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27C831B7-76C5-462C-8635-BAADE26719CE}"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82721286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ctrTitle"/>
          </p:nvPr>
        </p:nvSpPr>
        <p:spPr>
          <a:xfrm>
            <a:off x="1143000" y="1122363"/>
            <a:ext cx="6858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39B801BF-9ACC-4E7E-8151-699112C6A28A}"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5439307A-46F4-4C1D-A7DF-B3BA0BA3CDE1}"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2309099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6850A57B-6345-4FEF-A6C6-FBB8D8C05795}"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CD33C71A-31CF-4A74-A2ED-7A88977E0CD6}"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76562253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3888" y="1710117"/>
            <a:ext cx="78867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extLst>
          </p:cNvPr>
          <p:cNvSpPr>
            <a:spLocks noGrp="1"/>
          </p:cNvSpPr>
          <p:nvPr>
            <p:ph type="body" idx="1"/>
          </p:nvPr>
        </p:nvSpPr>
        <p:spPr>
          <a:xfrm>
            <a:off x="623888" y="458984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07147EDD-42EE-4031-8C86-3CD254198A89}"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6287BFB0-2A87-4E46-ADD5-55F035D2D282}"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57768625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extLst>
          </p:cNvPr>
          <p:cNvSpPr>
            <a:spLocks noGrp="1"/>
          </p:cNvSpPr>
          <p:nvPr>
            <p:ph sz="half" idx="1"/>
          </p:nvPr>
        </p:nvSpPr>
        <p:spPr>
          <a:xfrm>
            <a:off x="6286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extLst>
          </p:cNvPr>
          <p:cNvSpPr>
            <a:spLocks noGrp="1"/>
          </p:cNvSpPr>
          <p:nvPr>
            <p:ph sz="half" idx="2"/>
          </p:nvPr>
        </p:nvSpPr>
        <p:spPr>
          <a:xfrm>
            <a:off x="46291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3">
            <a:extLst>
              <a:ext uri="{FF2B5EF4-FFF2-40B4-BE49-F238E27FC236}"/>
            </a:extLst>
          </p:cNvPr>
          <p:cNvSpPr>
            <a:spLocks noGrp="1"/>
          </p:cNvSpPr>
          <p:nvPr>
            <p:ph type="dt" sz="half" idx="10"/>
          </p:nvPr>
        </p:nvSpPr>
        <p:spPr/>
        <p:txBody>
          <a:bodyPr/>
          <a:lstStyle>
            <a:lvl1pPr>
              <a:defRPr/>
            </a:lvl1pPr>
          </a:lstStyle>
          <a:p>
            <a:pPr>
              <a:defRPr/>
            </a:pPr>
            <a:fld id="{4D55095E-7CF6-424C-A6FF-D091A4D5C151}" type="datetimeFigureOut">
              <a:rPr lang="vi-VN">
                <a:solidFill>
                  <a:prstClr val="black">
                    <a:tint val="75000"/>
                  </a:prstClr>
                </a:solidFill>
              </a:rPr>
              <a:pPr>
                <a:defRPr/>
              </a:pPr>
              <a:t>01/07/2020</a:t>
            </a:fld>
            <a:endParaRPr lang="vi-VN">
              <a:solidFill>
                <a:prstClr val="black">
                  <a:tint val="75000"/>
                </a:prstClr>
              </a:solidFill>
            </a:endParaRPr>
          </a:p>
        </p:txBody>
      </p:sp>
      <p:sp>
        <p:nvSpPr>
          <p:cNvPr id="6"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F497E81D-1E65-4659-A4E1-7D1D00CCC8A1}"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21092032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365129"/>
            <a:ext cx="7886700" cy="1325563"/>
          </a:xfrm>
        </p:spPr>
        <p:txBody>
          <a:bodyPr/>
          <a:lstStyle/>
          <a:p>
            <a:r>
              <a:rPr lang="vi-VN"/>
              <a:t>Bấm để sửa kiểu tiêu đề Bản cái</a:t>
            </a:r>
          </a:p>
        </p:txBody>
      </p:sp>
      <p:sp>
        <p:nvSpPr>
          <p:cNvPr id="3" name="Chỗ dành sẵn cho Văn bản 2">
            <a:extLst>
              <a:ext uri="{FF2B5EF4-FFF2-40B4-BE49-F238E27FC236}"/>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extLst>
          </p:cNvPr>
          <p:cNvSpPr>
            <a:spLocks noGrp="1"/>
          </p:cNvSpPr>
          <p:nvPr>
            <p:ph sz="half" idx="2"/>
          </p:nvPr>
        </p:nvSpPr>
        <p:spPr>
          <a:xfrm>
            <a:off x="629842" y="2505075"/>
            <a:ext cx="3868340"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extLst>
          </p:cNvPr>
          <p:cNvSpPr>
            <a:spLocks noGrp="1"/>
          </p:cNvSpPr>
          <p:nvPr>
            <p:ph sz="quarter" idx="4"/>
          </p:nvPr>
        </p:nvSpPr>
        <p:spPr>
          <a:xfrm>
            <a:off x="4629152" y="2505075"/>
            <a:ext cx="3887391"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3">
            <a:extLst>
              <a:ext uri="{FF2B5EF4-FFF2-40B4-BE49-F238E27FC236}"/>
            </a:extLst>
          </p:cNvPr>
          <p:cNvSpPr>
            <a:spLocks noGrp="1"/>
          </p:cNvSpPr>
          <p:nvPr>
            <p:ph type="dt" sz="half" idx="10"/>
          </p:nvPr>
        </p:nvSpPr>
        <p:spPr/>
        <p:txBody>
          <a:bodyPr/>
          <a:lstStyle>
            <a:lvl1pPr>
              <a:defRPr/>
            </a:lvl1pPr>
          </a:lstStyle>
          <a:p>
            <a:pPr>
              <a:defRPr/>
            </a:pPr>
            <a:fld id="{F2B338AA-0448-4BF2-B46A-444141BC3CA1}" type="datetimeFigureOut">
              <a:rPr lang="vi-VN">
                <a:solidFill>
                  <a:prstClr val="black">
                    <a:tint val="75000"/>
                  </a:prstClr>
                </a:solidFill>
              </a:rPr>
              <a:pPr>
                <a:defRPr/>
              </a:pPr>
              <a:t>01/07/2020</a:t>
            </a:fld>
            <a:endParaRPr lang="vi-VN">
              <a:solidFill>
                <a:prstClr val="black">
                  <a:tint val="75000"/>
                </a:prstClr>
              </a:solidFill>
            </a:endParaRPr>
          </a:p>
        </p:txBody>
      </p:sp>
      <p:sp>
        <p:nvSpPr>
          <p:cNvPr id="8"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9"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C58DB22C-9C4E-4AF7-8908-386CCCD8F5AA}"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58172841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Ngày tháng 3">
            <a:extLst>
              <a:ext uri="{FF2B5EF4-FFF2-40B4-BE49-F238E27FC236}"/>
            </a:extLst>
          </p:cNvPr>
          <p:cNvSpPr>
            <a:spLocks noGrp="1"/>
          </p:cNvSpPr>
          <p:nvPr>
            <p:ph type="dt" sz="half" idx="10"/>
          </p:nvPr>
        </p:nvSpPr>
        <p:spPr/>
        <p:txBody>
          <a:bodyPr/>
          <a:lstStyle>
            <a:lvl1pPr>
              <a:defRPr/>
            </a:lvl1pPr>
          </a:lstStyle>
          <a:p>
            <a:pPr>
              <a:defRPr/>
            </a:pPr>
            <a:fld id="{7BEFFF54-19D5-4929-98FC-9D7C0B34C31D}" type="datetimeFigureOut">
              <a:rPr lang="vi-VN">
                <a:solidFill>
                  <a:prstClr val="black">
                    <a:tint val="75000"/>
                  </a:prstClr>
                </a:solidFill>
              </a:rPr>
              <a:pPr>
                <a:defRPr/>
              </a:pPr>
              <a:t>01/07/2020</a:t>
            </a:fld>
            <a:endParaRPr lang="vi-VN">
              <a:solidFill>
                <a:prstClr val="black">
                  <a:tint val="75000"/>
                </a:prstClr>
              </a:solidFill>
            </a:endParaRPr>
          </a:p>
        </p:txBody>
      </p:sp>
      <p:sp>
        <p:nvSpPr>
          <p:cNvPr id="4"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5"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230E9A9B-36A5-47F5-A7A4-F655BC9D5646}"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977195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53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4D6497A-167D-41B6-B32F-D8D4DEC9FC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834240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3">
            <a:extLst>
              <a:ext uri="{FF2B5EF4-FFF2-40B4-BE49-F238E27FC236}"/>
            </a:extLst>
          </p:cNvPr>
          <p:cNvSpPr>
            <a:spLocks noGrp="1"/>
          </p:cNvSpPr>
          <p:nvPr>
            <p:ph type="dt" sz="half" idx="10"/>
          </p:nvPr>
        </p:nvSpPr>
        <p:spPr/>
        <p:txBody>
          <a:bodyPr/>
          <a:lstStyle>
            <a:lvl1pPr>
              <a:defRPr/>
            </a:lvl1pPr>
          </a:lstStyle>
          <a:p>
            <a:pPr>
              <a:defRPr/>
            </a:pPr>
            <a:fld id="{79ED67A1-3ED4-4041-8978-8C7F0175142C}" type="datetimeFigureOut">
              <a:rPr lang="vi-VN">
                <a:solidFill>
                  <a:prstClr val="black">
                    <a:tint val="75000"/>
                  </a:prstClr>
                </a:solidFill>
              </a:rPr>
              <a:pPr>
                <a:defRPr/>
              </a:pPr>
              <a:t>01/07/2020</a:t>
            </a:fld>
            <a:endParaRPr lang="vi-VN">
              <a:solidFill>
                <a:prstClr val="black">
                  <a:tint val="75000"/>
                </a:prstClr>
              </a:solidFill>
            </a:endParaRPr>
          </a:p>
        </p:txBody>
      </p:sp>
      <p:sp>
        <p:nvSpPr>
          <p:cNvPr id="3"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4"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ADAF9FAE-9815-44B6-9ACC-9D7AE0ED2A1A}"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174100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457200"/>
            <a:ext cx="2949178"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extLst>
          </p:cNvPr>
          <p:cNvSpPr>
            <a:spLocks noGrp="1"/>
          </p:cNvSpPr>
          <p:nvPr>
            <p:ph idx="1"/>
          </p:nvPr>
        </p:nvSpPr>
        <p:spPr>
          <a:xfrm>
            <a:off x="3887391" y="98780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3">
            <a:extLst>
              <a:ext uri="{FF2B5EF4-FFF2-40B4-BE49-F238E27FC236}"/>
            </a:extLst>
          </p:cNvPr>
          <p:cNvSpPr>
            <a:spLocks noGrp="1"/>
          </p:cNvSpPr>
          <p:nvPr>
            <p:ph type="dt" sz="half" idx="10"/>
          </p:nvPr>
        </p:nvSpPr>
        <p:spPr/>
        <p:txBody>
          <a:bodyPr/>
          <a:lstStyle>
            <a:lvl1pPr>
              <a:defRPr/>
            </a:lvl1pPr>
          </a:lstStyle>
          <a:p>
            <a:pPr>
              <a:defRPr/>
            </a:pPr>
            <a:fld id="{82C10DF6-9B4A-4EEA-8030-AB7DC50DCBFB}" type="datetimeFigureOut">
              <a:rPr lang="vi-VN">
                <a:solidFill>
                  <a:prstClr val="black">
                    <a:tint val="75000"/>
                  </a:prstClr>
                </a:solidFill>
              </a:rPr>
              <a:pPr>
                <a:defRPr/>
              </a:pPr>
              <a:t>01/07/2020</a:t>
            </a:fld>
            <a:endParaRPr lang="vi-VN">
              <a:solidFill>
                <a:prstClr val="black">
                  <a:tint val="75000"/>
                </a:prstClr>
              </a:solidFill>
            </a:endParaRPr>
          </a:p>
        </p:txBody>
      </p:sp>
      <p:sp>
        <p:nvSpPr>
          <p:cNvPr id="6"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5DD90916-7A51-4AEB-99A7-3C9539E4669D}"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10726692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457200"/>
            <a:ext cx="2949178"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extLst>
          </p:cNvPr>
          <p:cNvSpPr>
            <a:spLocks noGrp="1"/>
          </p:cNvSpPr>
          <p:nvPr>
            <p:ph type="pic" idx="1"/>
          </p:nvPr>
        </p:nvSpPr>
        <p:spPr>
          <a:xfrm>
            <a:off x="3887391" y="987804"/>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Chỗ dành sẵn cho Văn bản 3">
            <a:extLst>
              <a:ext uri="{FF2B5EF4-FFF2-40B4-BE49-F238E27FC236}"/>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3">
            <a:extLst>
              <a:ext uri="{FF2B5EF4-FFF2-40B4-BE49-F238E27FC236}"/>
            </a:extLst>
          </p:cNvPr>
          <p:cNvSpPr>
            <a:spLocks noGrp="1"/>
          </p:cNvSpPr>
          <p:nvPr>
            <p:ph type="dt" sz="half" idx="10"/>
          </p:nvPr>
        </p:nvSpPr>
        <p:spPr/>
        <p:txBody>
          <a:bodyPr/>
          <a:lstStyle>
            <a:lvl1pPr>
              <a:defRPr/>
            </a:lvl1pPr>
          </a:lstStyle>
          <a:p>
            <a:pPr>
              <a:defRPr/>
            </a:pPr>
            <a:fld id="{FAE2661F-BB69-482A-9765-5450ADAF6247}" type="datetimeFigureOut">
              <a:rPr lang="vi-VN">
                <a:solidFill>
                  <a:prstClr val="black">
                    <a:tint val="75000"/>
                  </a:prstClr>
                </a:solidFill>
              </a:rPr>
              <a:pPr>
                <a:defRPr/>
              </a:pPr>
              <a:t>01/07/2020</a:t>
            </a:fld>
            <a:endParaRPr lang="vi-VN">
              <a:solidFill>
                <a:prstClr val="black">
                  <a:tint val="75000"/>
                </a:prstClr>
              </a:solidFill>
            </a:endParaRPr>
          </a:p>
        </p:txBody>
      </p:sp>
      <p:sp>
        <p:nvSpPr>
          <p:cNvPr id="6"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078AF6B5-1E4A-4CF8-BEC9-2D2DBBF4B25A}"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14387481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AC1C2CED-BCC9-4F41-B051-2C4CB5504B68}"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25B24686-758E-4130-BE72-3C7666D1ECD5}"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06206354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extLst>
          </p:cNvPr>
          <p:cNvSpPr>
            <a:spLocks noGrp="1"/>
          </p:cNvSpPr>
          <p:nvPr>
            <p:ph type="title" orient="vert"/>
          </p:nvPr>
        </p:nvSpPr>
        <p:spPr>
          <a:xfrm>
            <a:off x="6543676" y="365125"/>
            <a:ext cx="1971675" cy="5811838"/>
          </a:xfrm>
        </p:spPr>
        <p:txBody>
          <a:bodyPr vert="eaVert"/>
          <a:lstStyle/>
          <a:p>
            <a:r>
              <a:rPr lang="vi-VN"/>
              <a:t>Bấm để sửa kiểu tiêu đề Bản cái</a:t>
            </a:r>
          </a:p>
        </p:txBody>
      </p:sp>
      <p:sp>
        <p:nvSpPr>
          <p:cNvPr id="3" name="Chỗ dành sẵn cho Văn bản Dọc 2">
            <a:extLst>
              <a:ext uri="{FF2B5EF4-FFF2-40B4-BE49-F238E27FC236}"/>
            </a:extLst>
          </p:cNvPr>
          <p:cNvSpPr>
            <a:spLocks noGrp="1"/>
          </p:cNvSpPr>
          <p:nvPr>
            <p:ph type="body" orient="vert" idx="1"/>
          </p:nvPr>
        </p:nvSpPr>
        <p:spPr>
          <a:xfrm>
            <a:off x="628652" y="365125"/>
            <a:ext cx="5800725"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4D70D3BA-5546-451B-B094-441094300A9B}"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27C831B7-76C5-462C-8635-BAADE26719CE}"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28773925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ctrTitle"/>
          </p:nvPr>
        </p:nvSpPr>
        <p:spPr>
          <a:xfrm>
            <a:off x="1143000" y="1122363"/>
            <a:ext cx="6858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39B801BF-9ACC-4E7E-8151-699112C6A28A}"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5439307A-46F4-4C1D-A7DF-B3BA0BA3CDE1}"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6261428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6850A57B-6345-4FEF-A6C6-FBB8D8C05795}"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CD33C71A-31CF-4A74-A2ED-7A88977E0CD6}"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69961971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3888" y="1710095"/>
            <a:ext cx="78867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extLst>
          </p:cNvPr>
          <p:cNvSpPr>
            <a:spLocks noGrp="1"/>
          </p:cNvSpPr>
          <p:nvPr>
            <p:ph type="body" idx="1"/>
          </p:nvPr>
        </p:nvSpPr>
        <p:spPr>
          <a:xfrm>
            <a:off x="623888" y="458982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07147EDD-42EE-4031-8C86-3CD254198A89}"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6287BFB0-2A87-4E46-ADD5-55F035D2D282}"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7535451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extLst>
          </p:cNvPr>
          <p:cNvSpPr>
            <a:spLocks noGrp="1"/>
          </p:cNvSpPr>
          <p:nvPr>
            <p:ph sz="half" idx="1"/>
          </p:nvPr>
        </p:nvSpPr>
        <p:spPr>
          <a:xfrm>
            <a:off x="6286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extLst>
          </p:cNvPr>
          <p:cNvSpPr>
            <a:spLocks noGrp="1"/>
          </p:cNvSpPr>
          <p:nvPr>
            <p:ph sz="half" idx="2"/>
          </p:nvPr>
        </p:nvSpPr>
        <p:spPr>
          <a:xfrm>
            <a:off x="46291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3">
            <a:extLst>
              <a:ext uri="{FF2B5EF4-FFF2-40B4-BE49-F238E27FC236}"/>
            </a:extLst>
          </p:cNvPr>
          <p:cNvSpPr>
            <a:spLocks noGrp="1"/>
          </p:cNvSpPr>
          <p:nvPr>
            <p:ph type="dt" sz="half" idx="10"/>
          </p:nvPr>
        </p:nvSpPr>
        <p:spPr/>
        <p:txBody>
          <a:bodyPr/>
          <a:lstStyle>
            <a:lvl1pPr>
              <a:defRPr/>
            </a:lvl1pPr>
          </a:lstStyle>
          <a:p>
            <a:pPr>
              <a:defRPr/>
            </a:pPr>
            <a:fld id="{4D55095E-7CF6-424C-A6FF-D091A4D5C151}" type="datetimeFigureOut">
              <a:rPr lang="vi-VN">
                <a:solidFill>
                  <a:prstClr val="black">
                    <a:tint val="75000"/>
                  </a:prstClr>
                </a:solidFill>
              </a:rPr>
              <a:pPr>
                <a:defRPr/>
              </a:pPr>
              <a:t>01/07/2020</a:t>
            </a:fld>
            <a:endParaRPr lang="vi-VN">
              <a:solidFill>
                <a:prstClr val="black">
                  <a:tint val="75000"/>
                </a:prstClr>
              </a:solidFill>
            </a:endParaRPr>
          </a:p>
        </p:txBody>
      </p:sp>
      <p:sp>
        <p:nvSpPr>
          <p:cNvPr id="6"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F497E81D-1E65-4659-A4E1-7D1D00CCC8A1}"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59917178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365129"/>
            <a:ext cx="7886700" cy="1325563"/>
          </a:xfrm>
        </p:spPr>
        <p:txBody>
          <a:bodyPr/>
          <a:lstStyle/>
          <a:p>
            <a:r>
              <a:rPr lang="vi-VN"/>
              <a:t>Bấm để sửa kiểu tiêu đề Bản cái</a:t>
            </a:r>
          </a:p>
        </p:txBody>
      </p:sp>
      <p:sp>
        <p:nvSpPr>
          <p:cNvPr id="3" name="Chỗ dành sẵn cho Văn bản 2">
            <a:extLst>
              <a:ext uri="{FF2B5EF4-FFF2-40B4-BE49-F238E27FC236}"/>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extLst>
          </p:cNvPr>
          <p:cNvSpPr>
            <a:spLocks noGrp="1"/>
          </p:cNvSpPr>
          <p:nvPr>
            <p:ph sz="half" idx="2"/>
          </p:nvPr>
        </p:nvSpPr>
        <p:spPr>
          <a:xfrm>
            <a:off x="629842" y="2505075"/>
            <a:ext cx="3868340"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extLst>
          </p:cNvPr>
          <p:cNvSpPr>
            <a:spLocks noGrp="1"/>
          </p:cNvSpPr>
          <p:nvPr>
            <p:ph sz="quarter" idx="4"/>
          </p:nvPr>
        </p:nvSpPr>
        <p:spPr>
          <a:xfrm>
            <a:off x="4629152" y="2505075"/>
            <a:ext cx="3887391"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3">
            <a:extLst>
              <a:ext uri="{FF2B5EF4-FFF2-40B4-BE49-F238E27FC236}"/>
            </a:extLst>
          </p:cNvPr>
          <p:cNvSpPr>
            <a:spLocks noGrp="1"/>
          </p:cNvSpPr>
          <p:nvPr>
            <p:ph type="dt" sz="half" idx="10"/>
          </p:nvPr>
        </p:nvSpPr>
        <p:spPr/>
        <p:txBody>
          <a:bodyPr/>
          <a:lstStyle>
            <a:lvl1pPr>
              <a:defRPr/>
            </a:lvl1pPr>
          </a:lstStyle>
          <a:p>
            <a:pPr>
              <a:defRPr/>
            </a:pPr>
            <a:fld id="{F2B338AA-0448-4BF2-B46A-444141BC3CA1}" type="datetimeFigureOut">
              <a:rPr lang="vi-VN">
                <a:solidFill>
                  <a:prstClr val="black">
                    <a:tint val="75000"/>
                  </a:prstClr>
                </a:solidFill>
              </a:rPr>
              <a:pPr>
                <a:defRPr/>
              </a:pPr>
              <a:t>01/07/2020</a:t>
            </a:fld>
            <a:endParaRPr lang="vi-VN">
              <a:solidFill>
                <a:prstClr val="black">
                  <a:tint val="75000"/>
                </a:prstClr>
              </a:solidFill>
            </a:endParaRPr>
          </a:p>
        </p:txBody>
      </p:sp>
      <p:sp>
        <p:nvSpPr>
          <p:cNvPr id="8"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9"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C58DB22C-9C4E-4AF7-8908-386CCCD8F5AA}"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17755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CE5248E-03DA-46D8-A9DF-59EBD2365C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07173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Ngày tháng 3">
            <a:extLst>
              <a:ext uri="{FF2B5EF4-FFF2-40B4-BE49-F238E27FC236}"/>
            </a:extLst>
          </p:cNvPr>
          <p:cNvSpPr>
            <a:spLocks noGrp="1"/>
          </p:cNvSpPr>
          <p:nvPr>
            <p:ph type="dt" sz="half" idx="10"/>
          </p:nvPr>
        </p:nvSpPr>
        <p:spPr/>
        <p:txBody>
          <a:bodyPr/>
          <a:lstStyle>
            <a:lvl1pPr>
              <a:defRPr/>
            </a:lvl1pPr>
          </a:lstStyle>
          <a:p>
            <a:pPr>
              <a:defRPr/>
            </a:pPr>
            <a:fld id="{7BEFFF54-19D5-4929-98FC-9D7C0B34C31D}" type="datetimeFigureOut">
              <a:rPr lang="vi-VN">
                <a:solidFill>
                  <a:prstClr val="black">
                    <a:tint val="75000"/>
                  </a:prstClr>
                </a:solidFill>
              </a:rPr>
              <a:pPr>
                <a:defRPr/>
              </a:pPr>
              <a:t>01/07/2020</a:t>
            </a:fld>
            <a:endParaRPr lang="vi-VN">
              <a:solidFill>
                <a:prstClr val="black">
                  <a:tint val="75000"/>
                </a:prstClr>
              </a:solidFill>
            </a:endParaRPr>
          </a:p>
        </p:txBody>
      </p:sp>
      <p:sp>
        <p:nvSpPr>
          <p:cNvPr id="4"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5"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230E9A9B-36A5-47F5-A7A4-F655BC9D5646}"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09109197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3">
            <a:extLst>
              <a:ext uri="{FF2B5EF4-FFF2-40B4-BE49-F238E27FC236}"/>
            </a:extLst>
          </p:cNvPr>
          <p:cNvSpPr>
            <a:spLocks noGrp="1"/>
          </p:cNvSpPr>
          <p:nvPr>
            <p:ph type="dt" sz="half" idx="10"/>
          </p:nvPr>
        </p:nvSpPr>
        <p:spPr/>
        <p:txBody>
          <a:bodyPr/>
          <a:lstStyle>
            <a:lvl1pPr>
              <a:defRPr/>
            </a:lvl1pPr>
          </a:lstStyle>
          <a:p>
            <a:pPr>
              <a:defRPr/>
            </a:pPr>
            <a:fld id="{79ED67A1-3ED4-4041-8978-8C7F0175142C}" type="datetimeFigureOut">
              <a:rPr lang="vi-VN">
                <a:solidFill>
                  <a:prstClr val="black">
                    <a:tint val="75000"/>
                  </a:prstClr>
                </a:solidFill>
              </a:rPr>
              <a:pPr>
                <a:defRPr/>
              </a:pPr>
              <a:t>01/07/2020</a:t>
            </a:fld>
            <a:endParaRPr lang="vi-VN">
              <a:solidFill>
                <a:prstClr val="black">
                  <a:tint val="75000"/>
                </a:prstClr>
              </a:solidFill>
            </a:endParaRPr>
          </a:p>
        </p:txBody>
      </p:sp>
      <p:sp>
        <p:nvSpPr>
          <p:cNvPr id="3"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4"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ADAF9FAE-9815-44B6-9ACC-9D7AE0ED2A1A}"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01816392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457200"/>
            <a:ext cx="2949178"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extLst>
          </p:cNvPr>
          <p:cNvSpPr>
            <a:spLocks noGrp="1"/>
          </p:cNvSpPr>
          <p:nvPr>
            <p:ph idx="1"/>
          </p:nvPr>
        </p:nvSpPr>
        <p:spPr>
          <a:xfrm>
            <a:off x="3887391" y="98778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3">
            <a:extLst>
              <a:ext uri="{FF2B5EF4-FFF2-40B4-BE49-F238E27FC236}"/>
            </a:extLst>
          </p:cNvPr>
          <p:cNvSpPr>
            <a:spLocks noGrp="1"/>
          </p:cNvSpPr>
          <p:nvPr>
            <p:ph type="dt" sz="half" idx="10"/>
          </p:nvPr>
        </p:nvSpPr>
        <p:spPr/>
        <p:txBody>
          <a:bodyPr/>
          <a:lstStyle>
            <a:lvl1pPr>
              <a:defRPr/>
            </a:lvl1pPr>
          </a:lstStyle>
          <a:p>
            <a:pPr>
              <a:defRPr/>
            </a:pPr>
            <a:fld id="{82C10DF6-9B4A-4EEA-8030-AB7DC50DCBFB}" type="datetimeFigureOut">
              <a:rPr lang="vi-VN">
                <a:solidFill>
                  <a:prstClr val="black">
                    <a:tint val="75000"/>
                  </a:prstClr>
                </a:solidFill>
              </a:rPr>
              <a:pPr>
                <a:defRPr/>
              </a:pPr>
              <a:t>01/07/2020</a:t>
            </a:fld>
            <a:endParaRPr lang="vi-VN">
              <a:solidFill>
                <a:prstClr val="black">
                  <a:tint val="75000"/>
                </a:prstClr>
              </a:solidFill>
            </a:endParaRPr>
          </a:p>
        </p:txBody>
      </p:sp>
      <p:sp>
        <p:nvSpPr>
          <p:cNvPr id="6"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5DD90916-7A51-4AEB-99A7-3C9539E4669D}"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04807447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457200"/>
            <a:ext cx="2949178"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extLst>
          </p:cNvPr>
          <p:cNvSpPr>
            <a:spLocks noGrp="1"/>
          </p:cNvSpPr>
          <p:nvPr>
            <p:ph type="pic" idx="1"/>
          </p:nvPr>
        </p:nvSpPr>
        <p:spPr>
          <a:xfrm>
            <a:off x="3887391" y="987782"/>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Chỗ dành sẵn cho Văn bản 3">
            <a:extLst>
              <a:ext uri="{FF2B5EF4-FFF2-40B4-BE49-F238E27FC236}"/>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3">
            <a:extLst>
              <a:ext uri="{FF2B5EF4-FFF2-40B4-BE49-F238E27FC236}"/>
            </a:extLst>
          </p:cNvPr>
          <p:cNvSpPr>
            <a:spLocks noGrp="1"/>
          </p:cNvSpPr>
          <p:nvPr>
            <p:ph type="dt" sz="half" idx="10"/>
          </p:nvPr>
        </p:nvSpPr>
        <p:spPr/>
        <p:txBody>
          <a:bodyPr/>
          <a:lstStyle>
            <a:lvl1pPr>
              <a:defRPr/>
            </a:lvl1pPr>
          </a:lstStyle>
          <a:p>
            <a:pPr>
              <a:defRPr/>
            </a:pPr>
            <a:fld id="{FAE2661F-BB69-482A-9765-5450ADAF6247}" type="datetimeFigureOut">
              <a:rPr lang="vi-VN">
                <a:solidFill>
                  <a:prstClr val="black">
                    <a:tint val="75000"/>
                  </a:prstClr>
                </a:solidFill>
              </a:rPr>
              <a:pPr>
                <a:defRPr/>
              </a:pPr>
              <a:t>01/07/2020</a:t>
            </a:fld>
            <a:endParaRPr lang="vi-VN">
              <a:solidFill>
                <a:prstClr val="black">
                  <a:tint val="75000"/>
                </a:prstClr>
              </a:solidFill>
            </a:endParaRPr>
          </a:p>
        </p:txBody>
      </p:sp>
      <p:sp>
        <p:nvSpPr>
          <p:cNvPr id="6"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078AF6B5-1E4A-4CF8-BEC9-2D2DBBF4B25A}"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1468376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AC1C2CED-BCC9-4F41-B051-2C4CB5504B68}"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25B24686-758E-4130-BE72-3C7666D1ECD5}"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63389285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extLst>
          </p:cNvPr>
          <p:cNvSpPr>
            <a:spLocks noGrp="1"/>
          </p:cNvSpPr>
          <p:nvPr>
            <p:ph type="title" orient="vert"/>
          </p:nvPr>
        </p:nvSpPr>
        <p:spPr>
          <a:xfrm>
            <a:off x="6543676" y="365125"/>
            <a:ext cx="1971675" cy="5811838"/>
          </a:xfrm>
        </p:spPr>
        <p:txBody>
          <a:bodyPr vert="eaVert"/>
          <a:lstStyle/>
          <a:p>
            <a:r>
              <a:rPr lang="vi-VN"/>
              <a:t>Bấm để sửa kiểu tiêu đề Bản cái</a:t>
            </a:r>
          </a:p>
        </p:txBody>
      </p:sp>
      <p:sp>
        <p:nvSpPr>
          <p:cNvPr id="3" name="Chỗ dành sẵn cho Văn bản Dọc 2">
            <a:extLst>
              <a:ext uri="{FF2B5EF4-FFF2-40B4-BE49-F238E27FC236}"/>
            </a:extLst>
          </p:cNvPr>
          <p:cNvSpPr>
            <a:spLocks noGrp="1"/>
          </p:cNvSpPr>
          <p:nvPr>
            <p:ph type="body" orient="vert" idx="1"/>
          </p:nvPr>
        </p:nvSpPr>
        <p:spPr>
          <a:xfrm>
            <a:off x="628652" y="365125"/>
            <a:ext cx="5800725"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4D70D3BA-5546-451B-B094-441094300A9B}"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27C831B7-76C5-462C-8635-BAADE26719CE}"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58472073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ctrTitle"/>
          </p:nvPr>
        </p:nvSpPr>
        <p:spPr>
          <a:xfrm>
            <a:off x="1143000" y="1122363"/>
            <a:ext cx="6858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39B801BF-9ACC-4E7E-8151-699112C6A28A}"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5439307A-46F4-4C1D-A7DF-B3BA0BA3CDE1}"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54930828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6850A57B-6345-4FEF-A6C6-FBB8D8C05795}"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CD33C71A-31CF-4A74-A2ED-7A88977E0CD6}"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9343713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3888" y="1710071"/>
            <a:ext cx="78867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extLst>
          </p:cNvPr>
          <p:cNvSpPr>
            <a:spLocks noGrp="1"/>
          </p:cNvSpPr>
          <p:nvPr>
            <p:ph type="body" idx="1"/>
          </p:nvPr>
        </p:nvSpPr>
        <p:spPr>
          <a:xfrm>
            <a:off x="623888" y="458979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07147EDD-42EE-4031-8C86-3CD254198A89}"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6287BFB0-2A87-4E46-ADD5-55F035D2D282}"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3848137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extLst>
          </p:cNvPr>
          <p:cNvSpPr>
            <a:spLocks noGrp="1"/>
          </p:cNvSpPr>
          <p:nvPr>
            <p:ph sz="half" idx="1"/>
          </p:nvPr>
        </p:nvSpPr>
        <p:spPr>
          <a:xfrm>
            <a:off x="6286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extLst>
          </p:cNvPr>
          <p:cNvSpPr>
            <a:spLocks noGrp="1"/>
          </p:cNvSpPr>
          <p:nvPr>
            <p:ph sz="half" idx="2"/>
          </p:nvPr>
        </p:nvSpPr>
        <p:spPr>
          <a:xfrm>
            <a:off x="46291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3">
            <a:extLst>
              <a:ext uri="{FF2B5EF4-FFF2-40B4-BE49-F238E27FC236}"/>
            </a:extLst>
          </p:cNvPr>
          <p:cNvSpPr>
            <a:spLocks noGrp="1"/>
          </p:cNvSpPr>
          <p:nvPr>
            <p:ph type="dt" sz="half" idx="10"/>
          </p:nvPr>
        </p:nvSpPr>
        <p:spPr/>
        <p:txBody>
          <a:bodyPr/>
          <a:lstStyle>
            <a:lvl1pPr>
              <a:defRPr/>
            </a:lvl1pPr>
          </a:lstStyle>
          <a:p>
            <a:pPr>
              <a:defRPr/>
            </a:pPr>
            <a:fld id="{4D55095E-7CF6-424C-A6FF-D091A4D5C151}" type="datetimeFigureOut">
              <a:rPr lang="vi-VN">
                <a:solidFill>
                  <a:prstClr val="black">
                    <a:tint val="75000"/>
                  </a:prstClr>
                </a:solidFill>
              </a:rPr>
              <a:pPr>
                <a:defRPr/>
              </a:pPr>
              <a:t>01/07/2020</a:t>
            </a:fld>
            <a:endParaRPr lang="vi-VN">
              <a:solidFill>
                <a:prstClr val="black">
                  <a:tint val="75000"/>
                </a:prstClr>
              </a:solidFill>
            </a:endParaRPr>
          </a:p>
        </p:txBody>
      </p:sp>
      <p:sp>
        <p:nvSpPr>
          <p:cNvPr id="6"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F497E81D-1E65-4659-A4E1-7D1D00CCC8A1}"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998200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7EB301-6C89-4042-AF06-7C836E581A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185396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365129"/>
            <a:ext cx="7886700" cy="1325563"/>
          </a:xfrm>
        </p:spPr>
        <p:txBody>
          <a:bodyPr/>
          <a:lstStyle/>
          <a:p>
            <a:r>
              <a:rPr lang="vi-VN"/>
              <a:t>Bấm để sửa kiểu tiêu đề Bản cái</a:t>
            </a:r>
          </a:p>
        </p:txBody>
      </p:sp>
      <p:sp>
        <p:nvSpPr>
          <p:cNvPr id="3" name="Chỗ dành sẵn cho Văn bản 2">
            <a:extLst>
              <a:ext uri="{FF2B5EF4-FFF2-40B4-BE49-F238E27FC236}"/>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extLst>
          </p:cNvPr>
          <p:cNvSpPr>
            <a:spLocks noGrp="1"/>
          </p:cNvSpPr>
          <p:nvPr>
            <p:ph sz="half" idx="2"/>
          </p:nvPr>
        </p:nvSpPr>
        <p:spPr>
          <a:xfrm>
            <a:off x="629842" y="2505075"/>
            <a:ext cx="3868340"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extLst>
          </p:cNvPr>
          <p:cNvSpPr>
            <a:spLocks noGrp="1"/>
          </p:cNvSpPr>
          <p:nvPr>
            <p:ph sz="quarter" idx="4"/>
          </p:nvPr>
        </p:nvSpPr>
        <p:spPr>
          <a:xfrm>
            <a:off x="4629152" y="2505075"/>
            <a:ext cx="3887391"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3">
            <a:extLst>
              <a:ext uri="{FF2B5EF4-FFF2-40B4-BE49-F238E27FC236}"/>
            </a:extLst>
          </p:cNvPr>
          <p:cNvSpPr>
            <a:spLocks noGrp="1"/>
          </p:cNvSpPr>
          <p:nvPr>
            <p:ph type="dt" sz="half" idx="10"/>
          </p:nvPr>
        </p:nvSpPr>
        <p:spPr/>
        <p:txBody>
          <a:bodyPr/>
          <a:lstStyle>
            <a:lvl1pPr>
              <a:defRPr/>
            </a:lvl1pPr>
          </a:lstStyle>
          <a:p>
            <a:pPr>
              <a:defRPr/>
            </a:pPr>
            <a:fld id="{F2B338AA-0448-4BF2-B46A-444141BC3CA1}" type="datetimeFigureOut">
              <a:rPr lang="vi-VN">
                <a:solidFill>
                  <a:prstClr val="black">
                    <a:tint val="75000"/>
                  </a:prstClr>
                </a:solidFill>
              </a:rPr>
              <a:pPr>
                <a:defRPr/>
              </a:pPr>
              <a:t>01/07/2020</a:t>
            </a:fld>
            <a:endParaRPr lang="vi-VN">
              <a:solidFill>
                <a:prstClr val="black">
                  <a:tint val="75000"/>
                </a:prstClr>
              </a:solidFill>
            </a:endParaRPr>
          </a:p>
        </p:txBody>
      </p:sp>
      <p:sp>
        <p:nvSpPr>
          <p:cNvPr id="8"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9"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C58DB22C-9C4E-4AF7-8908-386CCCD8F5AA}"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43225989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Ngày tháng 3">
            <a:extLst>
              <a:ext uri="{FF2B5EF4-FFF2-40B4-BE49-F238E27FC236}"/>
            </a:extLst>
          </p:cNvPr>
          <p:cNvSpPr>
            <a:spLocks noGrp="1"/>
          </p:cNvSpPr>
          <p:nvPr>
            <p:ph type="dt" sz="half" idx="10"/>
          </p:nvPr>
        </p:nvSpPr>
        <p:spPr/>
        <p:txBody>
          <a:bodyPr/>
          <a:lstStyle>
            <a:lvl1pPr>
              <a:defRPr/>
            </a:lvl1pPr>
          </a:lstStyle>
          <a:p>
            <a:pPr>
              <a:defRPr/>
            </a:pPr>
            <a:fld id="{7BEFFF54-19D5-4929-98FC-9D7C0B34C31D}" type="datetimeFigureOut">
              <a:rPr lang="vi-VN">
                <a:solidFill>
                  <a:prstClr val="black">
                    <a:tint val="75000"/>
                  </a:prstClr>
                </a:solidFill>
              </a:rPr>
              <a:pPr>
                <a:defRPr/>
              </a:pPr>
              <a:t>01/07/2020</a:t>
            </a:fld>
            <a:endParaRPr lang="vi-VN">
              <a:solidFill>
                <a:prstClr val="black">
                  <a:tint val="75000"/>
                </a:prstClr>
              </a:solidFill>
            </a:endParaRPr>
          </a:p>
        </p:txBody>
      </p:sp>
      <p:sp>
        <p:nvSpPr>
          <p:cNvPr id="4"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5"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230E9A9B-36A5-47F5-A7A4-F655BC9D5646}"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53850097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3">
            <a:extLst>
              <a:ext uri="{FF2B5EF4-FFF2-40B4-BE49-F238E27FC236}"/>
            </a:extLst>
          </p:cNvPr>
          <p:cNvSpPr>
            <a:spLocks noGrp="1"/>
          </p:cNvSpPr>
          <p:nvPr>
            <p:ph type="dt" sz="half" idx="10"/>
          </p:nvPr>
        </p:nvSpPr>
        <p:spPr/>
        <p:txBody>
          <a:bodyPr/>
          <a:lstStyle>
            <a:lvl1pPr>
              <a:defRPr/>
            </a:lvl1pPr>
          </a:lstStyle>
          <a:p>
            <a:pPr>
              <a:defRPr/>
            </a:pPr>
            <a:fld id="{79ED67A1-3ED4-4041-8978-8C7F0175142C}" type="datetimeFigureOut">
              <a:rPr lang="vi-VN">
                <a:solidFill>
                  <a:prstClr val="black">
                    <a:tint val="75000"/>
                  </a:prstClr>
                </a:solidFill>
              </a:rPr>
              <a:pPr>
                <a:defRPr/>
              </a:pPr>
              <a:t>01/07/2020</a:t>
            </a:fld>
            <a:endParaRPr lang="vi-VN">
              <a:solidFill>
                <a:prstClr val="black">
                  <a:tint val="75000"/>
                </a:prstClr>
              </a:solidFill>
            </a:endParaRPr>
          </a:p>
        </p:txBody>
      </p:sp>
      <p:sp>
        <p:nvSpPr>
          <p:cNvPr id="3"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4"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ADAF9FAE-9815-44B6-9ACC-9D7AE0ED2A1A}"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2829869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457200"/>
            <a:ext cx="2949178"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extLst>
          </p:cNvPr>
          <p:cNvSpPr>
            <a:spLocks noGrp="1"/>
          </p:cNvSpPr>
          <p:nvPr>
            <p:ph idx="1"/>
          </p:nvPr>
        </p:nvSpPr>
        <p:spPr>
          <a:xfrm>
            <a:off x="3887391" y="98775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3">
            <a:extLst>
              <a:ext uri="{FF2B5EF4-FFF2-40B4-BE49-F238E27FC236}"/>
            </a:extLst>
          </p:cNvPr>
          <p:cNvSpPr>
            <a:spLocks noGrp="1"/>
          </p:cNvSpPr>
          <p:nvPr>
            <p:ph type="dt" sz="half" idx="10"/>
          </p:nvPr>
        </p:nvSpPr>
        <p:spPr/>
        <p:txBody>
          <a:bodyPr/>
          <a:lstStyle>
            <a:lvl1pPr>
              <a:defRPr/>
            </a:lvl1pPr>
          </a:lstStyle>
          <a:p>
            <a:pPr>
              <a:defRPr/>
            </a:pPr>
            <a:fld id="{82C10DF6-9B4A-4EEA-8030-AB7DC50DCBFB}" type="datetimeFigureOut">
              <a:rPr lang="vi-VN">
                <a:solidFill>
                  <a:prstClr val="black">
                    <a:tint val="75000"/>
                  </a:prstClr>
                </a:solidFill>
              </a:rPr>
              <a:pPr>
                <a:defRPr/>
              </a:pPr>
              <a:t>01/07/2020</a:t>
            </a:fld>
            <a:endParaRPr lang="vi-VN">
              <a:solidFill>
                <a:prstClr val="black">
                  <a:tint val="75000"/>
                </a:prstClr>
              </a:solidFill>
            </a:endParaRPr>
          </a:p>
        </p:txBody>
      </p:sp>
      <p:sp>
        <p:nvSpPr>
          <p:cNvPr id="6"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5DD90916-7A51-4AEB-99A7-3C9539E4669D}"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70282818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457200"/>
            <a:ext cx="2949178"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extLst>
          </p:cNvPr>
          <p:cNvSpPr>
            <a:spLocks noGrp="1"/>
          </p:cNvSpPr>
          <p:nvPr>
            <p:ph type="pic" idx="1"/>
          </p:nvPr>
        </p:nvSpPr>
        <p:spPr>
          <a:xfrm>
            <a:off x="3887391" y="987758"/>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Chỗ dành sẵn cho Văn bản 3">
            <a:extLst>
              <a:ext uri="{FF2B5EF4-FFF2-40B4-BE49-F238E27FC236}"/>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3">
            <a:extLst>
              <a:ext uri="{FF2B5EF4-FFF2-40B4-BE49-F238E27FC236}"/>
            </a:extLst>
          </p:cNvPr>
          <p:cNvSpPr>
            <a:spLocks noGrp="1"/>
          </p:cNvSpPr>
          <p:nvPr>
            <p:ph type="dt" sz="half" idx="10"/>
          </p:nvPr>
        </p:nvSpPr>
        <p:spPr/>
        <p:txBody>
          <a:bodyPr/>
          <a:lstStyle>
            <a:lvl1pPr>
              <a:defRPr/>
            </a:lvl1pPr>
          </a:lstStyle>
          <a:p>
            <a:pPr>
              <a:defRPr/>
            </a:pPr>
            <a:fld id="{FAE2661F-BB69-482A-9765-5450ADAF6247}" type="datetimeFigureOut">
              <a:rPr lang="vi-VN">
                <a:solidFill>
                  <a:prstClr val="black">
                    <a:tint val="75000"/>
                  </a:prstClr>
                </a:solidFill>
              </a:rPr>
              <a:pPr>
                <a:defRPr/>
              </a:pPr>
              <a:t>01/07/2020</a:t>
            </a:fld>
            <a:endParaRPr lang="vi-VN">
              <a:solidFill>
                <a:prstClr val="black">
                  <a:tint val="75000"/>
                </a:prstClr>
              </a:solidFill>
            </a:endParaRPr>
          </a:p>
        </p:txBody>
      </p:sp>
      <p:sp>
        <p:nvSpPr>
          <p:cNvPr id="6"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078AF6B5-1E4A-4CF8-BEC9-2D2DBBF4B25A}"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00771357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AC1C2CED-BCC9-4F41-B051-2C4CB5504B68}"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25B24686-758E-4130-BE72-3C7666D1ECD5}"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05760466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extLst>
          </p:cNvPr>
          <p:cNvSpPr>
            <a:spLocks noGrp="1"/>
          </p:cNvSpPr>
          <p:nvPr>
            <p:ph type="title" orient="vert"/>
          </p:nvPr>
        </p:nvSpPr>
        <p:spPr>
          <a:xfrm>
            <a:off x="6543676" y="365125"/>
            <a:ext cx="1971675" cy="5811838"/>
          </a:xfrm>
        </p:spPr>
        <p:txBody>
          <a:bodyPr vert="eaVert"/>
          <a:lstStyle/>
          <a:p>
            <a:r>
              <a:rPr lang="vi-VN"/>
              <a:t>Bấm để sửa kiểu tiêu đề Bản cái</a:t>
            </a:r>
          </a:p>
        </p:txBody>
      </p:sp>
      <p:sp>
        <p:nvSpPr>
          <p:cNvPr id="3" name="Chỗ dành sẵn cho Văn bản Dọc 2">
            <a:extLst>
              <a:ext uri="{FF2B5EF4-FFF2-40B4-BE49-F238E27FC236}"/>
            </a:extLst>
          </p:cNvPr>
          <p:cNvSpPr>
            <a:spLocks noGrp="1"/>
          </p:cNvSpPr>
          <p:nvPr>
            <p:ph type="body" orient="vert" idx="1"/>
          </p:nvPr>
        </p:nvSpPr>
        <p:spPr>
          <a:xfrm>
            <a:off x="628652" y="365125"/>
            <a:ext cx="5800725"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4D70D3BA-5546-451B-B094-441094300A9B}"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27C831B7-76C5-462C-8635-BAADE26719CE}"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44798978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ctrTitle"/>
          </p:nvPr>
        </p:nvSpPr>
        <p:spPr>
          <a:xfrm>
            <a:off x="1143000" y="1122363"/>
            <a:ext cx="6858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39B801BF-9ACC-4E7E-8151-699112C6A28A}"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5439307A-46F4-4C1D-A7DF-B3BA0BA3CDE1}"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60807676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6850A57B-6345-4FEF-A6C6-FBB8D8C05795}"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CD33C71A-31CF-4A74-A2ED-7A88977E0CD6}"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14428978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3888" y="1710045"/>
            <a:ext cx="78867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extLst>
          </p:cNvPr>
          <p:cNvSpPr>
            <a:spLocks noGrp="1"/>
          </p:cNvSpPr>
          <p:nvPr>
            <p:ph type="body" idx="1"/>
          </p:nvPr>
        </p:nvSpPr>
        <p:spPr>
          <a:xfrm>
            <a:off x="623888" y="458977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07147EDD-42EE-4031-8C86-3CD254198A89}"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6287BFB0-2A87-4E46-ADD5-55F035D2D282}"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315253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12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512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9185915-D0EE-4144-AF60-F01F2291B96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329576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extLst>
          </p:cNvPr>
          <p:cNvSpPr>
            <a:spLocks noGrp="1"/>
          </p:cNvSpPr>
          <p:nvPr>
            <p:ph sz="half" idx="1"/>
          </p:nvPr>
        </p:nvSpPr>
        <p:spPr>
          <a:xfrm>
            <a:off x="6286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extLst>
          </p:cNvPr>
          <p:cNvSpPr>
            <a:spLocks noGrp="1"/>
          </p:cNvSpPr>
          <p:nvPr>
            <p:ph sz="half" idx="2"/>
          </p:nvPr>
        </p:nvSpPr>
        <p:spPr>
          <a:xfrm>
            <a:off x="46291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3">
            <a:extLst>
              <a:ext uri="{FF2B5EF4-FFF2-40B4-BE49-F238E27FC236}"/>
            </a:extLst>
          </p:cNvPr>
          <p:cNvSpPr>
            <a:spLocks noGrp="1"/>
          </p:cNvSpPr>
          <p:nvPr>
            <p:ph type="dt" sz="half" idx="10"/>
          </p:nvPr>
        </p:nvSpPr>
        <p:spPr/>
        <p:txBody>
          <a:bodyPr/>
          <a:lstStyle>
            <a:lvl1pPr>
              <a:defRPr/>
            </a:lvl1pPr>
          </a:lstStyle>
          <a:p>
            <a:pPr>
              <a:defRPr/>
            </a:pPr>
            <a:fld id="{4D55095E-7CF6-424C-A6FF-D091A4D5C151}" type="datetimeFigureOut">
              <a:rPr lang="vi-VN">
                <a:solidFill>
                  <a:prstClr val="black">
                    <a:tint val="75000"/>
                  </a:prstClr>
                </a:solidFill>
              </a:rPr>
              <a:pPr>
                <a:defRPr/>
              </a:pPr>
              <a:t>01/07/2020</a:t>
            </a:fld>
            <a:endParaRPr lang="vi-VN">
              <a:solidFill>
                <a:prstClr val="black">
                  <a:tint val="75000"/>
                </a:prstClr>
              </a:solidFill>
            </a:endParaRPr>
          </a:p>
        </p:txBody>
      </p:sp>
      <p:sp>
        <p:nvSpPr>
          <p:cNvPr id="6"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F497E81D-1E65-4659-A4E1-7D1D00CCC8A1}"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22380919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365129"/>
            <a:ext cx="7886700" cy="1325563"/>
          </a:xfrm>
        </p:spPr>
        <p:txBody>
          <a:bodyPr/>
          <a:lstStyle/>
          <a:p>
            <a:r>
              <a:rPr lang="vi-VN"/>
              <a:t>Bấm để sửa kiểu tiêu đề Bản cái</a:t>
            </a:r>
          </a:p>
        </p:txBody>
      </p:sp>
      <p:sp>
        <p:nvSpPr>
          <p:cNvPr id="3" name="Chỗ dành sẵn cho Văn bản 2">
            <a:extLst>
              <a:ext uri="{FF2B5EF4-FFF2-40B4-BE49-F238E27FC236}"/>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extLst>
          </p:cNvPr>
          <p:cNvSpPr>
            <a:spLocks noGrp="1"/>
          </p:cNvSpPr>
          <p:nvPr>
            <p:ph sz="half" idx="2"/>
          </p:nvPr>
        </p:nvSpPr>
        <p:spPr>
          <a:xfrm>
            <a:off x="629842" y="2505075"/>
            <a:ext cx="3868340"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extLst>
          </p:cNvPr>
          <p:cNvSpPr>
            <a:spLocks noGrp="1"/>
          </p:cNvSpPr>
          <p:nvPr>
            <p:ph sz="quarter" idx="4"/>
          </p:nvPr>
        </p:nvSpPr>
        <p:spPr>
          <a:xfrm>
            <a:off x="4629152" y="2505075"/>
            <a:ext cx="3887391"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3">
            <a:extLst>
              <a:ext uri="{FF2B5EF4-FFF2-40B4-BE49-F238E27FC236}"/>
            </a:extLst>
          </p:cNvPr>
          <p:cNvSpPr>
            <a:spLocks noGrp="1"/>
          </p:cNvSpPr>
          <p:nvPr>
            <p:ph type="dt" sz="half" idx="10"/>
          </p:nvPr>
        </p:nvSpPr>
        <p:spPr/>
        <p:txBody>
          <a:bodyPr/>
          <a:lstStyle>
            <a:lvl1pPr>
              <a:defRPr/>
            </a:lvl1pPr>
          </a:lstStyle>
          <a:p>
            <a:pPr>
              <a:defRPr/>
            </a:pPr>
            <a:fld id="{F2B338AA-0448-4BF2-B46A-444141BC3CA1}" type="datetimeFigureOut">
              <a:rPr lang="vi-VN">
                <a:solidFill>
                  <a:prstClr val="black">
                    <a:tint val="75000"/>
                  </a:prstClr>
                </a:solidFill>
              </a:rPr>
              <a:pPr>
                <a:defRPr/>
              </a:pPr>
              <a:t>01/07/2020</a:t>
            </a:fld>
            <a:endParaRPr lang="vi-VN">
              <a:solidFill>
                <a:prstClr val="black">
                  <a:tint val="75000"/>
                </a:prstClr>
              </a:solidFill>
            </a:endParaRPr>
          </a:p>
        </p:txBody>
      </p:sp>
      <p:sp>
        <p:nvSpPr>
          <p:cNvPr id="8"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9"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C58DB22C-9C4E-4AF7-8908-386CCCD8F5AA}"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24843710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Ngày tháng 3">
            <a:extLst>
              <a:ext uri="{FF2B5EF4-FFF2-40B4-BE49-F238E27FC236}"/>
            </a:extLst>
          </p:cNvPr>
          <p:cNvSpPr>
            <a:spLocks noGrp="1"/>
          </p:cNvSpPr>
          <p:nvPr>
            <p:ph type="dt" sz="half" idx="10"/>
          </p:nvPr>
        </p:nvSpPr>
        <p:spPr/>
        <p:txBody>
          <a:bodyPr/>
          <a:lstStyle>
            <a:lvl1pPr>
              <a:defRPr/>
            </a:lvl1pPr>
          </a:lstStyle>
          <a:p>
            <a:pPr>
              <a:defRPr/>
            </a:pPr>
            <a:fld id="{7BEFFF54-19D5-4929-98FC-9D7C0B34C31D}" type="datetimeFigureOut">
              <a:rPr lang="vi-VN">
                <a:solidFill>
                  <a:prstClr val="black">
                    <a:tint val="75000"/>
                  </a:prstClr>
                </a:solidFill>
              </a:rPr>
              <a:pPr>
                <a:defRPr/>
              </a:pPr>
              <a:t>01/07/2020</a:t>
            </a:fld>
            <a:endParaRPr lang="vi-VN">
              <a:solidFill>
                <a:prstClr val="black">
                  <a:tint val="75000"/>
                </a:prstClr>
              </a:solidFill>
            </a:endParaRPr>
          </a:p>
        </p:txBody>
      </p:sp>
      <p:sp>
        <p:nvSpPr>
          <p:cNvPr id="4"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5"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230E9A9B-36A5-47F5-A7A4-F655BC9D5646}"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4229222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3">
            <a:extLst>
              <a:ext uri="{FF2B5EF4-FFF2-40B4-BE49-F238E27FC236}"/>
            </a:extLst>
          </p:cNvPr>
          <p:cNvSpPr>
            <a:spLocks noGrp="1"/>
          </p:cNvSpPr>
          <p:nvPr>
            <p:ph type="dt" sz="half" idx="10"/>
          </p:nvPr>
        </p:nvSpPr>
        <p:spPr/>
        <p:txBody>
          <a:bodyPr/>
          <a:lstStyle>
            <a:lvl1pPr>
              <a:defRPr/>
            </a:lvl1pPr>
          </a:lstStyle>
          <a:p>
            <a:pPr>
              <a:defRPr/>
            </a:pPr>
            <a:fld id="{79ED67A1-3ED4-4041-8978-8C7F0175142C}" type="datetimeFigureOut">
              <a:rPr lang="vi-VN">
                <a:solidFill>
                  <a:prstClr val="black">
                    <a:tint val="75000"/>
                  </a:prstClr>
                </a:solidFill>
              </a:rPr>
              <a:pPr>
                <a:defRPr/>
              </a:pPr>
              <a:t>01/07/2020</a:t>
            </a:fld>
            <a:endParaRPr lang="vi-VN">
              <a:solidFill>
                <a:prstClr val="black">
                  <a:tint val="75000"/>
                </a:prstClr>
              </a:solidFill>
            </a:endParaRPr>
          </a:p>
        </p:txBody>
      </p:sp>
      <p:sp>
        <p:nvSpPr>
          <p:cNvPr id="3"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4"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ADAF9FAE-9815-44B6-9ACC-9D7AE0ED2A1A}"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54462719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457200"/>
            <a:ext cx="2949178"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extLst>
          </p:cNvPr>
          <p:cNvSpPr>
            <a:spLocks noGrp="1"/>
          </p:cNvSpPr>
          <p:nvPr>
            <p:ph idx="1"/>
          </p:nvPr>
        </p:nvSpPr>
        <p:spPr>
          <a:xfrm>
            <a:off x="3887391" y="98773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3">
            <a:extLst>
              <a:ext uri="{FF2B5EF4-FFF2-40B4-BE49-F238E27FC236}"/>
            </a:extLst>
          </p:cNvPr>
          <p:cNvSpPr>
            <a:spLocks noGrp="1"/>
          </p:cNvSpPr>
          <p:nvPr>
            <p:ph type="dt" sz="half" idx="10"/>
          </p:nvPr>
        </p:nvSpPr>
        <p:spPr/>
        <p:txBody>
          <a:bodyPr/>
          <a:lstStyle>
            <a:lvl1pPr>
              <a:defRPr/>
            </a:lvl1pPr>
          </a:lstStyle>
          <a:p>
            <a:pPr>
              <a:defRPr/>
            </a:pPr>
            <a:fld id="{82C10DF6-9B4A-4EEA-8030-AB7DC50DCBFB}" type="datetimeFigureOut">
              <a:rPr lang="vi-VN">
                <a:solidFill>
                  <a:prstClr val="black">
                    <a:tint val="75000"/>
                  </a:prstClr>
                </a:solidFill>
              </a:rPr>
              <a:pPr>
                <a:defRPr/>
              </a:pPr>
              <a:t>01/07/2020</a:t>
            </a:fld>
            <a:endParaRPr lang="vi-VN">
              <a:solidFill>
                <a:prstClr val="black">
                  <a:tint val="75000"/>
                </a:prstClr>
              </a:solidFill>
            </a:endParaRPr>
          </a:p>
        </p:txBody>
      </p:sp>
      <p:sp>
        <p:nvSpPr>
          <p:cNvPr id="6"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5DD90916-7A51-4AEB-99A7-3C9539E4669D}"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78026013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457200"/>
            <a:ext cx="2949178"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extLst>
          </p:cNvPr>
          <p:cNvSpPr>
            <a:spLocks noGrp="1"/>
          </p:cNvSpPr>
          <p:nvPr>
            <p:ph type="pic" idx="1"/>
          </p:nvPr>
        </p:nvSpPr>
        <p:spPr>
          <a:xfrm>
            <a:off x="3887391" y="987732"/>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Chỗ dành sẵn cho Văn bản 3">
            <a:extLst>
              <a:ext uri="{FF2B5EF4-FFF2-40B4-BE49-F238E27FC236}"/>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3">
            <a:extLst>
              <a:ext uri="{FF2B5EF4-FFF2-40B4-BE49-F238E27FC236}"/>
            </a:extLst>
          </p:cNvPr>
          <p:cNvSpPr>
            <a:spLocks noGrp="1"/>
          </p:cNvSpPr>
          <p:nvPr>
            <p:ph type="dt" sz="half" idx="10"/>
          </p:nvPr>
        </p:nvSpPr>
        <p:spPr/>
        <p:txBody>
          <a:bodyPr/>
          <a:lstStyle>
            <a:lvl1pPr>
              <a:defRPr/>
            </a:lvl1pPr>
          </a:lstStyle>
          <a:p>
            <a:pPr>
              <a:defRPr/>
            </a:pPr>
            <a:fld id="{FAE2661F-BB69-482A-9765-5450ADAF6247}" type="datetimeFigureOut">
              <a:rPr lang="vi-VN">
                <a:solidFill>
                  <a:prstClr val="black">
                    <a:tint val="75000"/>
                  </a:prstClr>
                </a:solidFill>
              </a:rPr>
              <a:pPr>
                <a:defRPr/>
              </a:pPr>
              <a:t>01/07/2020</a:t>
            </a:fld>
            <a:endParaRPr lang="vi-VN">
              <a:solidFill>
                <a:prstClr val="black">
                  <a:tint val="75000"/>
                </a:prstClr>
              </a:solidFill>
            </a:endParaRPr>
          </a:p>
        </p:txBody>
      </p:sp>
      <p:sp>
        <p:nvSpPr>
          <p:cNvPr id="6"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078AF6B5-1E4A-4CF8-BEC9-2D2DBBF4B25A}"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70089331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AC1C2CED-BCC9-4F41-B051-2C4CB5504B68}"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25B24686-758E-4130-BE72-3C7666D1ECD5}"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3048044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extLst>
          </p:cNvPr>
          <p:cNvSpPr>
            <a:spLocks noGrp="1"/>
          </p:cNvSpPr>
          <p:nvPr>
            <p:ph type="title" orient="vert"/>
          </p:nvPr>
        </p:nvSpPr>
        <p:spPr>
          <a:xfrm>
            <a:off x="6543676" y="365125"/>
            <a:ext cx="1971675" cy="5811838"/>
          </a:xfrm>
        </p:spPr>
        <p:txBody>
          <a:bodyPr vert="eaVert"/>
          <a:lstStyle/>
          <a:p>
            <a:r>
              <a:rPr lang="vi-VN"/>
              <a:t>Bấm để sửa kiểu tiêu đề Bản cái</a:t>
            </a:r>
          </a:p>
        </p:txBody>
      </p:sp>
      <p:sp>
        <p:nvSpPr>
          <p:cNvPr id="3" name="Chỗ dành sẵn cho Văn bản Dọc 2">
            <a:extLst>
              <a:ext uri="{FF2B5EF4-FFF2-40B4-BE49-F238E27FC236}"/>
            </a:extLst>
          </p:cNvPr>
          <p:cNvSpPr>
            <a:spLocks noGrp="1"/>
          </p:cNvSpPr>
          <p:nvPr>
            <p:ph type="body" orient="vert" idx="1"/>
          </p:nvPr>
        </p:nvSpPr>
        <p:spPr>
          <a:xfrm>
            <a:off x="628652" y="365125"/>
            <a:ext cx="5800725"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4D70D3BA-5546-451B-B094-441094300A9B}"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27C831B7-76C5-462C-8635-BAADE26719CE}"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07989087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ctrTitle"/>
          </p:nvPr>
        </p:nvSpPr>
        <p:spPr>
          <a:xfrm>
            <a:off x="1143000" y="1122363"/>
            <a:ext cx="6858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39B801BF-9ACC-4E7E-8151-699112C6A28A}"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5439307A-46F4-4C1D-A7DF-B3BA0BA3CDE1}"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1525115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6850A57B-6345-4FEF-A6C6-FBB8D8C05795}"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CD33C71A-31CF-4A74-A2ED-7A88977E0CD6}"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3748205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907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907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A884CEE8-02C8-4801-BB1D-8CF7E16620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973948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3888" y="1710017"/>
            <a:ext cx="78867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extLst>
          </p:cNvPr>
          <p:cNvSpPr>
            <a:spLocks noGrp="1"/>
          </p:cNvSpPr>
          <p:nvPr>
            <p:ph type="body" idx="1"/>
          </p:nvPr>
        </p:nvSpPr>
        <p:spPr>
          <a:xfrm>
            <a:off x="623888" y="4589742"/>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07147EDD-42EE-4031-8C86-3CD254198A89}"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6287BFB0-2A87-4E46-ADD5-55F035D2D282}"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35167019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extLst>
          </p:cNvPr>
          <p:cNvSpPr>
            <a:spLocks noGrp="1"/>
          </p:cNvSpPr>
          <p:nvPr>
            <p:ph sz="half" idx="1"/>
          </p:nvPr>
        </p:nvSpPr>
        <p:spPr>
          <a:xfrm>
            <a:off x="6286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extLst>
          </p:cNvPr>
          <p:cNvSpPr>
            <a:spLocks noGrp="1"/>
          </p:cNvSpPr>
          <p:nvPr>
            <p:ph sz="half" idx="2"/>
          </p:nvPr>
        </p:nvSpPr>
        <p:spPr>
          <a:xfrm>
            <a:off x="46291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3">
            <a:extLst>
              <a:ext uri="{FF2B5EF4-FFF2-40B4-BE49-F238E27FC236}"/>
            </a:extLst>
          </p:cNvPr>
          <p:cNvSpPr>
            <a:spLocks noGrp="1"/>
          </p:cNvSpPr>
          <p:nvPr>
            <p:ph type="dt" sz="half" idx="10"/>
          </p:nvPr>
        </p:nvSpPr>
        <p:spPr/>
        <p:txBody>
          <a:bodyPr/>
          <a:lstStyle>
            <a:lvl1pPr>
              <a:defRPr/>
            </a:lvl1pPr>
          </a:lstStyle>
          <a:p>
            <a:pPr>
              <a:defRPr/>
            </a:pPr>
            <a:fld id="{4D55095E-7CF6-424C-A6FF-D091A4D5C151}" type="datetimeFigureOut">
              <a:rPr lang="vi-VN">
                <a:solidFill>
                  <a:prstClr val="black">
                    <a:tint val="75000"/>
                  </a:prstClr>
                </a:solidFill>
              </a:rPr>
              <a:pPr>
                <a:defRPr/>
              </a:pPr>
              <a:t>01/07/2020</a:t>
            </a:fld>
            <a:endParaRPr lang="vi-VN">
              <a:solidFill>
                <a:prstClr val="black">
                  <a:tint val="75000"/>
                </a:prstClr>
              </a:solidFill>
            </a:endParaRPr>
          </a:p>
        </p:txBody>
      </p:sp>
      <p:sp>
        <p:nvSpPr>
          <p:cNvPr id="6"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F497E81D-1E65-4659-A4E1-7D1D00CCC8A1}"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748119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365129"/>
            <a:ext cx="7886700" cy="1325563"/>
          </a:xfrm>
        </p:spPr>
        <p:txBody>
          <a:bodyPr/>
          <a:lstStyle/>
          <a:p>
            <a:r>
              <a:rPr lang="vi-VN"/>
              <a:t>Bấm để sửa kiểu tiêu đề Bản cái</a:t>
            </a:r>
          </a:p>
        </p:txBody>
      </p:sp>
      <p:sp>
        <p:nvSpPr>
          <p:cNvPr id="3" name="Chỗ dành sẵn cho Văn bản 2">
            <a:extLst>
              <a:ext uri="{FF2B5EF4-FFF2-40B4-BE49-F238E27FC236}"/>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extLst>
          </p:cNvPr>
          <p:cNvSpPr>
            <a:spLocks noGrp="1"/>
          </p:cNvSpPr>
          <p:nvPr>
            <p:ph sz="half" idx="2"/>
          </p:nvPr>
        </p:nvSpPr>
        <p:spPr>
          <a:xfrm>
            <a:off x="629842" y="2505075"/>
            <a:ext cx="3868340"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extLst>
          </p:cNvPr>
          <p:cNvSpPr>
            <a:spLocks noGrp="1"/>
          </p:cNvSpPr>
          <p:nvPr>
            <p:ph sz="quarter" idx="4"/>
          </p:nvPr>
        </p:nvSpPr>
        <p:spPr>
          <a:xfrm>
            <a:off x="4629152" y="2505075"/>
            <a:ext cx="3887391"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3">
            <a:extLst>
              <a:ext uri="{FF2B5EF4-FFF2-40B4-BE49-F238E27FC236}"/>
            </a:extLst>
          </p:cNvPr>
          <p:cNvSpPr>
            <a:spLocks noGrp="1"/>
          </p:cNvSpPr>
          <p:nvPr>
            <p:ph type="dt" sz="half" idx="10"/>
          </p:nvPr>
        </p:nvSpPr>
        <p:spPr/>
        <p:txBody>
          <a:bodyPr/>
          <a:lstStyle>
            <a:lvl1pPr>
              <a:defRPr/>
            </a:lvl1pPr>
          </a:lstStyle>
          <a:p>
            <a:pPr>
              <a:defRPr/>
            </a:pPr>
            <a:fld id="{F2B338AA-0448-4BF2-B46A-444141BC3CA1}" type="datetimeFigureOut">
              <a:rPr lang="vi-VN">
                <a:solidFill>
                  <a:prstClr val="black">
                    <a:tint val="75000"/>
                  </a:prstClr>
                </a:solidFill>
              </a:rPr>
              <a:pPr>
                <a:defRPr/>
              </a:pPr>
              <a:t>01/07/2020</a:t>
            </a:fld>
            <a:endParaRPr lang="vi-VN">
              <a:solidFill>
                <a:prstClr val="black">
                  <a:tint val="75000"/>
                </a:prstClr>
              </a:solidFill>
            </a:endParaRPr>
          </a:p>
        </p:txBody>
      </p:sp>
      <p:sp>
        <p:nvSpPr>
          <p:cNvPr id="8"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9"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C58DB22C-9C4E-4AF7-8908-386CCCD8F5AA}"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17526300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Ngày tháng 3">
            <a:extLst>
              <a:ext uri="{FF2B5EF4-FFF2-40B4-BE49-F238E27FC236}"/>
            </a:extLst>
          </p:cNvPr>
          <p:cNvSpPr>
            <a:spLocks noGrp="1"/>
          </p:cNvSpPr>
          <p:nvPr>
            <p:ph type="dt" sz="half" idx="10"/>
          </p:nvPr>
        </p:nvSpPr>
        <p:spPr/>
        <p:txBody>
          <a:bodyPr/>
          <a:lstStyle>
            <a:lvl1pPr>
              <a:defRPr/>
            </a:lvl1pPr>
          </a:lstStyle>
          <a:p>
            <a:pPr>
              <a:defRPr/>
            </a:pPr>
            <a:fld id="{7BEFFF54-19D5-4929-98FC-9D7C0B34C31D}" type="datetimeFigureOut">
              <a:rPr lang="vi-VN">
                <a:solidFill>
                  <a:prstClr val="black">
                    <a:tint val="75000"/>
                  </a:prstClr>
                </a:solidFill>
              </a:rPr>
              <a:pPr>
                <a:defRPr/>
              </a:pPr>
              <a:t>01/07/2020</a:t>
            </a:fld>
            <a:endParaRPr lang="vi-VN">
              <a:solidFill>
                <a:prstClr val="black">
                  <a:tint val="75000"/>
                </a:prstClr>
              </a:solidFill>
            </a:endParaRPr>
          </a:p>
        </p:txBody>
      </p:sp>
      <p:sp>
        <p:nvSpPr>
          <p:cNvPr id="4"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5"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230E9A9B-36A5-47F5-A7A4-F655BC9D5646}"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487452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3">
            <a:extLst>
              <a:ext uri="{FF2B5EF4-FFF2-40B4-BE49-F238E27FC236}"/>
            </a:extLst>
          </p:cNvPr>
          <p:cNvSpPr>
            <a:spLocks noGrp="1"/>
          </p:cNvSpPr>
          <p:nvPr>
            <p:ph type="dt" sz="half" idx="10"/>
          </p:nvPr>
        </p:nvSpPr>
        <p:spPr/>
        <p:txBody>
          <a:bodyPr/>
          <a:lstStyle>
            <a:lvl1pPr>
              <a:defRPr/>
            </a:lvl1pPr>
          </a:lstStyle>
          <a:p>
            <a:pPr>
              <a:defRPr/>
            </a:pPr>
            <a:fld id="{79ED67A1-3ED4-4041-8978-8C7F0175142C}" type="datetimeFigureOut">
              <a:rPr lang="vi-VN">
                <a:solidFill>
                  <a:prstClr val="black">
                    <a:tint val="75000"/>
                  </a:prstClr>
                </a:solidFill>
              </a:rPr>
              <a:pPr>
                <a:defRPr/>
              </a:pPr>
              <a:t>01/07/2020</a:t>
            </a:fld>
            <a:endParaRPr lang="vi-VN">
              <a:solidFill>
                <a:prstClr val="black">
                  <a:tint val="75000"/>
                </a:prstClr>
              </a:solidFill>
            </a:endParaRPr>
          </a:p>
        </p:txBody>
      </p:sp>
      <p:sp>
        <p:nvSpPr>
          <p:cNvPr id="3"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4"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ADAF9FAE-9815-44B6-9ACC-9D7AE0ED2A1A}"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682566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457200"/>
            <a:ext cx="2949178"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extLst>
          </p:cNvPr>
          <p:cNvSpPr>
            <a:spLocks noGrp="1"/>
          </p:cNvSpPr>
          <p:nvPr>
            <p:ph idx="1"/>
          </p:nvPr>
        </p:nvSpPr>
        <p:spPr>
          <a:xfrm>
            <a:off x="3887391" y="987704"/>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3">
            <a:extLst>
              <a:ext uri="{FF2B5EF4-FFF2-40B4-BE49-F238E27FC236}"/>
            </a:extLst>
          </p:cNvPr>
          <p:cNvSpPr>
            <a:spLocks noGrp="1"/>
          </p:cNvSpPr>
          <p:nvPr>
            <p:ph type="dt" sz="half" idx="10"/>
          </p:nvPr>
        </p:nvSpPr>
        <p:spPr/>
        <p:txBody>
          <a:bodyPr/>
          <a:lstStyle>
            <a:lvl1pPr>
              <a:defRPr/>
            </a:lvl1pPr>
          </a:lstStyle>
          <a:p>
            <a:pPr>
              <a:defRPr/>
            </a:pPr>
            <a:fld id="{82C10DF6-9B4A-4EEA-8030-AB7DC50DCBFB}" type="datetimeFigureOut">
              <a:rPr lang="vi-VN">
                <a:solidFill>
                  <a:prstClr val="black">
                    <a:tint val="75000"/>
                  </a:prstClr>
                </a:solidFill>
              </a:rPr>
              <a:pPr>
                <a:defRPr/>
              </a:pPr>
              <a:t>01/07/2020</a:t>
            </a:fld>
            <a:endParaRPr lang="vi-VN">
              <a:solidFill>
                <a:prstClr val="black">
                  <a:tint val="75000"/>
                </a:prstClr>
              </a:solidFill>
            </a:endParaRPr>
          </a:p>
        </p:txBody>
      </p:sp>
      <p:sp>
        <p:nvSpPr>
          <p:cNvPr id="6"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5DD90916-7A51-4AEB-99A7-3C9539E4669D}"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86256155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457200"/>
            <a:ext cx="2949178"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extLst>
          </p:cNvPr>
          <p:cNvSpPr>
            <a:spLocks noGrp="1"/>
          </p:cNvSpPr>
          <p:nvPr>
            <p:ph type="pic" idx="1"/>
          </p:nvPr>
        </p:nvSpPr>
        <p:spPr>
          <a:xfrm>
            <a:off x="3887391" y="987704"/>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Chỗ dành sẵn cho Văn bản 3">
            <a:extLst>
              <a:ext uri="{FF2B5EF4-FFF2-40B4-BE49-F238E27FC236}"/>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3">
            <a:extLst>
              <a:ext uri="{FF2B5EF4-FFF2-40B4-BE49-F238E27FC236}"/>
            </a:extLst>
          </p:cNvPr>
          <p:cNvSpPr>
            <a:spLocks noGrp="1"/>
          </p:cNvSpPr>
          <p:nvPr>
            <p:ph type="dt" sz="half" idx="10"/>
          </p:nvPr>
        </p:nvSpPr>
        <p:spPr/>
        <p:txBody>
          <a:bodyPr/>
          <a:lstStyle>
            <a:lvl1pPr>
              <a:defRPr/>
            </a:lvl1pPr>
          </a:lstStyle>
          <a:p>
            <a:pPr>
              <a:defRPr/>
            </a:pPr>
            <a:fld id="{FAE2661F-BB69-482A-9765-5450ADAF6247}" type="datetimeFigureOut">
              <a:rPr lang="vi-VN">
                <a:solidFill>
                  <a:prstClr val="black">
                    <a:tint val="75000"/>
                  </a:prstClr>
                </a:solidFill>
              </a:rPr>
              <a:pPr>
                <a:defRPr/>
              </a:pPr>
              <a:t>01/07/2020</a:t>
            </a:fld>
            <a:endParaRPr lang="vi-VN">
              <a:solidFill>
                <a:prstClr val="black">
                  <a:tint val="75000"/>
                </a:prstClr>
              </a:solidFill>
            </a:endParaRPr>
          </a:p>
        </p:txBody>
      </p:sp>
      <p:sp>
        <p:nvSpPr>
          <p:cNvPr id="6"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078AF6B5-1E4A-4CF8-BEC9-2D2DBBF4B25A}"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1535718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AC1C2CED-BCC9-4F41-B051-2C4CB5504B68}"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25B24686-758E-4130-BE72-3C7666D1ECD5}"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91224085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extLst>
          </p:cNvPr>
          <p:cNvSpPr>
            <a:spLocks noGrp="1"/>
          </p:cNvSpPr>
          <p:nvPr>
            <p:ph type="title" orient="vert"/>
          </p:nvPr>
        </p:nvSpPr>
        <p:spPr>
          <a:xfrm>
            <a:off x="6543676" y="365125"/>
            <a:ext cx="1971675" cy="5811838"/>
          </a:xfrm>
        </p:spPr>
        <p:txBody>
          <a:bodyPr vert="eaVert"/>
          <a:lstStyle/>
          <a:p>
            <a:r>
              <a:rPr lang="vi-VN"/>
              <a:t>Bấm để sửa kiểu tiêu đề Bản cái</a:t>
            </a:r>
          </a:p>
        </p:txBody>
      </p:sp>
      <p:sp>
        <p:nvSpPr>
          <p:cNvPr id="3" name="Chỗ dành sẵn cho Văn bản Dọc 2">
            <a:extLst>
              <a:ext uri="{FF2B5EF4-FFF2-40B4-BE49-F238E27FC236}"/>
            </a:extLst>
          </p:cNvPr>
          <p:cNvSpPr>
            <a:spLocks noGrp="1"/>
          </p:cNvSpPr>
          <p:nvPr>
            <p:ph type="body" orient="vert" idx="1"/>
          </p:nvPr>
        </p:nvSpPr>
        <p:spPr>
          <a:xfrm>
            <a:off x="628652" y="365125"/>
            <a:ext cx="5800725"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4D70D3BA-5546-451B-B094-441094300A9B}"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27C831B7-76C5-462C-8635-BAADE26719CE}"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51819524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ctrTitle"/>
          </p:nvPr>
        </p:nvSpPr>
        <p:spPr>
          <a:xfrm>
            <a:off x="1143000" y="1122363"/>
            <a:ext cx="6858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39B801BF-9ACC-4E7E-8151-699112C6A28A}"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5439307A-46F4-4C1D-A7DF-B3BA0BA3CDE1}"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1808721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91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459950-2A15-4E02-8709-144F5142C2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861351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6850A57B-6345-4FEF-A6C6-FBB8D8C05795}"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CD33C71A-31CF-4A74-A2ED-7A88977E0CD6}"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357049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3888" y="1709955"/>
            <a:ext cx="78867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extLst>
          </p:cNvPr>
          <p:cNvSpPr>
            <a:spLocks noGrp="1"/>
          </p:cNvSpPr>
          <p:nvPr>
            <p:ph type="body" idx="1"/>
          </p:nvPr>
        </p:nvSpPr>
        <p:spPr>
          <a:xfrm>
            <a:off x="623888" y="458968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07147EDD-42EE-4031-8C86-3CD254198A89}"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6287BFB0-2A87-4E46-ADD5-55F035D2D282}"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78318980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extLst>
          </p:cNvPr>
          <p:cNvSpPr>
            <a:spLocks noGrp="1"/>
          </p:cNvSpPr>
          <p:nvPr>
            <p:ph sz="half" idx="1"/>
          </p:nvPr>
        </p:nvSpPr>
        <p:spPr>
          <a:xfrm>
            <a:off x="6286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extLst>
          </p:cNvPr>
          <p:cNvSpPr>
            <a:spLocks noGrp="1"/>
          </p:cNvSpPr>
          <p:nvPr>
            <p:ph sz="half" idx="2"/>
          </p:nvPr>
        </p:nvSpPr>
        <p:spPr>
          <a:xfrm>
            <a:off x="46291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3">
            <a:extLst>
              <a:ext uri="{FF2B5EF4-FFF2-40B4-BE49-F238E27FC236}"/>
            </a:extLst>
          </p:cNvPr>
          <p:cNvSpPr>
            <a:spLocks noGrp="1"/>
          </p:cNvSpPr>
          <p:nvPr>
            <p:ph type="dt" sz="half" idx="10"/>
          </p:nvPr>
        </p:nvSpPr>
        <p:spPr/>
        <p:txBody>
          <a:bodyPr/>
          <a:lstStyle>
            <a:lvl1pPr>
              <a:defRPr/>
            </a:lvl1pPr>
          </a:lstStyle>
          <a:p>
            <a:pPr>
              <a:defRPr/>
            </a:pPr>
            <a:fld id="{4D55095E-7CF6-424C-A6FF-D091A4D5C151}" type="datetimeFigureOut">
              <a:rPr lang="vi-VN">
                <a:solidFill>
                  <a:prstClr val="black">
                    <a:tint val="75000"/>
                  </a:prstClr>
                </a:solidFill>
              </a:rPr>
              <a:pPr>
                <a:defRPr/>
              </a:pPr>
              <a:t>01/07/2020</a:t>
            </a:fld>
            <a:endParaRPr lang="vi-VN">
              <a:solidFill>
                <a:prstClr val="black">
                  <a:tint val="75000"/>
                </a:prstClr>
              </a:solidFill>
            </a:endParaRPr>
          </a:p>
        </p:txBody>
      </p:sp>
      <p:sp>
        <p:nvSpPr>
          <p:cNvPr id="6"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F497E81D-1E65-4659-A4E1-7D1D00CCC8A1}"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70079831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365129"/>
            <a:ext cx="7886700" cy="1325563"/>
          </a:xfrm>
        </p:spPr>
        <p:txBody>
          <a:bodyPr/>
          <a:lstStyle/>
          <a:p>
            <a:r>
              <a:rPr lang="vi-VN"/>
              <a:t>Bấm để sửa kiểu tiêu đề Bản cái</a:t>
            </a:r>
          </a:p>
        </p:txBody>
      </p:sp>
      <p:sp>
        <p:nvSpPr>
          <p:cNvPr id="3" name="Chỗ dành sẵn cho Văn bản 2">
            <a:extLst>
              <a:ext uri="{FF2B5EF4-FFF2-40B4-BE49-F238E27FC236}"/>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extLst>
          </p:cNvPr>
          <p:cNvSpPr>
            <a:spLocks noGrp="1"/>
          </p:cNvSpPr>
          <p:nvPr>
            <p:ph sz="half" idx="2"/>
          </p:nvPr>
        </p:nvSpPr>
        <p:spPr>
          <a:xfrm>
            <a:off x="629842" y="2505075"/>
            <a:ext cx="3868340"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extLst>
          </p:cNvPr>
          <p:cNvSpPr>
            <a:spLocks noGrp="1"/>
          </p:cNvSpPr>
          <p:nvPr>
            <p:ph sz="quarter" idx="4"/>
          </p:nvPr>
        </p:nvSpPr>
        <p:spPr>
          <a:xfrm>
            <a:off x="4629152" y="2505075"/>
            <a:ext cx="3887391"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3">
            <a:extLst>
              <a:ext uri="{FF2B5EF4-FFF2-40B4-BE49-F238E27FC236}"/>
            </a:extLst>
          </p:cNvPr>
          <p:cNvSpPr>
            <a:spLocks noGrp="1"/>
          </p:cNvSpPr>
          <p:nvPr>
            <p:ph type="dt" sz="half" idx="10"/>
          </p:nvPr>
        </p:nvSpPr>
        <p:spPr/>
        <p:txBody>
          <a:bodyPr/>
          <a:lstStyle>
            <a:lvl1pPr>
              <a:defRPr/>
            </a:lvl1pPr>
          </a:lstStyle>
          <a:p>
            <a:pPr>
              <a:defRPr/>
            </a:pPr>
            <a:fld id="{F2B338AA-0448-4BF2-B46A-444141BC3CA1}" type="datetimeFigureOut">
              <a:rPr lang="vi-VN">
                <a:solidFill>
                  <a:prstClr val="black">
                    <a:tint val="75000"/>
                  </a:prstClr>
                </a:solidFill>
              </a:rPr>
              <a:pPr>
                <a:defRPr/>
              </a:pPr>
              <a:t>01/07/2020</a:t>
            </a:fld>
            <a:endParaRPr lang="vi-VN">
              <a:solidFill>
                <a:prstClr val="black">
                  <a:tint val="75000"/>
                </a:prstClr>
              </a:solidFill>
            </a:endParaRPr>
          </a:p>
        </p:txBody>
      </p:sp>
      <p:sp>
        <p:nvSpPr>
          <p:cNvPr id="8"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9"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C58DB22C-9C4E-4AF7-8908-386CCCD8F5AA}"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0120129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Ngày tháng 3">
            <a:extLst>
              <a:ext uri="{FF2B5EF4-FFF2-40B4-BE49-F238E27FC236}"/>
            </a:extLst>
          </p:cNvPr>
          <p:cNvSpPr>
            <a:spLocks noGrp="1"/>
          </p:cNvSpPr>
          <p:nvPr>
            <p:ph type="dt" sz="half" idx="10"/>
          </p:nvPr>
        </p:nvSpPr>
        <p:spPr/>
        <p:txBody>
          <a:bodyPr/>
          <a:lstStyle>
            <a:lvl1pPr>
              <a:defRPr/>
            </a:lvl1pPr>
          </a:lstStyle>
          <a:p>
            <a:pPr>
              <a:defRPr/>
            </a:pPr>
            <a:fld id="{7BEFFF54-19D5-4929-98FC-9D7C0B34C31D}" type="datetimeFigureOut">
              <a:rPr lang="vi-VN">
                <a:solidFill>
                  <a:prstClr val="black">
                    <a:tint val="75000"/>
                  </a:prstClr>
                </a:solidFill>
              </a:rPr>
              <a:pPr>
                <a:defRPr/>
              </a:pPr>
              <a:t>01/07/2020</a:t>
            </a:fld>
            <a:endParaRPr lang="vi-VN">
              <a:solidFill>
                <a:prstClr val="black">
                  <a:tint val="75000"/>
                </a:prstClr>
              </a:solidFill>
            </a:endParaRPr>
          </a:p>
        </p:txBody>
      </p:sp>
      <p:sp>
        <p:nvSpPr>
          <p:cNvPr id="4"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5"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230E9A9B-36A5-47F5-A7A4-F655BC9D5646}"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18597471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3">
            <a:extLst>
              <a:ext uri="{FF2B5EF4-FFF2-40B4-BE49-F238E27FC236}"/>
            </a:extLst>
          </p:cNvPr>
          <p:cNvSpPr>
            <a:spLocks noGrp="1"/>
          </p:cNvSpPr>
          <p:nvPr>
            <p:ph type="dt" sz="half" idx="10"/>
          </p:nvPr>
        </p:nvSpPr>
        <p:spPr/>
        <p:txBody>
          <a:bodyPr/>
          <a:lstStyle>
            <a:lvl1pPr>
              <a:defRPr/>
            </a:lvl1pPr>
          </a:lstStyle>
          <a:p>
            <a:pPr>
              <a:defRPr/>
            </a:pPr>
            <a:fld id="{79ED67A1-3ED4-4041-8978-8C7F0175142C}" type="datetimeFigureOut">
              <a:rPr lang="vi-VN">
                <a:solidFill>
                  <a:prstClr val="black">
                    <a:tint val="75000"/>
                  </a:prstClr>
                </a:solidFill>
              </a:rPr>
              <a:pPr>
                <a:defRPr/>
              </a:pPr>
              <a:t>01/07/2020</a:t>
            </a:fld>
            <a:endParaRPr lang="vi-VN">
              <a:solidFill>
                <a:prstClr val="black">
                  <a:tint val="75000"/>
                </a:prstClr>
              </a:solidFill>
            </a:endParaRPr>
          </a:p>
        </p:txBody>
      </p:sp>
      <p:sp>
        <p:nvSpPr>
          <p:cNvPr id="3"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4"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ADAF9FAE-9815-44B6-9ACC-9D7AE0ED2A1A}"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62601312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457200"/>
            <a:ext cx="2949178"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extLst>
          </p:cNvPr>
          <p:cNvSpPr>
            <a:spLocks noGrp="1"/>
          </p:cNvSpPr>
          <p:nvPr>
            <p:ph idx="1"/>
          </p:nvPr>
        </p:nvSpPr>
        <p:spPr>
          <a:xfrm>
            <a:off x="3887391" y="98764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3">
            <a:extLst>
              <a:ext uri="{FF2B5EF4-FFF2-40B4-BE49-F238E27FC236}"/>
            </a:extLst>
          </p:cNvPr>
          <p:cNvSpPr>
            <a:spLocks noGrp="1"/>
          </p:cNvSpPr>
          <p:nvPr>
            <p:ph type="dt" sz="half" idx="10"/>
          </p:nvPr>
        </p:nvSpPr>
        <p:spPr/>
        <p:txBody>
          <a:bodyPr/>
          <a:lstStyle>
            <a:lvl1pPr>
              <a:defRPr/>
            </a:lvl1pPr>
          </a:lstStyle>
          <a:p>
            <a:pPr>
              <a:defRPr/>
            </a:pPr>
            <a:fld id="{82C10DF6-9B4A-4EEA-8030-AB7DC50DCBFB}" type="datetimeFigureOut">
              <a:rPr lang="vi-VN">
                <a:solidFill>
                  <a:prstClr val="black">
                    <a:tint val="75000"/>
                  </a:prstClr>
                </a:solidFill>
              </a:rPr>
              <a:pPr>
                <a:defRPr/>
              </a:pPr>
              <a:t>01/07/2020</a:t>
            </a:fld>
            <a:endParaRPr lang="vi-VN">
              <a:solidFill>
                <a:prstClr val="black">
                  <a:tint val="75000"/>
                </a:prstClr>
              </a:solidFill>
            </a:endParaRPr>
          </a:p>
        </p:txBody>
      </p:sp>
      <p:sp>
        <p:nvSpPr>
          <p:cNvPr id="6"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5DD90916-7A51-4AEB-99A7-3C9539E4669D}"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23447964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9841" y="457200"/>
            <a:ext cx="2949178"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extLst>
          </p:cNvPr>
          <p:cNvSpPr>
            <a:spLocks noGrp="1"/>
          </p:cNvSpPr>
          <p:nvPr>
            <p:ph type="pic" idx="1"/>
          </p:nvPr>
        </p:nvSpPr>
        <p:spPr>
          <a:xfrm>
            <a:off x="3887391" y="987642"/>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Chỗ dành sẵn cho Văn bản 3">
            <a:extLst>
              <a:ext uri="{FF2B5EF4-FFF2-40B4-BE49-F238E27FC236}"/>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3">
            <a:extLst>
              <a:ext uri="{FF2B5EF4-FFF2-40B4-BE49-F238E27FC236}"/>
            </a:extLst>
          </p:cNvPr>
          <p:cNvSpPr>
            <a:spLocks noGrp="1"/>
          </p:cNvSpPr>
          <p:nvPr>
            <p:ph type="dt" sz="half" idx="10"/>
          </p:nvPr>
        </p:nvSpPr>
        <p:spPr/>
        <p:txBody>
          <a:bodyPr/>
          <a:lstStyle>
            <a:lvl1pPr>
              <a:defRPr/>
            </a:lvl1pPr>
          </a:lstStyle>
          <a:p>
            <a:pPr>
              <a:defRPr/>
            </a:pPr>
            <a:fld id="{FAE2661F-BB69-482A-9765-5450ADAF6247}" type="datetimeFigureOut">
              <a:rPr lang="vi-VN">
                <a:solidFill>
                  <a:prstClr val="black">
                    <a:tint val="75000"/>
                  </a:prstClr>
                </a:solidFill>
              </a:rPr>
              <a:pPr>
                <a:defRPr/>
              </a:pPr>
              <a:t>01/07/2020</a:t>
            </a:fld>
            <a:endParaRPr lang="vi-VN">
              <a:solidFill>
                <a:prstClr val="black">
                  <a:tint val="75000"/>
                </a:prstClr>
              </a:solidFill>
            </a:endParaRPr>
          </a:p>
        </p:txBody>
      </p:sp>
      <p:sp>
        <p:nvSpPr>
          <p:cNvPr id="6"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078AF6B5-1E4A-4CF8-BEC9-2D2DBBF4B25A}"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09900912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AC1C2CED-BCC9-4F41-B051-2C4CB5504B68}"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25B24686-758E-4130-BE72-3C7666D1ECD5}"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4486341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extLst>
          </p:cNvPr>
          <p:cNvSpPr>
            <a:spLocks noGrp="1"/>
          </p:cNvSpPr>
          <p:nvPr>
            <p:ph type="title" orient="vert"/>
          </p:nvPr>
        </p:nvSpPr>
        <p:spPr>
          <a:xfrm>
            <a:off x="6543676" y="365125"/>
            <a:ext cx="1971675" cy="5811838"/>
          </a:xfrm>
        </p:spPr>
        <p:txBody>
          <a:bodyPr vert="eaVert"/>
          <a:lstStyle/>
          <a:p>
            <a:r>
              <a:rPr lang="vi-VN"/>
              <a:t>Bấm để sửa kiểu tiêu đề Bản cái</a:t>
            </a:r>
          </a:p>
        </p:txBody>
      </p:sp>
      <p:sp>
        <p:nvSpPr>
          <p:cNvPr id="3" name="Chỗ dành sẵn cho Văn bản Dọc 2">
            <a:extLst>
              <a:ext uri="{FF2B5EF4-FFF2-40B4-BE49-F238E27FC236}"/>
            </a:extLst>
          </p:cNvPr>
          <p:cNvSpPr>
            <a:spLocks noGrp="1"/>
          </p:cNvSpPr>
          <p:nvPr>
            <p:ph type="body" orient="vert" idx="1"/>
          </p:nvPr>
        </p:nvSpPr>
        <p:spPr>
          <a:xfrm>
            <a:off x="628652" y="365125"/>
            <a:ext cx="5800725"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4D70D3BA-5546-451B-B094-441094300A9B}"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27C831B7-76C5-462C-8635-BAADE26719CE}"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062370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066E09-7B63-485C-B493-473C5B9515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03931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0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1022D79-77C4-403A-9439-7BB85F22F3BF}"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C51D0F6-4EE9-4EF4-BFA9-F773FC4DEDA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5725263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6B207EE-58A0-40A9-9544-2A9B61701DD7}"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7B0C81A-36DB-40FA-917C-198013216C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5101860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8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6093CF0-9412-4158-BAF6-F81A6023E49E}"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AFC5642-5276-43BC-A519-EEE08FE50E7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4033440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09511FE-18B5-4033-92E9-56E1BE59755D}" type="datetimeFigureOut">
              <a:rPr lang="en-US">
                <a:solidFill>
                  <a:prstClr val="black">
                    <a:tint val="75000"/>
                  </a:prstClr>
                </a:solidFill>
              </a:rPr>
              <a:pPr>
                <a:defRPr/>
              </a:pPr>
              <a:t>7/1/2020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8C7F6AE-E8B1-40ED-923E-D42E07B2CB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577891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1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1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8C858A6-1946-4FB3-8519-5C75BA5082E2}" type="datetimeFigureOut">
              <a:rPr lang="en-US">
                <a:solidFill>
                  <a:prstClr val="black">
                    <a:tint val="75000"/>
                  </a:prstClr>
                </a:solidFill>
              </a:rPr>
              <a:pPr>
                <a:defRPr/>
              </a:pPr>
              <a:t>7/1/2020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A63BE21-E0B9-421D-9428-36E97B4A85B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7205546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4F5497D-CF40-4DF2-AE83-67ADD104D256}" type="datetimeFigureOut">
              <a:rPr lang="en-US">
                <a:solidFill>
                  <a:prstClr val="black">
                    <a:tint val="75000"/>
                  </a:prstClr>
                </a:solidFill>
              </a:rPr>
              <a:pPr>
                <a:defRPr/>
              </a:pPr>
              <a:t>7/1/2020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59F1555-8C43-4E24-BFFA-040BAF5966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6744215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BB839F9-41E2-405A-B9EA-9481D85ADF8B}" type="datetimeFigureOut">
              <a:rPr lang="en-US">
                <a:solidFill>
                  <a:prstClr val="black">
                    <a:tint val="75000"/>
                  </a:prstClr>
                </a:solidFill>
              </a:rPr>
              <a:pPr>
                <a:defRPr/>
              </a:pPr>
              <a:t>7/1/2020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11BC7D0-8968-4747-9BF5-93A97CBEF9B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705295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23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76D2352-14B2-4D9F-9442-5C1534B33CE7}" type="datetimeFigureOut">
              <a:rPr lang="en-US">
                <a:solidFill>
                  <a:prstClr val="black">
                    <a:tint val="75000"/>
                  </a:prstClr>
                </a:solidFill>
              </a:rPr>
              <a:pPr>
                <a:defRPr/>
              </a:pPr>
              <a:t>7/1/2020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C4E5E0D-49C2-44E9-96AF-798E415672D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3595786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161AA52-6735-46DC-8E87-38421CE652E8}" type="datetimeFigureOut">
              <a:rPr lang="en-US">
                <a:solidFill>
                  <a:prstClr val="black">
                    <a:tint val="75000"/>
                  </a:prstClr>
                </a:solidFill>
              </a:rPr>
              <a:pPr>
                <a:defRPr/>
              </a:pPr>
              <a:t>7/1/2020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D874409-6C27-45CB-8599-FF94560BAD4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7646840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412A0F3-E374-4084-9710-7A72728E2755}"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EE30F0-C6A8-4150-8BE4-4CC29CFE81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938573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38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89C8F5B-387F-464C-AC38-1037C764F2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120667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2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82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A0ABC36-7C36-45D3-8B11-480AD3FF4075}"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73F8A38-109A-4AB8-9D63-3212EA9D37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8830440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29_Blank">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3862872" y="432833"/>
            <a:ext cx="4824412" cy="2252693"/>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9" name="Picture Placeholder 7"/>
          <p:cNvSpPr>
            <a:spLocks noGrp="1"/>
          </p:cNvSpPr>
          <p:nvPr>
            <p:ph type="pic" sz="quarter" idx="11"/>
          </p:nvPr>
        </p:nvSpPr>
        <p:spPr>
          <a:xfrm>
            <a:off x="500371" y="432831"/>
            <a:ext cx="3145700" cy="3949971"/>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0" name="Picture Placeholder 7"/>
          <p:cNvSpPr>
            <a:spLocks noGrp="1"/>
          </p:cNvSpPr>
          <p:nvPr>
            <p:ph type="pic" sz="quarter" idx="12"/>
          </p:nvPr>
        </p:nvSpPr>
        <p:spPr>
          <a:xfrm>
            <a:off x="7207973" y="2935605"/>
            <a:ext cx="1474515" cy="1466674"/>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1" name="Picture Placeholder 7"/>
          <p:cNvSpPr>
            <a:spLocks noGrp="1"/>
          </p:cNvSpPr>
          <p:nvPr>
            <p:ph type="pic" sz="quarter" idx="13"/>
          </p:nvPr>
        </p:nvSpPr>
        <p:spPr>
          <a:xfrm>
            <a:off x="5531975" y="2935605"/>
            <a:ext cx="1474515" cy="1466674"/>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2" name="Picture Placeholder 7"/>
          <p:cNvSpPr>
            <a:spLocks noGrp="1"/>
          </p:cNvSpPr>
          <p:nvPr>
            <p:ph type="pic" sz="quarter" idx="14"/>
          </p:nvPr>
        </p:nvSpPr>
        <p:spPr>
          <a:xfrm>
            <a:off x="3867467" y="2935605"/>
            <a:ext cx="1474515" cy="1466674"/>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Tree>
    <p:extLst>
      <p:ext uri="{BB962C8B-B14F-4D97-AF65-F5344CB8AC3E}">
        <p14:creationId xmlns:p14="http://schemas.microsoft.com/office/powerpoint/2010/main" val="140014423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28_Blank">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2278987" y="2"/>
            <a:ext cx="4611292" cy="3843337"/>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9" name="Picture Placeholder 7"/>
          <p:cNvSpPr>
            <a:spLocks noGrp="1"/>
          </p:cNvSpPr>
          <p:nvPr>
            <p:ph type="pic" sz="quarter" idx="11"/>
          </p:nvPr>
        </p:nvSpPr>
        <p:spPr>
          <a:xfrm>
            <a:off x="8201" y="1"/>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0" name="Picture Placeholder 7"/>
          <p:cNvSpPr>
            <a:spLocks noGrp="1"/>
          </p:cNvSpPr>
          <p:nvPr>
            <p:ph type="pic" sz="quarter" idx="12"/>
          </p:nvPr>
        </p:nvSpPr>
        <p:spPr>
          <a:xfrm>
            <a:off x="6946116" y="1"/>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1" name="Picture Placeholder 7"/>
          <p:cNvSpPr>
            <a:spLocks noGrp="1"/>
          </p:cNvSpPr>
          <p:nvPr>
            <p:ph type="pic" sz="quarter" idx="13"/>
          </p:nvPr>
        </p:nvSpPr>
        <p:spPr>
          <a:xfrm>
            <a:off x="8201" y="1976388"/>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2" name="Picture Placeholder 7"/>
          <p:cNvSpPr>
            <a:spLocks noGrp="1"/>
          </p:cNvSpPr>
          <p:nvPr>
            <p:ph type="pic" sz="quarter" idx="14"/>
          </p:nvPr>
        </p:nvSpPr>
        <p:spPr>
          <a:xfrm>
            <a:off x="6946116" y="1976388"/>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Tree>
    <p:extLst>
      <p:ext uri="{BB962C8B-B14F-4D97-AF65-F5344CB8AC3E}">
        <p14:creationId xmlns:p14="http://schemas.microsoft.com/office/powerpoint/2010/main" val="372787926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0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1022D79-77C4-403A-9439-7BB85F22F3BF}"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C51D0F6-4EE9-4EF4-BFA9-F773FC4DEDA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450081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6B207EE-58A0-40A9-9544-2A9B61701DD7}"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7B0C81A-36DB-40FA-917C-198013216C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914144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8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6093CF0-9412-4158-BAF6-F81A6023E49E}"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AFC5642-5276-43BC-A519-EEE08FE50E7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3080811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09511FE-18B5-4033-92E9-56E1BE59755D}" type="datetimeFigureOut">
              <a:rPr lang="en-US">
                <a:solidFill>
                  <a:prstClr val="black">
                    <a:tint val="75000"/>
                  </a:prstClr>
                </a:solidFill>
              </a:rPr>
              <a:pPr>
                <a:defRPr/>
              </a:pPr>
              <a:t>7/1/2020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8C7F6AE-E8B1-40ED-923E-D42E07B2CB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5874130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1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1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8C858A6-1946-4FB3-8519-5C75BA5082E2}" type="datetimeFigureOut">
              <a:rPr lang="en-US">
                <a:solidFill>
                  <a:prstClr val="black">
                    <a:tint val="75000"/>
                  </a:prstClr>
                </a:solidFill>
              </a:rPr>
              <a:pPr>
                <a:defRPr/>
              </a:pPr>
              <a:t>7/1/2020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A63BE21-E0B9-421D-9428-36E97B4A85B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7849984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4F5497D-CF40-4DF2-AE83-67ADD104D256}" type="datetimeFigureOut">
              <a:rPr lang="en-US">
                <a:solidFill>
                  <a:prstClr val="black">
                    <a:tint val="75000"/>
                  </a:prstClr>
                </a:solidFill>
              </a:rPr>
              <a:pPr>
                <a:defRPr/>
              </a:pPr>
              <a:t>7/1/2020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59F1555-8C43-4E24-BFFA-040BAF5966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2967225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BB839F9-41E2-405A-B9EA-9481D85ADF8B}" type="datetimeFigureOut">
              <a:rPr lang="en-US">
                <a:solidFill>
                  <a:prstClr val="black">
                    <a:tint val="75000"/>
                  </a:prstClr>
                </a:solidFill>
              </a:rPr>
              <a:pPr>
                <a:defRPr/>
              </a:pPr>
              <a:t>7/1/2020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11BC7D0-8968-4747-9BF5-93A97CBEF9B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066761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E34DC5A-EDD8-49A1-806E-6044CD333B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130261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23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76D2352-14B2-4D9F-9442-5C1534B33CE7}" type="datetimeFigureOut">
              <a:rPr lang="en-US">
                <a:solidFill>
                  <a:prstClr val="black">
                    <a:tint val="75000"/>
                  </a:prstClr>
                </a:solidFill>
              </a:rPr>
              <a:pPr>
                <a:defRPr/>
              </a:pPr>
              <a:t>7/1/2020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C4E5E0D-49C2-44E9-96AF-798E415672D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3609247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161AA52-6735-46DC-8E87-38421CE652E8}" type="datetimeFigureOut">
              <a:rPr lang="en-US">
                <a:solidFill>
                  <a:prstClr val="black">
                    <a:tint val="75000"/>
                  </a:prstClr>
                </a:solidFill>
              </a:rPr>
              <a:pPr>
                <a:defRPr/>
              </a:pPr>
              <a:t>7/1/2020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D874409-6C27-45CB-8599-FF94560BAD4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7960845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412A0F3-E374-4084-9710-7A72728E2755}"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EE30F0-C6A8-4150-8BE4-4CC29CFE81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5225831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2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82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A0ABC36-7C36-45D3-8B11-480AD3FF4075}"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73F8A38-109A-4AB8-9D63-3212EA9D37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6259913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29_Blank">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3862872" y="432833"/>
            <a:ext cx="4824412" cy="2252693"/>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9" name="Picture Placeholder 7"/>
          <p:cNvSpPr>
            <a:spLocks noGrp="1"/>
          </p:cNvSpPr>
          <p:nvPr>
            <p:ph type="pic" sz="quarter" idx="11"/>
          </p:nvPr>
        </p:nvSpPr>
        <p:spPr>
          <a:xfrm>
            <a:off x="500371" y="432831"/>
            <a:ext cx="3145700" cy="3949971"/>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0" name="Picture Placeholder 7"/>
          <p:cNvSpPr>
            <a:spLocks noGrp="1"/>
          </p:cNvSpPr>
          <p:nvPr>
            <p:ph type="pic" sz="quarter" idx="12"/>
          </p:nvPr>
        </p:nvSpPr>
        <p:spPr>
          <a:xfrm>
            <a:off x="7207973" y="2935605"/>
            <a:ext cx="1474515" cy="1466674"/>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1" name="Picture Placeholder 7"/>
          <p:cNvSpPr>
            <a:spLocks noGrp="1"/>
          </p:cNvSpPr>
          <p:nvPr>
            <p:ph type="pic" sz="quarter" idx="13"/>
          </p:nvPr>
        </p:nvSpPr>
        <p:spPr>
          <a:xfrm>
            <a:off x="5531975" y="2935605"/>
            <a:ext cx="1474515" cy="1466674"/>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2" name="Picture Placeholder 7"/>
          <p:cNvSpPr>
            <a:spLocks noGrp="1"/>
          </p:cNvSpPr>
          <p:nvPr>
            <p:ph type="pic" sz="quarter" idx="14"/>
          </p:nvPr>
        </p:nvSpPr>
        <p:spPr>
          <a:xfrm>
            <a:off x="3867467" y="2935605"/>
            <a:ext cx="1474515" cy="1466674"/>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Tree>
    <p:extLst>
      <p:ext uri="{BB962C8B-B14F-4D97-AF65-F5344CB8AC3E}">
        <p14:creationId xmlns:p14="http://schemas.microsoft.com/office/powerpoint/2010/main" val="13267658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28_Blank">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2278987" y="2"/>
            <a:ext cx="4611292" cy="3843337"/>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9" name="Picture Placeholder 7"/>
          <p:cNvSpPr>
            <a:spLocks noGrp="1"/>
          </p:cNvSpPr>
          <p:nvPr>
            <p:ph type="pic" sz="quarter" idx="11"/>
          </p:nvPr>
        </p:nvSpPr>
        <p:spPr>
          <a:xfrm>
            <a:off x="8201" y="1"/>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0" name="Picture Placeholder 7"/>
          <p:cNvSpPr>
            <a:spLocks noGrp="1"/>
          </p:cNvSpPr>
          <p:nvPr>
            <p:ph type="pic" sz="quarter" idx="12"/>
          </p:nvPr>
        </p:nvSpPr>
        <p:spPr>
          <a:xfrm>
            <a:off x="6946116" y="1"/>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1" name="Picture Placeholder 7"/>
          <p:cNvSpPr>
            <a:spLocks noGrp="1"/>
          </p:cNvSpPr>
          <p:nvPr>
            <p:ph type="pic" sz="quarter" idx="13"/>
          </p:nvPr>
        </p:nvSpPr>
        <p:spPr>
          <a:xfrm>
            <a:off x="8201" y="1976388"/>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2" name="Picture Placeholder 7"/>
          <p:cNvSpPr>
            <a:spLocks noGrp="1"/>
          </p:cNvSpPr>
          <p:nvPr>
            <p:ph type="pic" sz="quarter" idx="14"/>
          </p:nvPr>
        </p:nvSpPr>
        <p:spPr>
          <a:xfrm>
            <a:off x="6946116" y="1976388"/>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Tree>
    <p:extLst>
      <p:ext uri="{BB962C8B-B14F-4D97-AF65-F5344CB8AC3E}">
        <p14:creationId xmlns:p14="http://schemas.microsoft.com/office/powerpoint/2010/main" val="65749676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0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1022D79-77C4-403A-9439-7BB85F22F3BF}"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C51D0F6-4EE9-4EF4-BFA9-F773FC4DEDA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7819346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6B207EE-58A0-40A9-9544-2A9B61701DD7}"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7B0C81A-36DB-40FA-917C-198013216C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8781835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8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6093CF0-9412-4158-BAF6-F81A6023E49E}"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AFC5642-5276-43BC-A519-EEE08FE50E7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8992131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09511FE-18B5-4033-92E9-56E1BE59755D}" type="datetimeFigureOut">
              <a:rPr lang="en-US">
                <a:solidFill>
                  <a:prstClr val="black">
                    <a:tint val="75000"/>
                  </a:prstClr>
                </a:solidFill>
              </a:rPr>
              <a:pPr>
                <a:defRPr/>
              </a:pPr>
              <a:t>7/1/2020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8C7F6AE-E8B1-40ED-923E-D42E07B2CB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656653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26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26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2573B53-4288-4368-A5F7-E7FBA0531AC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362036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1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1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8C858A6-1946-4FB3-8519-5C75BA5082E2}" type="datetimeFigureOut">
              <a:rPr lang="en-US">
                <a:solidFill>
                  <a:prstClr val="black">
                    <a:tint val="75000"/>
                  </a:prstClr>
                </a:solidFill>
              </a:rPr>
              <a:pPr>
                <a:defRPr/>
              </a:pPr>
              <a:t>7/1/2020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A63BE21-E0B9-421D-9428-36E97B4A85B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2993452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4F5497D-CF40-4DF2-AE83-67ADD104D256}" type="datetimeFigureOut">
              <a:rPr lang="en-US">
                <a:solidFill>
                  <a:prstClr val="black">
                    <a:tint val="75000"/>
                  </a:prstClr>
                </a:solidFill>
              </a:rPr>
              <a:pPr>
                <a:defRPr/>
              </a:pPr>
              <a:t>7/1/2020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59F1555-8C43-4E24-BFFA-040BAF5966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4891652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BB839F9-41E2-405A-B9EA-9481D85ADF8B}" type="datetimeFigureOut">
              <a:rPr lang="en-US">
                <a:solidFill>
                  <a:prstClr val="black">
                    <a:tint val="75000"/>
                  </a:prstClr>
                </a:solidFill>
              </a:rPr>
              <a:pPr>
                <a:defRPr/>
              </a:pPr>
              <a:t>7/1/2020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11BC7D0-8968-4747-9BF5-93A97CBEF9B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258431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23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76D2352-14B2-4D9F-9442-5C1534B33CE7}" type="datetimeFigureOut">
              <a:rPr lang="en-US">
                <a:solidFill>
                  <a:prstClr val="black">
                    <a:tint val="75000"/>
                  </a:prstClr>
                </a:solidFill>
              </a:rPr>
              <a:pPr>
                <a:defRPr/>
              </a:pPr>
              <a:t>7/1/2020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C4E5E0D-49C2-44E9-96AF-798E415672D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0869593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161AA52-6735-46DC-8E87-38421CE652E8}" type="datetimeFigureOut">
              <a:rPr lang="en-US">
                <a:solidFill>
                  <a:prstClr val="black">
                    <a:tint val="75000"/>
                  </a:prstClr>
                </a:solidFill>
              </a:rPr>
              <a:pPr>
                <a:defRPr/>
              </a:pPr>
              <a:t>7/1/2020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D874409-6C27-45CB-8599-FF94560BAD4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899738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412A0F3-E374-4084-9710-7A72728E2755}"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EE30F0-C6A8-4150-8BE4-4CC29CFE81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0172572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2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82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A0ABC36-7C36-45D3-8B11-480AD3FF4075}"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73F8A38-109A-4AB8-9D63-3212EA9D37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0903489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29_Blank">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3862872" y="432833"/>
            <a:ext cx="4824412" cy="2252693"/>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9" name="Picture Placeholder 7"/>
          <p:cNvSpPr>
            <a:spLocks noGrp="1"/>
          </p:cNvSpPr>
          <p:nvPr>
            <p:ph type="pic" sz="quarter" idx="11"/>
          </p:nvPr>
        </p:nvSpPr>
        <p:spPr>
          <a:xfrm>
            <a:off x="500371" y="432831"/>
            <a:ext cx="3145700" cy="3949971"/>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0" name="Picture Placeholder 7"/>
          <p:cNvSpPr>
            <a:spLocks noGrp="1"/>
          </p:cNvSpPr>
          <p:nvPr>
            <p:ph type="pic" sz="quarter" idx="12"/>
          </p:nvPr>
        </p:nvSpPr>
        <p:spPr>
          <a:xfrm>
            <a:off x="7207973" y="2935605"/>
            <a:ext cx="1474515" cy="1466674"/>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1" name="Picture Placeholder 7"/>
          <p:cNvSpPr>
            <a:spLocks noGrp="1"/>
          </p:cNvSpPr>
          <p:nvPr>
            <p:ph type="pic" sz="quarter" idx="13"/>
          </p:nvPr>
        </p:nvSpPr>
        <p:spPr>
          <a:xfrm>
            <a:off x="5531975" y="2935605"/>
            <a:ext cx="1474515" cy="1466674"/>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2" name="Picture Placeholder 7"/>
          <p:cNvSpPr>
            <a:spLocks noGrp="1"/>
          </p:cNvSpPr>
          <p:nvPr>
            <p:ph type="pic" sz="quarter" idx="14"/>
          </p:nvPr>
        </p:nvSpPr>
        <p:spPr>
          <a:xfrm>
            <a:off x="3867467" y="2935605"/>
            <a:ext cx="1474515" cy="1466674"/>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Tree>
    <p:extLst>
      <p:ext uri="{BB962C8B-B14F-4D97-AF65-F5344CB8AC3E}">
        <p14:creationId xmlns:p14="http://schemas.microsoft.com/office/powerpoint/2010/main" val="241157524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28_Blank">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2278987" y="2"/>
            <a:ext cx="4611292" cy="3843337"/>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9" name="Picture Placeholder 7"/>
          <p:cNvSpPr>
            <a:spLocks noGrp="1"/>
          </p:cNvSpPr>
          <p:nvPr>
            <p:ph type="pic" sz="quarter" idx="11"/>
          </p:nvPr>
        </p:nvSpPr>
        <p:spPr>
          <a:xfrm>
            <a:off x="8201" y="1"/>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0" name="Picture Placeholder 7"/>
          <p:cNvSpPr>
            <a:spLocks noGrp="1"/>
          </p:cNvSpPr>
          <p:nvPr>
            <p:ph type="pic" sz="quarter" idx="12"/>
          </p:nvPr>
        </p:nvSpPr>
        <p:spPr>
          <a:xfrm>
            <a:off x="6946116" y="1"/>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1" name="Picture Placeholder 7"/>
          <p:cNvSpPr>
            <a:spLocks noGrp="1"/>
          </p:cNvSpPr>
          <p:nvPr>
            <p:ph type="pic" sz="quarter" idx="13"/>
          </p:nvPr>
        </p:nvSpPr>
        <p:spPr>
          <a:xfrm>
            <a:off x="8201" y="1976388"/>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2" name="Picture Placeholder 7"/>
          <p:cNvSpPr>
            <a:spLocks noGrp="1"/>
          </p:cNvSpPr>
          <p:nvPr>
            <p:ph type="pic" sz="quarter" idx="14"/>
          </p:nvPr>
        </p:nvSpPr>
        <p:spPr>
          <a:xfrm>
            <a:off x="6946116" y="1976388"/>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Tree>
    <p:extLst>
      <p:ext uri="{BB962C8B-B14F-4D97-AF65-F5344CB8AC3E}">
        <p14:creationId xmlns:p14="http://schemas.microsoft.com/office/powerpoint/2010/main" val="166100492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0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1022D79-77C4-403A-9439-7BB85F22F3BF}"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C51D0F6-4EE9-4EF4-BFA9-F773FC4DEDA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535252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364DB10-DAE9-4204-B594-D86069A4D5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907785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6B207EE-58A0-40A9-9544-2A9B61701DD7}"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7B0C81A-36DB-40FA-917C-198013216C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6481704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8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6093CF0-9412-4158-BAF6-F81A6023E49E}"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AFC5642-5276-43BC-A519-EEE08FE50E7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8391240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09511FE-18B5-4033-92E9-56E1BE59755D}" type="datetimeFigureOut">
              <a:rPr lang="en-US">
                <a:solidFill>
                  <a:prstClr val="black">
                    <a:tint val="75000"/>
                  </a:prstClr>
                </a:solidFill>
              </a:rPr>
              <a:pPr>
                <a:defRPr/>
              </a:pPr>
              <a:t>7/1/2020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8C7F6AE-E8B1-40ED-923E-D42E07B2CB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1197481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1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1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8C858A6-1946-4FB3-8519-5C75BA5082E2}" type="datetimeFigureOut">
              <a:rPr lang="en-US">
                <a:solidFill>
                  <a:prstClr val="black">
                    <a:tint val="75000"/>
                  </a:prstClr>
                </a:solidFill>
              </a:rPr>
              <a:pPr>
                <a:defRPr/>
              </a:pPr>
              <a:t>7/1/2020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A63BE21-E0B9-421D-9428-36E97B4A85B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4521074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4F5497D-CF40-4DF2-AE83-67ADD104D256}" type="datetimeFigureOut">
              <a:rPr lang="en-US">
                <a:solidFill>
                  <a:prstClr val="black">
                    <a:tint val="75000"/>
                  </a:prstClr>
                </a:solidFill>
              </a:rPr>
              <a:pPr>
                <a:defRPr/>
              </a:pPr>
              <a:t>7/1/2020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59F1555-8C43-4E24-BFFA-040BAF5966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0738282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BB839F9-41E2-405A-B9EA-9481D85ADF8B}" type="datetimeFigureOut">
              <a:rPr lang="en-US">
                <a:solidFill>
                  <a:prstClr val="black">
                    <a:tint val="75000"/>
                  </a:prstClr>
                </a:solidFill>
              </a:rPr>
              <a:pPr>
                <a:defRPr/>
              </a:pPr>
              <a:t>7/1/2020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11BC7D0-8968-4747-9BF5-93A97CBEF9B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6957983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23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76D2352-14B2-4D9F-9442-5C1534B33CE7}" type="datetimeFigureOut">
              <a:rPr lang="en-US">
                <a:solidFill>
                  <a:prstClr val="black">
                    <a:tint val="75000"/>
                  </a:prstClr>
                </a:solidFill>
              </a:rPr>
              <a:pPr>
                <a:defRPr/>
              </a:pPr>
              <a:t>7/1/2020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C4E5E0D-49C2-44E9-96AF-798E415672D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345551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161AA52-6735-46DC-8E87-38421CE652E8}" type="datetimeFigureOut">
              <a:rPr lang="en-US">
                <a:solidFill>
                  <a:prstClr val="black">
                    <a:tint val="75000"/>
                  </a:prstClr>
                </a:solidFill>
              </a:rPr>
              <a:pPr>
                <a:defRPr/>
              </a:pPr>
              <a:t>7/1/2020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D874409-6C27-45CB-8599-FF94560BAD4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7674201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412A0F3-E374-4084-9710-7A72728E2755}"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EE30F0-C6A8-4150-8BE4-4CC29CFE81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2249678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2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82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A0ABC36-7C36-45D3-8B11-480AD3FF4075}"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73F8A38-109A-4AB8-9D63-3212EA9D37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22817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681"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405"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91" y="4074660"/>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9"/>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2FE0FC2-2A5D-4802-B562-2E49529CC6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20500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29_Blank">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3862872" y="432833"/>
            <a:ext cx="4824412" cy="2252693"/>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9" name="Picture Placeholder 7"/>
          <p:cNvSpPr>
            <a:spLocks noGrp="1"/>
          </p:cNvSpPr>
          <p:nvPr>
            <p:ph type="pic" sz="quarter" idx="11"/>
          </p:nvPr>
        </p:nvSpPr>
        <p:spPr>
          <a:xfrm>
            <a:off x="500371" y="432831"/>
            <a:ext cx="3145700" cy="3949971"/>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0" name="Picture Placeholder 7"/>
          <p:cNvSpPr>
            <a:spLocks noGrp="1"/>
          </p:cNvSpPr>
          <p:nvPr>
            <p:ph type="pic" sz="quarter" idx="12"/>
          </p:nvPr>
        </p:nvSpPr>
        <p:spPr>
          <a:xfrm>
            <a:off x="7207973" y="2935605"/>
            <a:ext cx="1474515" cy="1466674"/>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1" name="Picture Placeholder 7"/>
          <p:cNvSpPr>
            <a:spLocks noGrp="1"/>
          </p:cNvSpPr>
          <p:nvPr>
            <p:ph type="pic" sz="quarter" idx="13"/>
          </p:nvPr>
        </p:nvSpPr>
        <p:spPr>
          <a:xfrm>
            <a:off x="5531975" y="2935605"/>
            <a:ext cx="1474515" cy="1466674"/>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2" name="Picture Placeholder 7"/>
          <p:cNvSpPr>
            <a:spLocks noGrp="1"/>
          </p:cNvSpPr>
          <p:nvPr>
            <p:ph type="pic" sz="quarter" idx="14"/>
          </p:nvPr>
        </p:nvSpPr>
        <p:spPr>
          <a:xfrm>
            <a:off x="3867467" y="2935605"/>
            <a:ext cx="1474515" cy="1466674"/>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Tree>
    <p:extLst>
      <p:ext uri="{BB962C8B-B14F-4D97-AF65-F5344CB8AC3E}">
        <p14:creationId xmlns:p14="http://schemas.microsoft.com/office/powerpoint/2010/main" val="376357562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28_Blank">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2278987" y="2"/>
            <a:ext cx="4611292" cy="3843337"/>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9" name="Picture Placeholder 7"/>
          <p:cNvSpPr>
            <a:spLocks noGrp="1"/>
          </p:cNvSpPr>
          <p:nvPr>
            <p:ph type="pic" sz="quarter" idx="11"/>
          </p:nvPr>
        </p:nvSpPr>
        <p:spPr>
          <a:xfrm>
            <a:off x="8201" y="1"/>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0" name="Picture Placeholder 7"/>
          <p:cNvSpPr>
            <a:spLocks noGrp="1"/>
          </p:cNvSpPr>
          <p:nvPr>
            <p:ph type="pic" sz="quarter" idx="12"/>
          </p:nvPr>
        </p:nvSpPr>
        <p:spPr>
          <a:xfrm>
            <a:off x="6946116" y="1"/>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1" name="Picture Placeholder 7"/>
          <p:cNvSpPr>
            <a:spLocks noGrp="1"/>
          </p:cNvSpPr>
          <p:nvPr>
            <p:ph type="pic" sz="quarter" idx="13"/>
          </p:nvPr>
        </p:nvSpPr>
        <p:spPr>
          <a:xfrm>
            <a:off x="8201" y="1976388"/>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2" name="Picture Placeholder 7"/>
          <p:cNvSpPr>
            <a:spLocks noGrp="1"/>
          </p:cNvSpPr>
          <p:nvPr>
            <p:ph type="pic" sz="quarter" idx="14"/>
          </p:nvPr>
        </p:nvSpPr>
        <p:spPr>
          <a:xfrm>
            <a:off x="6946116" y="1976388"/>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Tree>
    <p:extLst>
      <p:ext uri="{BB962C8B-B14F-4D97-AF65-F5344CB8AC3E}">
        <p14:creationId xmlns:p14="http://schemas.microsoft.com/office/powerpoint/2010/main" val="95200397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0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1022D79-77C4-403A-9439-7BB85F22F3BF}"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C51D0F6-4EE9-4EF4-BFA9-F773FC4DEDA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6683229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6B207EE-58A0-40A9-9544-2A9B61701DD7}"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7B0C81A-36DB-40FA-917C-198013216C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2650877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8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6093CF0-9412-4158-BAF6-F81A6023E49E}"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AFC5642-5276-43BC-A519-EEE08FE50E7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8633484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09511FE-18B5-4033-92E9-56E1BE59755D}" type="datetimeFigureOut">
              <a:rPr lang="en-US">
                <a:solidFill>
                  <a:prstClr val="black">
                    <a:tint val="75000"/>
                  </a:prstClr>
                </a:solidFill>
              </a:rPr>
              <a:pPr>
                <a:defRPr/>
              </a:pPr>
              <a:t>7/1/2020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8C7F6AE-E8B1-40ED-923E-D42E07B2CB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7913951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1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1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8C858A6-1946-4FB3-8519-5C75BA5082E2}" type="datetimeFigureOut">
              <a:rPr lang="en-US">
                <a:solidFill>
                  <a:prstClr val="black">
                    <a:tint val="75000"/>
                  </a:prstClr>
                </a:solidFill>
              </a:rPr>
              <a:pPr>
                <a:defRPr/>
              </a:pPr>
              <a:t>7/1/2020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A63BE21-E0B9-421D-9428-36E97B4A85B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9119434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4F5497D-CF40-4DF2-AE83-67ADD104D256}" type="datetimeFigureOut">
              <a:rPr lang="en-US">
                <a:solidFill>
                  <a:prstClr val="black">
                    <a:tint val="75000"/>
                  </a:prstClr>
                </a:solidFill>
              </a:rPr>
              <a:pPr>
                <a:defRPr/>
              </a:pPr>
              <a:t>7/1/2020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59F1555-8C43-4E24-BFFA-040BAF5966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7251078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BB839F9-41E2-405A-B9EA-9481D85ADF8B}" type="datetimeFigureOut">
              <a:rPr lang="en-US">
                <a:solidFill>
                  <a:prstClr val="black">
                    <a:tint val="75000"/>
                  </a:prstClr>
                </a:solidFill>
              </a:rPr>
              <a:pPr>
                <a:defRPr/>
              </a:pPr>
              <a:t>7/1/2020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11BC7D0-8968-4747-9BF5-93A97CBEF9B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8910466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23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76D2352-14B2-4D9F-9442-5C1534B33CE7}" type="datetimeFigureOut">
              <a:rPr lang="en-US">
                <a:solidFill>
                  <a:prstClr val="black">
                    <a:tint val="75000"/>
                  </a:prstClr>
                </a:solidFill>
              </a:rPr>
              <a:pPr>
                <a:defRPr/>
              </a:pPr>
              <a:t>7/1/2020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C4E5E0D-49C2-44E9-96AF-798E415672D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470911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53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4D6497A-167D-41B6-B32F-D8D4DEC9FC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584990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161AA52-6735-46DC-8E87-38421CE652E8}" type="datetimeFigureOut">
              <a:rPr lang="en-US">
                <a:solidFill>
                  <a:prstClr val="black">
                    <a:tint val="75000"/>
                  </a:prstClr>
                </a:solidFill>
              </a:rPr>
              <a:pPr>
                <a:defRPr/>
              </a:pPr>
              <a:t>7/1/2020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D874409-6C27-45CB-8599-FF94560BAD4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9288761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412A0F3-E374-4084-9710-7A72728E2755}"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EE30F0-C6A8-4150-8BE4-4CC29CFE81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6659626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2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82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A0ABC36-7C36-45D3-8B11-480AD3FF4075}"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73F8A38-109A-4AB8-9D63-3212EA9D37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9604614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29_Blank">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3862872" y="432833"/>
            <a:ext cx="4824412" cy="2252693"/>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9" name="Picture Placeholder 7"/>
          <p:cNvSpPr>
            <a:spLocks noGrp="1"/>
          </p:cNvSpPr>
          <p:nvPr>
            <p:ph type="pic" sz="quarter" idx="11"/>
          </p:nvPr>
        </p:nvSpPr>
        <p:spPr>
          <a:xfrm>
            <a:off x="500371" y="432831"/>
            <a:ext cx="3145700" cy="3949971"/>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0" name="Picture Placeholder 7"/>
          <p:cNvSpPr>
            <a:spLocks noGrp="1"/>
          </p:cNvSpPr>
          <p:nvPr>
            <p:ph type="pic" sz="quarter" idx="12"/>
          </p:nvPr>
        </p:nvSpPr>
        <p:spPr>
          <a:xfrm>
            <a:off x="7207973" y="2935605"/>
            <a:ext cx="1474515" cy="1466674"/>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1" name="Picture Placeholder 7"/>
          <p:cNvSpPr>
            <a:spLocks noGrp="1"/>
          </p:cNvSpPr>
          <p:nvPr>
            <p:ph type="pic" sz="quarter" idx="13"/>
          </p:nvPr>
        </p:nvSpPr>
        <p:spPr>
          <a:xfrm>
            <a:off x="5531975" y="2935605"/>
            <a:ext cx="1474515" cy="1466674"/>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2" name="Picture Placeholder 7"/>
          <p:cNvSpPr>
            <a:spLocks noGrp="1"/>
          </p:cNvSpPr>
          <p:nvPr>
            <p:ph type="pic" sz="quarter" idx="14"/>
          </p:nvPr>
        </p:nvSpPr>
        <p:spPr>
          <a:xfrm>
            <a:off x="3867467" y="2935605"/>
            <a:ext cx="1474515" cy="1466674"/>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Tree>
    <p:extLst>
      <p:ext uri="{BB962C8B-B14F-4D97-AF65-F5344CB8AC3E}">
        <p14:creationId xmlns:p14="http://schemas.microsoft.com/office/powerpoint/2010/main" val="112637498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28_Blank">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2278987" y="2"/>
            <a:ext cx="4611292" cy="3843337"/>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9" name="Picture Placeholder 7"/>
          <p:cNvSpPr>
            <a:spLocks noGrp="1"/>
          </p:cNvSpPr>
          <p:nvPr>
            <p:ph type="pic" sz="quarter" idx="11"/>
          </p:nvPr>
        </p:nvSpPr>
        <p:spPr>
          <a:xfrm>
            <a:off x="8201" y="1"/>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0" name="Picture Placeholder 7"/>
          <p:cNvSpPr>
            <a:spLocks noGrp="1"/>
          </p:cNvSpPr>
          <p:nvPr>
            <p:ph type="pic" sz="quarter" idx="12"/>
          </p:nvPr>
        </p:nvSpPr>
        <p:spPr>
          <a:xfrm>
            <a:off x="6946116" y="1"/>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1" name="Picture Placeholder 7"/>
          <p:cNvSpPr>
            <a:spLocks noGrp="1"/>
          </p:cNvSpPr>
          <p:nvPr>
            <p:ph type="pic" sz="quarter" idx="13"/>
          </p:nvPr>
        </p:nvSpPr>
        <p:spPr>
          <a:xfrm>
            <a:off x="8201" y="1976388"/>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2" name="Picture Placeholder 7"/>
          <p:cNvSpPr>
            <a:spLocks noGrp="1"/>
          </p:cNvSpPr>
          <p:nvPr>
            <p:ph type="pic" sz="quarter" idx="14"/>
          </p:nvPr>
        </p:nvSpPr>
        <p:spPr>
          <a:xfrm>
            <a:off x="6946116" y="1976388"/>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Tree>
    <p:extLst>
      <p:ext uri="{BB962C8B-B14F-4D97-AF65-F5344CB8AC3E}">
        <p14:creationId xmlns:p14="http://schemas.microsoft.com/office/powerpoint/2010/main" val="106389569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0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1022D79-77C4-403A-9439-7BB85F22F3BF}"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C51D0F6-4EE9-4EF4-BFA9-F773FC4DEDA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9820026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6B207EE-58A0-40A9-9544-2A9B61701DD7}"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7B0C81A-36DB-40FA-917C-198013216C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1170148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8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6093CF0-9412-4158-BAF6-F81A6023E49E}"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AFC5642-5276-43BC-A519-EEE08FE50E7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3192659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09511FE-18B5-4033-92E9-56E1BE59755D}" type="datetimeFigureOut">
              <a:rPr lang="en-US">
                <a:solidFill>
                  <a:prstClr val="black">
                    <a:tint val="75000"/>
                  </a:prstClr>
                </a:solidFill>
              </a:rPr>
              <a:pPr>
                <a:defRPr/>
              </a:pPr>
              <a:t>7/1/2020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8C7F6AE-E8B1-40ED-923E-D42E07B2CB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5119749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1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1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8C858A6-1946-4FB3-8519-5C75BA5082E2}" type="datetimeFigureOut">
              <a:rPr lang="en-US">
                <a:solidFill>
                  <a:prstClr val="black">
                    <a:tint val="75000"/>
                  </a:prstClr>
                </a:solidFill>
              </a:rPr>
              <a:pPr>
                <a:defRPr/>
              </a:pPr>
              <a:t>7/1/2020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A63BE21-E0B9-421D-9428-36E97B4A85B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865613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CE5248E-03DA-46D8-A9DF-59EBD2365C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31468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4F5497D-CF40-4DF2-AE83-67ADD104D256}" type="datetimeFigureOut">
              <a:rPr lang="en-US">
                <a:solidFill>
                  <a:prstClr val="black">
                    <a:tint val="75000"/>
                  </a:prstClr>
                </a:solidFill>
              </a:rPr>
              <a:pPr>
                <a:defRPr/>
              </a:pPr>
              <a:t>7/1/2020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59F1555-8C43-4E24-BFFA-040BAF5966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3003488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BB839F9-41E2-405A-B9EA-9481D85ADF8B}" type="datetimeFigureOut">
              <a:rPr lang="en-US">
                <a:solidFill>
                  <a:prstClr val="black">
                    <a:tint val="75000"/>
                  </a:prstClr>
                </a:solidFill>
              </a:rPr>
              <a:pPr>
                <a:defRPr/>
              </a:pPr>
              <a:t>7/1/2020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11BC7D0-8968-4747-9BF5-93A97CBEF9B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203570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23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76D2352-14B2-4D9F-9442-5C1534B33CE7}" type="datetimeFigureOut">
              <a:rPr lang="en-US">
                <a:solidFill>
                  <a:prstClr val="black">
                    <a:tint val="75000"/>
                  </a:prstClr>
                </a:solidFill>
              </a:rPr>
              <a:pPr>
                <a:defRPr/>
              </a:pPr>
              <a:t>7/1/2020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C4E5E0D-49C2-44E9-96AF-798E415672D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0854387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161AA52-6735-46DC-8E87-38421CE652E8}" type="datetimeFigureOut">
              <a:rPr lang="en-US">
                <a:solidFill>
                  <a:prstClr val="black">
                    <a:tint val="75000"/>
                  </a:prstClr>
                </a:solidFill>
              </a:rPr>
              <a:pPr>
                <a:defRPr/>
              </a:pPr>
              <a:t>7/1/2020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D874409-6C27-45CB-8599-FF94560BAD4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6117511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412A0F3-E374-4084-9710-7A72728E2755}"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EE30F0-C6A8-4150-8BE4-4CC29CFE81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8145673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2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82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A0ABC36-7C36-45D3-8B11-480AD3FF4075}"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73F8A38-109A-4AB8-9D63-3212EA9D37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60712638"/>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29_Blank">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3862872" y="432833"/>
            <a:ext cx="4824412" cy="2252693"/>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9" name="Picture Placeholder 7"/>
          <p:cNvSpPr>
            <a:spLocks noGrp="1"/>
          </p:cNvSpPr>
          <p:nvPr>
            <p:ph type="pic" sz="quarter" idx="11"/>
          </p:nvPr>
        </p:nvSpPr>
        <p:spPr>
          <a:xfrm>
            <a:off x="500371" y="432831"/>
            <a:ext cx="3145700" cy="3949971"/>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0" name="Picture Placeholder 7"/>
          <p:cNvSpPr>
            <a:spLocks noGrp="1"/>
          </p:cNvSpPr>
          <p:nvPr>
            <p:ph type="pic" sz="quarter" idx="12"/>
          </p:nvPr>
        </p:nvSpPr>
        <p:spPr>
          <a:xfrm>
            <a:off x="7207973" y="2935605"/>
            <a:ext cx="1474515" cy="1466674"/>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1" name="Picture Placeholder 7"/>
          <p:cNvSpPr>
            <a:spLocks noGrp="1"/>
          </p:cNvSpPr>
          <p:nvPr>
            <p:ph type="pic" sz="quarter" idx="13"/>
          </p:nvPr>
        </p:nvSpPr>
        <p:spPr>
          <a:xfrm>
            <a:off x="5531975" y="2935605"/>
            <a:ext cx="1474515" cy="1466674"/>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2" name="Picture Placeholder 7"/>
          <p:cNvSpPr>
            <a:spLocks noGrp="1"/>
          </p:cNvSpPr>
          <p:nvPr>
            <p:ph type="pic" sz="quarter" idx="14"/>
          </p:nvPr>
        </p:nvSpPr>
        <p:spPr>
          <a:xfrm>
            <a:off x="3867467" y="2935605"/>
            <a:ext cx="1474515" cy="1466674"/>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Tree>
    <p:extLst>
      <p:ext uri="{BB962C8B-B14F-4D97-AF65-F5344CB8AC3E}">
        <p14:creationId xmlns:p14="http://schemas.microsoft.com/office/powerpoint/2010/main" val="279808115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28_Blank">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2278987" y="2"/>
            <a:ext cx="4611292" cy="3843337"/>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9" name="Picture Placeholder 7"/>
          <p:cNvSpPr>
            <a:spLocks noGrp="1"/>
          </p:cNvSpPr>
          <p:nvPr>
            <p:ph type="pic" sz="quarter" idx="11"/>
          </p:nvPr>
        </p:nvSpPr>
        <p:spPr>
          <a:xfrm>
            <a:off x="8201" y="1"/>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0" name="Picture Placeholder 7"/>
          <p:cNvSpPr>
            <a:spLocks noGrp="1"/>
          </p:cNvSpPr>
          <p:nvPr>
            <p:ph type="pic" sz="quarter" idx="12"/>
          </p:nvPr>
        </p:nvSpPr>
        <p:spPr>
          <a:xfrm>
            <a:off x="6946116" y="1"/>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1" name="Picture Placeholder 7"/>
          <p:cNvSpPr>
            <a:spLocks noGrp="1"/>
          </p:cNvSpPr>
          <p:nvPr>
            <p:ph type="pic" sz="quarter" idx="13"/>
          </p:nvPr>
        </p:nvSpPr>
        <p:spPr>
          <a:xfrm>
            <a:off x="8201" y="1976388"/>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2" name="Picture Placeholder 7"/>
          <p:cNvSpPr>
            <a:spLocks noGrp="1"/>
          </p:cNvSpPr>
          <p:nvPr>
            <p:ph type="pic" sz="quarter" idx="14"/>
          </p:nvPr>
        </p:nvSpPr>
        <p:spPr>
          <a:xfrm>
            <a:off x="6946116" y="1976388"/>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Tree>
    <p:extLst>
      <p:ext uri="{BB962C8B-B14F-4D97-AF65-F5344CB8AC3E}">
        <p14:creationId xmlns:p14="http://schemas.microsoft.com/office/powerpoint/2010/main" val="17570400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0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1022D79-77C4-403A-9439-7BB85F22F3BF}"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C51D0F6-4EE9-4EF4-BFA9-F773FC4DEDA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6875959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6B207EE-58A0-40A9-9544-2A9B61701DD7}"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7B0C81A-36DB-40FA-917C-198013216C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399888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7EB301-6C89-4042-AF06-7C836E581A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8663044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8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6093CF0-9412-4158-BAF6-F81A6023E49E}"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AFC5642-5276-43BC-A519-EEE08FE50E7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8013583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09511FE-18B5-4033-92E9-56E1BE59755D}" type="datetimeFigureOut">
              <a:rPr lang="en-US">
                <a:solidFill>
                  <a:prstClr val="black">
                    <a:tint val="75000"/>
                  </a:prstClr>
                </a:solidFill>
              </a:rPr>
              <a:pPr>
                <a:defRPr/>
              </a:pPr>
              <a:t>7/1/2020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8C7F6AE-E8B1-40ED-923E-D42E07B2CB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0007119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1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1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8C858A6-1946-4FB3-8519-5C75BA5082E2}" type="datetimeFigureOut">
              <a:rPr lang="en-US">
                <a:solidFill>
                  <a:prstClr val="black">
                    <a:tint val="75000"/>
                  </a:prstClr>
                </a:solidFill>
              </a:rPr>
              <a:pPr>
                <a:defRPr/>
              </a:pPr>
              <a:t>7/1/2020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A63BE21-E0B9-421D-9428-36E97B4A85B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5365512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4F5497D-CF40-4DF2-AE83-67ADD104D256}" type="datetimeFigureOut">
              <a:rPr lang="en-US">
                <a:solidFill>
                  <a:prstClr val="black">
                    <a:tint val="75000"/>
                  </a:prstClr>
                </a:solidFill>
              </a:rPr>
              <a:pPr>
                <a:defRPr/>
              </a:pPr>
              <a:t>7/1/2020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59F1555-8C43-4E24-BFFA-040BAF5966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0592911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BB839F9-41E2-405A-B9EA-9481D85ADF8B}" type="datetimeFigureOut">
              <a:rPr lang="en-US">
                <a:solidFill>
                  <a:prstClr val="black">
                    <a:tint val="75000"/>
                  </a:prstClr>
                </a:solidFill>
              </a:rPr>
              <a:pPr>
                <a:defRPr/>
              </a:pPr>
              <a:t>7/1/2020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11BC7D0-8968-4747-9BF5-93A97CBEF9B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7491029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23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76D2352-14B2-4D9F-9442-5C1534B33CE7}" type="datetimeFigureOut">
              <a:rPr lang="en-US">
                <a:solidFill>
                  <a:prstClr val="black">
                    <a:tint val="75000"/>
                  </a:prstClr>
                </a:solidFill>
              </a:rPr>
              <a:pPr>
                <a:defRPr/>
              </a:pPr>
              <a:t>7/1/2020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C4E5E0D-49C2-44E9-96AF-798E415672D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3062356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161AA52-6735-46DC-8E87-38421CE652E8}" type="datetimeFigureOut">
              <a:rPr lang="en-US">
                <a:solidFill>
                  <a:prstClr val="black">
                    <a:tint val="75000"/>
                  </a:prstClr>
                </a:solidFill>
              </a:rPr>
              <a:pPr>
                <a:defRPr/>
              </a:pPr>
              <a:t>7/1/2020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D874409-6C27-45CB-8599-FF94560BAD4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5454280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412A0F3-E374-4084-9710-7A72728E2755}"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EE30F0-C6A8-4150-8BE4-4CC29CFE81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6161800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2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82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A0ABC36-7C36-45D3-8B11-480AD3FF4075}"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73F8A38-109A-4AB8-9D63-3212EA9D37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4809994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29_Blank">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3862872" y="432833"/>
            <a:ext cx="4824412" cy="2252693"/>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9" name="Picture Placeholder 7"/>
          <p:cNvSpPr>
            <a:spLocks noGrp="1"/>
          </p:cNvSpPr>
          <p:nvPr>
            <p:ph type="pic" sz="quarter" idx="11"/>
          </p:nvPr>
        </p:nvSpPr>
        <p:spPr>
          <a:xfrm>
            <a:off x="500371" y="432831"/>
            <a:ext cx="3145700" cy="3949971"/>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0" name="Picture Placeholder 7"/>
          <p:cNvSpPr>
            <a:spLocks noGrp="1"/>
          </p:cNvSpPr>
          <p:nvPr>
            <p:ph type="pic" sz="quarter" idx="12"/>
          </p:nvPr>
        </p:nvSpPr>
        <p:spPr>
          <a:xfrm>
            <a:off x="7207973" y="2935605"/>
            <a:ext cx="1474515" cy="1466674"/>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1" name="Picture Placeholder 7"/>
          <p:cNvSpPr>
            <a:spLocks noGrp="1"/>
          </p:cNvSpPr>
          <p:nvPr>
            <p:ph type="pic" sz="quarter" idx="13"/>
          </p:nvPr>
        </p:nvSpPr>
        <p:spPr>
          <a:xfrm>
            <a:off x="5531975" y="2935605"/>
            <a:ext cx="1474515" cy="1466674"/>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2" name="Picture Placeholder 7"/>
          <p:cNvSpPr>
            <a:spLocks noGrp="1"/>
          </p:cNvSpPr>
          <p:nvPr>
            <p:ph type="pic" sz="quarter" idx="14"/>
          </p:nvPr>
        </p:nvSpPr>
        <p:spPr>
          <a:xfrm>
            <a:off x="3867467" y="2935605"/>
            <a:ext cx="1474515" cy="1466674"/>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Tree>
    <p:extLst>
      <p:ext uri="{BB962C8B-B14F-4D97-AF65-F5344CB8AC3E}">
        <p14:creationId xmlns:p14="http://schemas.microsoft.com/office/powerpoint/2010/main" val="20124439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12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512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9185915-D0EE-4144-AF60-F01F2291B96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449873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28_Blank">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2278987" y="2"/>
            <a:ext cx="4611292" cy="3843337"/>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9" name="Picture Placeholder 7"/>
          <p:cNvSpPr>
            <a:spLocks noGrp="1"/>
          </p:cNvSpPr>
          <p:nvPr>
            <p:ph type="pic" sz="quarter" idx="11"/>
          </p:nvPr>
        </p:nvSpPr>
        <p:spPr>
          <a:xfrm>
            <a:off x="8201" y="1"/>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0" name="Picture Placeholder 7"/>
          <p:cNvSpPr>
            <a:spLocks noGrp="1"/>
          </p:cNvSpPr>
          <p:nvPr>
            <p:ph type="pic" sz="quarter" idx="12"/>
          </p:nvPr>
        </p:nvSpPr>
        <p:spPr>
          <a:xfrm>
            <a:off x="6946116" y="1"/>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1" name="Picture Placeholder 7"/>
          <p:cNvSpPr>
            <a:spLocks noGrp="1"/>
          </p:cNvSpPr>
          <p:nvPr>
            <p:ph type="pic" sz="quarter" idx="13"/>
          </p:nvPr>
        </p:nvSpPr>
        <p:spPr>
          <a:xfrm>
            <a:off x="8201" y="1976388"/>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2" name="Picture Placeholder 7"/>
          <p:cNvSpPr>
            <a:spLocks noGrp="1"/>
          </p:cNvSpPr>
          <p:nvPr>
            <p:ph type="pic" sz="quarter" idx="14"/>
          </p:nvPr>
        </p:nvSpPr>
        <p:spPr>
          <a:xfrm>
            <a:off x="6946116" y="1976388"/>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Tree>
    <p:extLst>
      <p:ext uri="{BB962C8B-B14F-4D97-AF65-F5344CB8AC3E}">
        <p14:creationId xmlns:p14="http://schemas.microsoft.com/office/powerpoint/2010/main" val="1334189266"/>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0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1022D79-77C4-403A-9439-7BB85F22F3BF}"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C51D0F6-4EE9-4EF4-BFA9-F773FC4DEDA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3609954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6B207EE-58A0-40A9-9544-2A9B61701DD7}"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7B0C81A-36DB-40FA-917C-198013216C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7146355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8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6093CF0-9412-4158-BAF6-F81A6023E49E}"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AFC5642-5276-43BC-A519-EEE08FE50E7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4719091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09511FE-18B5-4033-92E9-56E1BE59755D}" type="datetimeFigureOut">
              <a:rPr lang="en-US">
                <a:solidFill>
                  <a:prstClr val="black">
                    <a:tint val="75000"/>
                  </a:prstClr>
                </a:solidFill>
              </a:rPr>
              <a:pPr>
                <a:defRPr/>
              </a:pPr>
              <a:t>7/1/2020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8C7F6AE-E8B1-40ED-923E-D42E07B2CB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0616009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1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1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8C858A6-1946-4FB3-8519-5C75BA5082E2}" type="datetimeFigureOut">
              <a:rPr lang="en-US">
                <a:solidFill>
                  <a:prstClr val="black">
                    <a:tint val="75000"/>
                  </a:prstClr>
                </a:solidFill>
              </a:rPr>
              <a:pPr>
                <a:defRPr/>
              </a:pPr>
              <a:t>7/1/2020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A63BE21-E0B9-421D-9428-36E97B4A85B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8338213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4F5497D-CF40-4DF2-AE83-67ADD104D256}" type="datetimeFigureOut">
              <a:rPr lang="en-US">
                <a:solidFill>
                  <a:prstClr val="black">
                    <a:tint val="75000"/>
                  </a:prstClr>
                </a:solidFill>
              </a:rPr>
              <a:pPr>
                <a:defRPr/>
              </a:pPr>
              <a:t>7/1/2020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59F1555-8C43-4E24-BFFA-040BAF5966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9963727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BB839F9-41E2-405A-B9EA-9481D85ADF8B}" type="datetimeFigureOut">
              <a:rPr lang="en-US">
                <a:solidFill>
                  <a:prstClr val="black">
                    <a:tint val="75000"/>
                  </a:prstClr>
                </a:solidFill>
              </a:rPr>
              <a:pPr>
                <a:defRPr/>
              </a:pPr>
              <a:t>7/1/2020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11BC7D0-8968-4747-9BF5-93A97CBEF9B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8810055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23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76D2352-14B2-4D9F-9442-5C1534B33CE7}" type="datetimeFigureOut">
              <a:rPr lang="en-US">
                <a:solidFill>
                  <a:prstClr val="black">
                    <a:tint val="75000"/>
                  </a:prstClr>
                </a:solidFill>
              </a:rPr>
              <a:pPr>
                <a:defRPr/>
              </a:pPr>
              <a:t>7/1/2020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C4E5E0D-49C2-44E9-96AF-798E415672D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85207018"/>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161AA52-6735-46DC-8E87-38421CE652E8}" type="datetimeFigureOut">
              <a:rPr lang="en-US">
                <a:solidFill>
                  <a:prstClr val="black">
                    <a:tint val="75000"/>
                  </a:prstClr>
                </a:solidFill>
              </a:rPr>
              <a:pPr>
                <a:defRPr/>
              </a:pPr>
              <a:t>7/1/2020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D874409-6C27-45CB-8599-FF94560BAD4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183805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907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907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A884CEE8-02C8-4801-BB1D-8CF7E16620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273060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412A0F3-E374-4084-9710-7A72728E2755}"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EE30F0-C6A8-4150-8BE4-4CC29CFE81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7182361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2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82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A0ABC36-7C36-45D3-8B11-480AD3FF4075}"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73F8A38-109A-4AB8-9D63-3212EA9D37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2874750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29_Blank">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3862872" y="432833"/>
            <a:ext cx="4824412" cy="2252693"/>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9" name="Picture Placeholder 7"/>
          <p:cNvSpPr>
            <a:spLocks noGrp="1"/>
          </p:cNvSpPr>
          <p:nvPr>
            <p:ph type="pic" sz="quarter" idx="11"/>
          </p:nvPr>
        </p:nvSpPr>
        <p:spPr>
          <a:xfrm>
            <a:off x="500371" y="432831"/>
            <a:ext cx="3145700" cy="3949971"/>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0" name="Picture Placeholder 7"/>
          <p:cNvSpPr>
            <a:spLocks noGrp="1"/>
          </p:cNvSpPr>
          <p:nvPr>
            <p:ph type="pic" sz="quarter" idx="12"/>
          </p:nvPr>
        </p:nvSpPr>
        <p:spPr>
          <a:xfrm>
            <a:off x="7207973" y="2935605"/>
            <a:ext cx="1474515" cy="1466674"/>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1" name="Picture Placeholder 7"/>
          <p:cNvSpPr>
            <a:spLocks noGrp="1"/>
          </p:cNvSpPr>
          <p:nvPr>
            <p:ph type="pic" sz="quarter" idx="13"/>
          </p:nvPr>
        </p:nvSpPr>
        <p:spPr>
          <a:xfrm>
            <a:off x="5531975" y="2935605"/>
            <a:ext cx="1474515" cy="1466674"/>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2" name="Picture Placeholder 7"/>
          <p:cNvSpPr>
            <a:spLocks noGrp="1"/>
          </p:cNvSpPr>
          <p:nvPr>
            <p:ph type="pic" sz="quarter" idx="14"/>
          </p:nvPr>
        </p:nvSpPr>
        <p:spPr>
          <a:xfrm>
            <a:off x="3867467" y="2935605"/>
            <a:ext cx="1474515" cy="1466674"/>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Tree>
    <p:extLst>
      <p:ext uri="{BB962C8B-B14F-4D97-AF65-F5344CB8AC3E}">
        <p14:creationId xmlns:p14="http://schemas.microsoft.com/office/powerpoint/2010/main" val="71819795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28_Blank">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2278987" y="2"/>
            <a:ext cx="4611292" cy="3843337"/>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9" name="Picture Placeholder 7"/>
          <p:cNvSpPr>
            <a:spLocks noGrp="1"/>
          </p:cNvSpPr>
          <p:nvPr>
            <p:ph type="pic" sz="quarter" idx="11"/>
          </p:nvPr>
        </p:nvSpPr>
        <p:spPr>
          <a:xfrm>
            <a:off x="8201" y="1"/>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0" name="Picture Placeholder 7"/>
          <p:cNvSpPr>
            <a:spLocks noGrp="1"/>
          </p:cNvSpPr>
          <p:nvPr>
            <p:ph type="pic" sz="quarter" idx="12"/>
          </p:nvPr>
        </p:nvSpPr>
        <p:spPr>
          <a:xfrm>
            <a:off x="6946116" y="1"/>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1" name="Picture Placeholder 7"/>
          <p:cNvSpPr>
            <a:spLocks noGrp="1"/>
          </p:cNvSpPr>
          <p:nvPr>
            <p:ph type="pic" sz="quarter" idx="13"/>
          </p:nvPr>
        </p:nvSpPr>
        <p:spPr>
          <a:xfrm>
            <a:off x="8201" y="1976388"/>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2" name="Picture Placeholder 7"/>
          <p:cNvSpPr>
            <a:spLocks noGrp="1"/>
          </p:cNvSpPr>
          <p:nvPr>
            <p:ph type="pic" sz="quarter" idx="14"/>
          </p:nvPr>
        </p:nvSpPr>
        <p:spPr>
          <a:xfrm>
            <a:off x="6946116" y="1976388"/>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Tree>
    <p:extLst>
      <p:ext uri="{BB962C8B-B14F-4D97-AF65-F5344CB8AC3E}">
        <p14:creationId xmlns:p14="http://schemas.microsoft.com/office/powerpoint/2010/main" val="328526468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0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1022D79-77C4-403A-9439-7BB85F22F3BF}"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C51D0F6-4EE9-4EF4-BFA9-F773FC4DEDA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6371801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6B207EE-58A0-40A9-9544-2A9B61701DD7}"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7B0C81A-36DB-40FA-917C-198013216C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775309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8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6093CF0-9412-4158-BAF6-F81A6023E49E}"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AFC5642-5276-43BC-A519-EEE08FE50E7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9987697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09511FE-18B5-4033-92E9-56E1BE59755D}" type="datetimeFigureOut">
              <a:rPr lang="en-US">
                <a:solidFill>
                  <a:prstClr val="black">
                    <a:tint val="75000"/>
                  </a:prstClr>
                </a:solidFill>
              </a:rPr>
              <a:pPr>
                <a:defRPr/>
              </a:pPr>
              <a:t>7/1/2020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8C7F6AE-E8B1-40ED-923E-D42E07B2CB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51601208"/>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1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1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8C858A6-1946-4FB3-8519-5C75BA5082E2}" type="datetimeFigureOut">
              <a:rPr lang="en-US">
                <a:solidFill>
                  <a:prstClr val="black">
                    <a:tint val="75000"/>
                  </a:prstClr>
                </a:solidFill>
              </a:rPr>
              <a:pPr>
                <a:defRPr/>
              </a:pPr>
              <a:t>7/1/2020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A63BE21-E0B9-421D-9428-36E97B4A85B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2680283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4F5497D-CF40-4DF2-AE83-67ADD104D256}" type="datetimeFigureOut">
              <a:rPr lang="en-US">
                <a:solidFill>
                  <a:prstClr val="black">
                    <a:tint val="75000"/>
                  </a:prstClr>
                </a:solidFill>
              </a:rPr>
              <a:pPr>
                <a:defRPr/>
              </a:pPr>
              <a:t>7/1/2020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59F1555-8C43-4E24-BFFA-040BAF5966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583724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91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459950-2A15-4E02-8709-144F5142C2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827179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BB839F9-41E2-405A-B9EA-9481D85ADF8B}" type="datetimeFigureOut">
              <a:rPr lang="en-US">
                <a:solidFill>
                  <a:prstClr val="black">
                    <a:tint val="75000"/>
                  </a:prstClr>
                </a:solidFill>
              </a:rPr>
              <a:pPr>
                <a:defRPr/>
              </a:pPr>
              <a:t>7/1/2020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11BC7D0-8968-4747-9BF5-93A97CBEF9B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5762900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23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76D2352-14B2-4D9F-9442-5C1534B33CE7}" type="datetimeFigureOut">
              <a:rPr lang="en-US">
                <a:solidFill>
                  <a:prstClr val="black">
                    <a:tint val="75000"/>
                  </a:prstClr>
                </a:solidFill>
              </a:rPr>
              <a:pPr>
                <a:defRPr/>
              </a:pPr>
              <a:t>7/1/2020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C4E5E0D-49C2-44E9-96AF-798E415672D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4063102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161AA52-6735-46DC-8E87-38421CE652E8}" type="datetimeFigureOut">
              <a:rPr lang="en-US">
                <a:solidFill>
                  <a:prstClr val="black">
                    <a:tint val="75000"/>
                  </a:prstClr>
                </a:solidFill>
              </a:rPr>
              <a:pPr>
                <a:defRPr/>
              </a:pPr>
              <a:t>7/1/2020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D874409-6C27-45CB-8599-FF94560BAD4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1597007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412A0F3-E374-4084-9710-7A72728E2755}"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EE30F0-C6A8-4150-8BE4-4CC29CFE81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1511768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2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82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A0ABC36-7C36-45D3-8B11-480AD3FF4075}"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73F8A38-109A-4AB8-9D63-3212EA9D37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0306786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29_Blank">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3862872" y="432833"/>
            <a:ext cx="4824412" cy="2252693"/>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9" name="Picture Placeholder 7"/>
          <p:cNvSpPr>
            <a:spLocks noGrp="1"/>
          </p:cNvSpPr>
          <p:nvPr>
            <p:ph type="pic" sz="quarter" idx="11"/>
          </p:nvPr>
        </p:nvSpPr>
        <p:spPr>
          <a:xfrm>
            <a:off x="500371" y="432831"/>
            <a:ext cx="3145700" cy="3949971"/>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0" name="Picture Placeholder 7"/>
          <p:cNvSpPr>
            <a:spLocks noGrp="1"/>
          </p:cNvSpPr>
          <p:nvPr>
            <p:ph type="pic" sz="quarter" idx="12"/>
          </p:nvPr>
        </p:nvSpPr>
        <p:spPr>
          <a:xfrm>
            <a:off x="7207973" y="2935605"/>
            <a:ext cx="1474515" cy="1466674"/>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1" name="Picture Placeholder 7"/>
          <p:cNvSpPr>
            <a:spLocks noGrp="1"/>
          </p:cNvSpPr>
          <p:nvPr>
            <p:ph type="pic" sz="quarter" idx="13"/>
          </p:nvPr>
        </p:nvSpPr>
        <p:spPr>
          <a:xfrm>
            <a:off x="5531975" y="2935605"/>
            <a:ext cx="1474515" cy="1466674"/>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2" name="Picture Placeholder 7"/>
          <p:cNvSpPr>
            <a:spLocks noGrp="1"/>
          </p:cNvSpPr>
          <p:nvPr>
            <p:ph type="pic" sz="quarter" idx="14"/>
          </p:nvPr>
        </p:nvSpPr>
        <p:spPr>
          <a:xfrm>
            <a:off x="3867467" y="2935605"/>
            <a:ext cx="1474515" cy="1466674"/>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Tree>
    <p:extLst>
      <p:ext uri="{BB962C8B-B14F-4D97-AF65-F5344CB8AC3E}">
        <p14:creationId xmlns:p14="http://schemas.microsoft.com/office/powerpoint/2010/main" val="2314347171"/>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28_Blank">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2278987" y="2"/>
            <a:ext cx="4611292" cy="3843337"/>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9" name="Picture Placeholder 7"/>
          <p:cNvSpPr>
            <a:spLocks noGrp="1"/>
          </p:cNvSpPr>
          <p:nvPr>
            <p:ph type="pic" sz="quarter" idx="11"/>
          </p:nvPr>
        </p:nvSpPr>
        <p:spPr>
          <a:xfrm>
            <a:off x="8201" y="1"/>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0" name="Picture Placeholder 7"/>
          <p:cNvSpPr>
            <a:spLocks noGrp="1"/>
          </p:cNvSpPr>
          <p:nvPr>
            <p:ph type="pic" sz="quarter" idx="12"/>
          </p:nvPr>
        </p:nvSpPr>
        <p:spPr>
          <a:xfrm>
            <a:off x="6946116" y="1"/>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1" name="Picture Placeholder 7"/>
          <p:cNvSpPr>
            <a:spLocks noGrp="1"/>
          </p:cNvSpPr>
          <p:nvPr>
            <p:ph type="pic" sz="quarter" idx="13"/>
          </p:nvPr>
        </p:nvSpPr>
        <p:spPr>
          <a:xfrm>
            <a:off x="8201" y="1976388"/>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2" name="Picture Placeholder 7"/>
          <p:cNvSpPr>
            <a:spLocks noGrp="1"/>
          </p:cNvSpPr>
          <p:nvPr>
            <p:ph type="pic" sz="quarter" idx="14"/>
          </p:nvPr>
        </p:nvSpPr>
        <p:spPr>
          <a:xfrm>
            <a:off x="6946116" y="1976388"/>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Tree>
    <p:extLst>
      <p:ext uri="{BB962C8B-B14F-4D97-AF65-F5344CB8AC3E}">
        <p14:creationId xmlns:p14="http://schemas.microsoft.com/office/powerpoint/2010/main" val="230744670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0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1022D79-77C4-403A-9439-7BB85F22F3BF}"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C51D0F6-4EE9-4EF4-BFA9-F773FC4DEDA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334692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6B207EE-58A0-40A9-9544-2A9B61701DD7}"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7B0C81A-36DB-40FA-917C-198013216C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3619732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8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6093CF0-9412-4158-BAF6-F81A6023E49E}"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AFC5642-5276-43BC-A519-EEE08FE50E7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053039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066E09-7B63-485C-B493-473C5B9515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249072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09511FE-18B5-4033-92E9-56E1BE59755D}" type="datetimeFigureOut">
              <a:rPr lang="en-US">
                <a:solidFill>
                  <a:prstClr val="black">
                    <a:tint val="75000"/>
                  </a:prstClr>
                </a:solidFill>
              </a:rPr>
              <a:pPr>
                <a:defRPr/>
              </a:pPr>
              <a:t>7/1/2020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8C7F6AE-E8B1-40ED-923E-D42E07B2CB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9609592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1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1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8C858A6-1946-4FB3-8519-5C75BA5082E2}" type="datetimeFigureOut">
              <a:rPr lang="en-US">
                <a:solidFill>
                  <a:prstClr val="black">
                    <a:tint val="75000"/>
                  </a:prstClr>
                </a:solidFill>
              </a:rPr>
              <a:pPr>
                <a:defRPr/>
              </a:pPr>
              <a:t>7/1/2020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A63BE21-E0B9-421D-9428-36E97B4A85B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3251191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4F5497D-CF40-4DF2-AE83-67ADD104D256}" type="datetimeFigureOut">
              <a:rPr lang="en-US">
                <a:solidFill>
                  <a:prstClr val="black">
                    <a:tint val="75000"/>
                  </a:prstClr>
                </a:solidFill>
              </a:rPr>
              <a:pPr>
                <a:defRPr/>
              </a:pPr>
              <a:t>7/1/2020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59F1555-8C43-4E24-BFFA-040BAF5966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66966247"/>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BB839F9-41E2-405A-B9EA-9481D85ADF8B}" type="datetimeFigureOut">
              <a:rPr lang="en-US">
                <a:solidFill>
                  <a:prstClr val="black">
                    <a:tint val="75000"/>
                  </a:prstClr>
                </a:solidFill>
              </a:rPr>
              <a:pPr>
                <a:defRPr/>
              </a:pPr>
              <a:t>7/1/2020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11BC7D0-8968-4747-9BF5-93A97CBEF9B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4637257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23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76D2352-14B2-4D9F-9442-5C1534B33CE7}" type="datetimeFigureOut">
              <a:rPr lang="en-US">
                <a:solidFill>
                  <a:prstClr val="black">
                    <a:tint val="75000"/>
                  </a:prstClr>
                </a:solidFill>
              </a:rPr>
              <a:pPr>
                <a:defRPr/>
              </a:pPr>
              <a:t>7/1/2020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C4E5E0D-49C2-44E9-96AF-798E415672D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4949670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161AA52-6735-46DC-8E87-38421CE652E8}" type="datetimeFigureOut">
              <a:rPr lang="en-US">
                <a:solidFill>
                  <a:prstClr val="black">
                    <a:tint val="75000"/>
                  </a:prstClr>
                </a:solidFill>
              </a:rPr>
              <a:pPr>
                <a:defRPr/>
              </a:pPr>
              <a:t>7/1/2020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D874409-6C27-45CB-8599-FF94560BAD4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220509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412A0F3-E374-4084-9710-7A72728E2755}"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EE30F0-C6A8-4150-8BE4-4CC29CFE81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09735159"/>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2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82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A0ABC36-7C36-45D3-8B11-480AD3FF4075}"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73F8A38-109A-4AB8-9D63-3212EA9D37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5187032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29_Blank">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3862872" y="432833"/>
            <a:ext cx="4824412" cy="2252693"/>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9" name="Picture Placeholder 7"/>
          <p:cNvSpPr>
            <a:spLocks noGrp="1"/>
          </p:cNvSpPr>
          <p:nvPr>
            <p:ph type="pic" sz="quarter" idx="11"/>
          </p:nvPr>
        </p:nvSpPr>
        <p:spPr>
          <a:xfrm>
            <a:off x="500371" y="432831"/>
            <a:ext cx="3145700" cy="3949971"/>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0" name="Picture Placeholder 7"/>
          <p:cNvSpPr>
            <a:spLocks noGrp="1"/>
          </p:cNvSpPr>
          <p:nvPr>
            <p:ph type="pic" sz="quarter" idx="12"/>
          </p:nvPr>
        </p:nvSpPr>
        <p:spPr>
          <a:xfrm>
            <a:off x="7207973" y="2935605"/>
            <a:ext cx="1474515" cy="1466674"/>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1" name="Picture Placeholder 7"/>
          <p:cNvSpPr>
            <a:spLocks noGrp="1"/>
          </p:cNvSpPr>
          <p:nvPr>
            <p:ph type="pic" sz="quarter" idx="13"/>
          </p:nvPr>
        </p:nvSpPr>
        <p:spPr>
          <a:xfrm>
            <a:off x="5531975" y="2935605"/>
            <a:ext cx="1474515" cy="1466674"/>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2" name="Picture Placeholder 7"/>
          <p:cNvSpPr>
            <a:spLocks noGrp="1"/>
          </p:cNvSpPr>
          <p:nvPr>
            <p:ph type="pic" sz="quarter" idx="14"/>
          </p:nvPr>
        </p:nvSpPr>
        <p:spPr>
          <a:xfrm>
            <a:off x="3867467" y="2935605"/>
            <a:ext cx="1474515" cy="1466674"/>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Tree>
    <p:extLst>
      <p:ext uri="{BB962C8B-B14F-4D97-AF65-F5344CB8AC3E}">
        <p14:creationId xmlns:p14="http://schemas.microsoft.com/office/powerpoint/2010/main" val="368744774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28_Blank">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2278987" y="2"/>
            <a:ext cx="4611292" cy="3843337"/>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9" name="Picture Placeholder 7"/>
          <p:cNvSpPr>
            <a:spLocks noGrp="1"/>
          </p:cNvSpPr>
          <p:nvPr>
            <p:ph type="pic" sz="quarter" idx="11"/>
          </p:nvPr>
        </p:nvSpPr>
        <p:spPr>
          <a:xfrm>
            <a:off x="8201" y="1"/>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0" name="Picture Placeholder 7"/>
          <p:cNvSpPr>
            <a:spLocks noGrp="1"/>
          </p:cNvSpPr>
          <p:nvPr>
            <p:ph type="pic" sz="quarter" idx="12"/>
          </p:nvPr>
        </p:nvSpPr>
        <p:spPr>
          <a:xfrm>
            <a:off x="6946116" y="1"/>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1" name="Picture Placeholder 7"/>
          <p:cNvSpPr>
            <a:spLocks noGrp="1"/>
          </p:cNvSpPr>
          <p:nvPr>
            <p:ph type="pic" sz="quarter" idx="13"/>
          </p:nvPr>
        </p:nvSpPr>
        <p:spPr>
          <a:xfrm>
            <a:off x="8201" y="1976388"/>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2" name="Picture Placeholder 7"/>
          <p:cNvSpPr>
            <a:spLocks noGrp="1"/>
          </p:cNvSpPr>
          <p:nvPr>
            <p:ph type="pic" sz="quarter" idx="14"/>
          </p:nvPr>
        </p:nvSpPr>
        <p:spPr>
          <a:xfrm>
            <a:off x="6946116" y="1976388"/>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Tree>
    <p:extLst>
      <p:ext uri="{BB962C8B-B14F-4D97-AF65-F5344CB8AC3E}">
        <p14:creationId xmlns:p14="http://schemas.microsoft.com/office/powerpoint/2010/main" val="25206022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38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89C8F5B-387F-464C-AC38-1037C764F2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487805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0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1022D79-77C4-403A-9439-7BB85F22F3BF}"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C51D0F6-4EE9-4EF4-BFA9-F773FC4DEDA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8700341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6B207EE-58A0-40A9-9544-2A9B61701DD7}"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7B0C81A-36DB-40FA-917C-198013216C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7382227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8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6093CF0-9412-4158-BAF6-F81A6023E49E}"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AFC5642-5276-43BC-A519-EEE08FE50E7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2227263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09511FE-18B5-4033-92E9-56E1BE59755D}" type="datetimeFigureOut">
              <a:rPr lang="en-US">
                <a:solidFill>
                  <a:prstClr val="black">
                    <a:tint val="75000"/>
                  </a:prstClr>
                </a:solidFill>
              </a:rPr>
              <a:pPr>
                <a:defRPr/>
              </a:pPr>
              <a:t>7/1/2020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8C7F6AE-E8B1-40ED-923E-D42E07B2CB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9535486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1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1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8C858A6-1946-4FB3-8519-5C75BA5082E2}" type="datetimeFigureOut">
              <a:rPr lang="en-US">
                <a:solidFill>
                  <a:prstClr val="black">
                    <a:tint val="75000"/>
                  </a:prstClr>
                </a:solidFill>
              </a:rPr>
              <a:pPr>
                <a:defRPr/>
              </a:pPr>
              <a:t>7/1/2020</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A63BE21-E0B9-421D-9428-36E97B4A85B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5497307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4F5497D-CF40-4DF2-AE83-67ADD104D256}" type="datetimeFigureOut">
              <a:rPr lang="en-US">
                <a:solidFill>
                  <a:prstClr val="black">
                    <a:tint val="75000"/>
                  </a:prstClr>
                </a:solidFill>
              </a:rPr>
              <a:pPr>
                <a:defRPr/>
              </a:pPr>
              <a:t>7/1/2020</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59F1555-8C43-4E24-BFFA-040BAF59660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7430510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BB839F9-41E2-405A-B9EA-9481D85ADF8B}" type="datetimeFigureOut">
              <a:rPr lang="en-US">
                <a:solidFill>
                  <a:prstClr val="black">
                    <a:tint val="75000"/>
                  </a:prstClr>
                </a:solidFill>
              </a:rPr>
              <a:pPr>
                <a:defRPr/>
              </a:pPr>
              <a:t>7/1/2020</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11BC7D0-8968-4747-9BF5-93A97CBEF9B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0288968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23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76D2352-14B2-4D9F-9442-5C1534B33CE7}" type="datetimeFigureOut">
              <a:rPr lang="en-US">
                <a:solidFill>
                  <a:prstClr val="black">
                    <a:tint val="75000"/>
                  </a:prstClr>
                </a:solidFill>
              </a:rPr>
              <a:pPr>
                <a:defRPr/>
              </a:pPr>
              <a:t>7/1/2020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C4E5E0D-49C2-44E9-96AF-798E415672D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8793690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161AA52-6735-46DC-8E87-38421CE652E8}" type="datetimeFigureOut">
              <a:rPr lang="en-US">
                <a:solidFill>
                  <a:prstClr val="black">
                    <a:tint val="75000"/>
                  </a:prstClr>
                </a:solidFill>
              </a:rPr>
              <a:pPr>
                <a:defRPr/>
              </a:pPr>
              <a:t>7/1/2020</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D874409-6C27-45CB-8599-FF94560BAD4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395296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412A0F3-E374-4084-9710-7A72728E2755}"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7EE30F0-C6A8-4150-8BE4-4CC29CFE81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095365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E34DC5A-EDD8-49A1-806E-6044CD333B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981067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821"/>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821"/>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A0ABC36-7C36-45D3-8B11-480AD3FF4075}"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73F8A38-109A-4AB8-9D63-3212EA9D376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0149923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29_Blank">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3862872" y="432833"/>
            <a:ext cx="4824412" cy="2252693"/>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9" name="Picture Placeholder 7"/>
          <p:cNvSpPr>
            <a:spLocks noGrp="1"/>
          </p:cNvSpPr>
          <p:nvPr>
            <p:ph type="pic" sz="quarter" idx="11"/>
          </p:nvPr>
        </p:nvSpPr>
        <p:spPr>
          <a:xfrm>
            <a:off x="500371" y="432831"/>
            <a:ext cx="3145700" cy="3949971"/>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0" name="Picture Placeholder 7"/>
          <p:cNvSpPr>
            <a:spLocks noGrp="1"/>
          </p:cNvSpPr>
          <p:nvPr>
            <p:ph type="pic" sz="quarter" idx="12"/>
          </p:nvPr>
        </p:nvSpPr>
        <p:spPr>
          <a:xfrm>
            <a:off x="7207973" y="2935605"/>
            <a:ext cx="1474515" cy="1466674"/>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1" name="Picture Placeholder 7"/>
          <p:cNvSpPr>
            <a:spLocks noGrp="1"/>
          </p:cNvSpPr>
          <p:nvPr>
            <p:ph type="pic" sz="quarter" idx="13"/>
          </p:nvPr>
        </p:nvSpPr>
        <p:spPr>
          <a:xfrm>
            <a:off x="5531975" y="2935605"/>
            <a:ext cx="1474515" cy="1466674"/>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2" name="Picture Placeholder 7"/>
          <p:cNvSpPr>
            <a:spLocks noGrp="1"/>
          </p:cNvSpPr>
          <p:nvPr>
            <p:ph type="pic" sz="quarter" idx="14"/>
          </p:nvPr>
        </p:nvSpPr>
        <p:spPr>
          <a:xfrm>
            <a:off x="3867467" y="2935605"/>
            <a:ext cx="1474515" cy="1466674"/>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Tree>
    <p:extLst>
      <p:ext uri="{BB962C8B-B14F-4D97-AF65-F5344CB8AC3E}">
        <p14:creationId xmlns:p14="http://schemas.microsoft.com/office/powerpoint/2010/main" val="135744675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userDrawn="1">
  <p:cSld name="28_Blank">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2278987" y="2"/>
            <a:ext cx="4611292" cy="3843337"/>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9" name="Picture Placeholder 7"/>
          <p:cNvSpPr>
            <a:spLocks noGrp="1"/>
          </p:cNvSpPr>
          <p:nvPr>
            <p:ph type="pic" sz="quarter" idx="11"/>
          </p:nvPr>
        </p:nvSpPr>
        <p:spPr>
          <a:xfrm>
            <a:off x="8201" y="1"/>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0" name="Picture Placeholder 7"/>
          <p:cNvSpPr>
            <a:spLocks noGrp="1"/>
          </p:cNvSpPr>
          <p:nvPr>
            <p:ph type="pic" sz="quarter" idx="12"/>
          </p:nvPr>
        </p:nvSpPr>
        <p:spPr>
          <a:xfrm>
            <a:off x="6946116" y="1"/>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1" name="Picture Placeholder 7"/>
          <p:cNvSpPr>
            <a:spLocks noGrp="1"/>
          </p:cNvSpPr>
          <p:nvPr>
            <p:ph type="pic" sz="quarter" idx="13"/>
          </p:nvPr>
        </p:nvSpPr>
        <p:spPr>
          <a:xfrm>
            <a:off x="8201" y="1976388"/>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
        <p:nvSpPr>
          <p:cNvPr id="12" name="Picture Placeholder 7"/>
          <p:cNvSpPr>
            <a:spLocks noGrp="1"/>
          </p:cNvSpPr>
          <p:nvPr>
            <p:ph type="pic" sz="quarter" idx="14"/>
          </p:nvPr>
        </p:nvSpPr>
        <p:spPr>
          <a:xfrm>
            <a:off x="6946116" y="1976388"/>
            <a:ext cx="2197979" cy="1871162"/>
          </a:xfrm>
          <a:prstGeom prst="rect">
            <a:avLst/>
          </a:prstGeom>
          <a:solidFill>
            <a:schemeClr val="bg1">
              <a:lumMod val="95000"/>
            </a:schemeClr>
          </a:solidFill>
        </p:spPr>
        <p:txBody>
          <a:bodyPr lIns="116623" tIns="58311" rIns="116623" bIns="58311" rtlCol="0">
            <a:normAutofit/>
          </a:bodyPr>
          <a:lstStyle>
            <a:lvl1pPr>
              <a:defRPr sz="1600"/>
            </a:lvl1pPr>
          </a:lstStyle>
          <a:p>
            <a:pPr lvl="0"/>
            <a:endParaRPr lang="id-ID" noProof="0"/>
          </a:p>
        </p:txBody>
      </p:sp>
    </p:spTree>
    <p:extLst>
      <p:ext uri="{BB962C8B-B14F-4D97-AF65-F5344CB8AC3E}">
        <p14:creationId xmlns:p14="http://schemas.microsoft.com/office/powerpoint/2010/main" val="45730606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564447" y="744721"/>
            <a:ext cx="8005763" cy="5349875"/>
            <a:chOff x="752858" y="744469"/>
            <a:chExt cx="10674117" cy="5349671"/>
          </a:xfrm>
        </p:grpSpPr>
        <p:sp>
          <p:nvSpPr>
            <p:cNvPr id="5" name="Freeform 6"/>
            <p:cNvSpPr>
              <a:spLocks/>
            </p:cNvSpPr>
            <p:nvPr/>
          </p:nvSpPr>
          <p:spPr bwMode="auto">
            <a:xfrm>
              <a:off x="8151962" y="1685652"/>
              <a:ext cx="3275013" cy="4408488"/>
            </a:xfrm>
            <a:custGeom>
              <a:avLst/>
              <a:gdLst/>
              <a:ahLst/>
              <a:cxnLst>
                <a:cxn ang="0">
                  <a:pos x="8761" y="0"/>
                </a:cxn>
                <a:cxn ang="0">
                  <a:pos x="10000" y="0"/>
                </a:cxn>
                <a:cxn ang="0">
                  <a:pos x="10000" y="10000"/>
                </a:cxn>
                <a:cxn ang="0">
                  <a:pos x="0" y="10000"/>
                </a:cxn>
                <a:cxn ang="0">
                  <a:pos x="0" y="9126"/>
                </a:cxn>
                <a:cxn ang="0">
                  <a:pos x="8761" y="9127"/>
                </a:cxn>
                <a:cxn ang="0">
                  <a:pos x="8761" y="0"/>
                </a:cxn>
              </a:cxnLst>
              <a:rect l="0" t="0"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pPr defTabSz="457200" fontAlgn="base">
                <a:spcBef>
                  <a:spcPct val="0"/>
                </a:spcBef>
                <a:spcAft>
                  <a:spcPct val="0"/>
                </a:spcAft>
              </a:pPr>
              <a:endParaRPr lang="en-US">
                <a:solidFill>
                  <a:prstClr val="black"/>
                </a:solidFill>
                <a:latin typeface="Arial" charset="0"/>
                <a:cs typeface="Arial" charset="0"/>
              </a:endParaRPr>
            </a:p>
          </p:txBody>
        </p:sp>
        <p:sp>
          <p:nvSpPr>
            <p:cNvPr id="6" name="Freeform 6"/>
            <p:cNvSpPr>
              <a:spLocks/>
            </p:cNvSpPr>
            <p:nvPr/>
          </p:nvSpPr>
          <p:spPr bwMode="auto">
            <a:xfrm flipH="1" flipV="1">
              <a:off x="752858" y="744469"/>
              <a:ext cx="3275668" cy="4408488"/>
            </a:xfrm>
            <a:custGeom>
              <a:avLst/>
              <a:gdLst/>
              <a:ahLst/>
              <a:cxnLst>
                <a:cxn ang="0">
                  <a:pos x="8763" y="0"/>
                </a:cxn>
                <a:cxn ang="0">
                  <a:pos x="10002" y="0"/>
                </a:cxn>
                <a:cxn ang="0">
                  <a:pos x="10002" y="10000"/>
                </a:cxn>
                <a:cxn ang="0">
                  <a:pos x="2" y="10000"/>
                </a:cxn>
                <a:cxn ang="0">
                  <a:pos x="0" y="9125"/>
                </a:cxn>
                <a:cxn ang="0">
                  <a:pos x="8763" y="9128"/>
                </a:cxn>
                <a:cxn ang="0">
                  <a:pos x="8763" y="0"/>
                </a:cxn>
              </a:cxnLst>
              <a:rect l="0" t="0"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pPr defTabSz="457200" fontAlgn="base">
                <a:spcBef>
                  <a:spcPct val="0"/>
                </a:spcBef>
                <a:spcAft>
                  <a:spcPct val="0"/>
                </a:spcAft>
              </a:pPr>
              <a:endParaRPr lang="en-US">
                <a:solidFill>
                  <a:prstClr val="black"/>
                </a:solidFill>
                <a:latin typeface="Arial" charset="0"/>
                <a:cs typeface="Arial" charset="0"/>
              </a:endParaRPr>
            </a:p>
          </p:txBody>
        </p:sp>
      </p:grpSp>
      <p:sp>
        <p:nvSpPr>
          <p:cNvPr id="2" name="Title 1"/>
          <p:cNvSpPr>
            <a:spLocks noGrp="1"/>
          </p:cNvSpPr>
          <p:nvPr>
            <p:ph type="ctrTitle"/>
          </p:nvPr>
        </p:nvSpPr>
        <p:spPr>
          <a:xfrm>
            <a:off x="1436346" y="1788454"/>
            <a:ext cx="6270922" cy="2098226"/>
          </a:xfrm>
        </p:spPr>
        <p:txBody>
          <a:bodyPr anchor="b">
            <a:noAutofit/>
          </a:bodyPr>
          <a:lstStyle>
            <a:lvl1pPr algn="ctr">
              <a:defRPr sz="7200" cap="all" baseline="0">
                <a:solidFill>
                  <a:schemeClr val="tx2"/>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2010021" y="3956462"/>
            <a:ext cx="5123755"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7" name="Date Placeholder 3"/>
          <p:cNvSpPr>
            <a:spLocks noGrp="1"/>
          </p:cNvSpPr>
          <p:nvPr>
            <p:ph type="dt" sz="half" idx="10"/>
          </p:nvPr>
        </p:nvSpPr>
        <p:spPr>
          <a:xfrm>
            <a:off x="564358" y="6453188"/>
            <a:ext cx="1206104" cy="404812"/>
          </a:xfrm>
        </p:spPr>
        <p:txBody>
          <a:bodyPr/>
          <a:lstStyle>
            <a:lvl1pPr>
              <a:defRPr baseline="0" dirty="0">
                <a:solidFill>
                  <a:schemeClr val="tx2"/>
                </a:solidFill>
              </a:defRPr>
            </a:lvl1pPr>
          </a:lstStyle>
          <a:p>
            <a:pPr>
              <a:defRPr/>
            </a:pPr>
            <a:fld id="{6282019E-1E1B-40B0-ADBE-26A76F32A763}" type="datetimeFigureOut">
              <a:rPr lang="en-US">
                <a:solidFill>
                  <a:srgbClr val="191B0E"/>
                </a:solidFill>
              </a:rPr>
              <a:pPr>
                <a:defRPr/>
              </a:pPr>
              <a:t>7/1/2020</a:t>
            </a:fld>
            <a:endParaRPr lang="en-US">
              <a:solidFill>
                <a:srgbClr val="191B0E"/>
              </a:solidFill>
            </a:endParaRPr>
          </a:p>
        </p:txBody>
      </p:sp>
      <p:sp>
        <p:nvSpPr>
          <p:cNvPr id="8" name="Footer Placeholder 4"/>
          <p:cNvSpPr>
            <a:spLocks noGrp="1"/>
          </p:cNvSpPr>
          <p:nvPr>
            <p:ph type="ftr" sz="quarter" idx="11"/>
          </p:nvPr>
        </p:nvSpPr>
        <p:spPr>
          <a:xfrm>
            <a:off x="1938338" y="6453188"/>
            <a:ext cx="5267325" cy="404812"/>
          </a:xfrm>
        </p:spPr>
        <p:txBody>
          <a:bodyPr/>
          <a:lstStyle>
            <a:lvl1pPr algn="ctr">
              <a:defRPr baseline="0" dirty="0">
                <a:solidFill>
                  <a:schemeClr val="tx2"/>
                </a:solidFill>
              </a:defRPr>
            </a:lvl1pPr>
          </a:lstStyle>
          <a:p>
            <a:pPr>
              <a:defRPr/>
            </a:pPr>
            <a:endParaRPr lang="en-US">
              <a:solidFill>
                <a:srgbClr val="191B0E"/>
              </a:solidFill>
            </a:endParaRPr>
          </a:p>
        </p:txBody>
      </p:sp>
      <p:sp>
        <p:nvSpPr>
          <p:cNvPr id="9" name="Slide Number Placeholder 5"/>
          <p:cNvSpPr>
            <a:spLocks noGrp="1"/>
          </p:cNvSpPr>
          <p:nvPr>
            <p:ph type="sldNum" sz="quarter" idx="12"/>
          </p:nvPr>
        </p:nvSpPr>
        <p:spPr>
          <a:xfrm>
            <a:off x="7373541" y="6453188"/>
            <a:ext cx="1196578" cy="404812"/>
          </a:xfrm>
        </p:spPr>
        <p:txBody>
          <a:bodyPr/>
          <a:lstStyle>
            <a:lvl1pPr>
              <a:defRPr baseline="0" dirty="0">
                <a:solidFill>
                  <a:schemeClr val="tx2"/>
                </a:solidFill>
              </a:defRPr>
            </a:lvl1pPr>
          </a:lstStyle>
          <a:p>
            <a:pPr>
              <a:defRPr/>
            </a:pPr>
            <a:fld id="{4A9BA1CC-1554-4FAA-9F00-25328CB9863E}"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3513463105"/>
      </p:ext>
    </p:extLst>
  </p:cSld>
  <p:clrMapOvr>
    <a:overrideClrMapping bg1="lt1" tx1="dk1" bg2="lt2" tx2="dk2" accent1="accent1" accent2="accent2" accent3="accent3" accent4="accent4" accent5="accent5" accent6="accent6" hlink="hlink" folHlink="folHlink"/>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fld id="{D68FF462-167E-4549-8F32-D175CC0B569D}" type="datetimeFigureOut">
              <a:rPr lang="en-US">
                <a:solidFill>
                  <a:srgbClr val="191B0E"/>
                </a:solidFill>
              </a:rPr>
              <a:pPr>
                <a:defRPr/>
              </a:pPr>
              <a:t>7/1/2020</a:t>
            </a:fld>
            <a:endParaRPr lang="en-US">
              <a:solidFill>
                <a:srgbClr val="191B0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6" name="Slide Number Placeholder 5"/>
          <p:cNvSpPr>
            <a:spLocks noGrp="1"/>
          </p:cNvSpPr>
          <p:nvPr>
            <p:ph type="sldNum" sz="quarter" idx="12"/>
          </p:nvPr>
        </p:nvSpPr>
        <p:spPr/>
        <p:txBody>
          <a:bodyPr/>
          <a:lstStyle>
            <a:lvl1pPr>
              <a:defRPr/>
            </a:lvl1pPr>
          </a:lstStyle>
          <a:p>
            <a:pPr>
              <a:defRPr/>
            </a:pPr>
            <a:fld id="{CEC32F24-70DC-4807-B50F-A2FCFD6FD971}"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93617058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bg>
      <p:bgRef idx="1001">
        <a:schemeClr val="bg2"/>
      </p:bgRef>
    </p:bg>
    <p:spTree>
      <p:nvGrpSpPr>
        <p:cNvPr id="1" name=""/>
        <p:cNvGrpSpPr/>
        <p:nvPr/>
      </p:nvGrpSpPr>
      <p:grpSpPr>
        <a:xfrm>
          <a:off x="0" y="0"/>
          <a:ext cx="0" cy="0"/>
          <a:chOff x="0" y="0"/>
          <a:chExt cx="0" cy="0"/>
        </a:xfrm>
      </p:grpSpPr>
      <p:sp>
        <p:nvSpPr>
          <p:cNvPr id="4" name="Freeform 6"/>
          <p:cNvSpPr>
            <a:spLocks/>
          </p:cNvSpPr>
          <p:nvPr/>
        </p:nvSpPr>
        <p:spPr bwMode="auto">
          <a:xfrm>
            <a:off x="6113861" y="1685925"/>
            <a:ext cx="2456259" cy="4408488"/>
          </a:xfrm>
          <a:custGeom>
            <a:avLst/>
            <a:gdLst>
              <a:gd name="T0" fmla="*/ 0 w 4125"/>
              <a:gd name="T1" fmla="*/ 0 h 5554"/>
              <a:gd name="T2" fmla="*/ 4125 w 4125"/>
              <a:gd name="T3" fmla="*/ 5554 h 5554"/>
            </a:gdLst>
            <a:ahLst/>
            <a:cxnLst>
              <a:cxn ang="0">
                <a:pos x="3614" y="0"/>
              </a:cxn>
              <a:cxn ang="0">
                <a:pos x="4125" y="0"/>
              </a:cxn>
              <a:cxn ang="0">
                <a:pos x="4125" y="5554"/>
              </a:cxn>
              <a:cxn ang="0">
                <a:pos x="0" y="5554"/>
              </a:cxn>
              <a:cxn ang="0">
                <a:pos x="0" y="5074"/>
              </a:cxn>
              <a:cxn ang="0">
                <a:pos x="3614" y="5074"/>
              </a:cxn>
              <a:cxn ang="0">
                <a:pos x="3614" y="0"/>
              </a:cxn>
            </a:cxnLst>
            <a:rect l="T0" t="T1" r="T2" b="T3"/>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txBody>
          <a:bodyPr/>
          <a:lstStyle/>
          <a:p>
            <a:pPr defTabSz="457200" fontAlgn="base">
              <a:spcBef>
                <a:spcPct val="0"/>
              </a:spcBef>
              <a:spcAft>
                <a:spcPct val="0"/>
              </a:spcAft>
            </a:pPr>
            <a:endParaRPr lang="en-US">
              <a:solidFill>
                <a:prstClr val="white"/>
              </a:solidFill>
              <a:latin typeface="Arial" charset="0"/>
              <a:cs typeface="Arial" charset="0"/>
            </a:endParaRPr>
          </a:p>
        </p:txBody>
      </p:sp>
      <p:sp>
        <p:nvSpPr>
          <p:cNvPr id="2" name="Title 1"/>
          <p:cNvSpPr>
            <a:spLocks noGrp="1"/>
          </p:cNvSpPr>
          <p:nvPr>
            <p:ph type="title"/>
          </p:nvPr>
        </p:nvSpPr>
        <p:spPr>
          <a:xfrm>
            <a:off x="573769" y="1301543"/>
            <a:ext cx="7209728" cy="2852737"/>
          </a:xfrm>
        </p:spPr>
        <p:txBody>
          <a:bodyPr anchor="b">
            <a:normAutofit/>
          </a:bodyPr>
          <a:lstStyle>
            <a:lvl1pPr algn="r">
              <a:defRPr sz="7200" cap="all" baseline="0">
                <a:solidFill>
                  <a:schemeClr val="tx2"/>
                </a:solidFill>
              </a:defRPr>
            </a:lvl1pPr>
          </a:lstStyle>
          <a:p>
            <a:r>
              <a:rPr lang="vi-VN"/>
              <a:t>Bấm để sửa kiểu tiêu đề Bản cái</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5" name="Date Placeholder 3"/>
          <p:cNvSpPr>
            <a:spLocks noGrp="1"/>
          </p:cNvSpPr>
          <p:nvPr>
            <p:ph type="dt" sz="half" idx="10"/>
          </p:nvPr>
        </p:nvSpPr>
        <p:spPr>
          <a:xfrm>
            <a:off x="553667" y="6453188"/>
            <a:ext cx="1216819" cy="404812"/>
          </a:xfrm>
        </p:spPr>
        <p:txBody>
          <a:bodyPr/>
          <a:lstStyle>
            <a:lvl1pPr>
              <a:defRPr dirty="0">
                <a:solidFill>
                  <a:schemeClr val="tx2"/>
                </a:solidFill>
              </a:defRPr>
            </a:lvl1pPr>
          </a:lstStyle>
          <a:p>
            <a:pPr>
              <a:defRPr/>
            </a:pPr>
            <a:fld id="{A8DF6D71-5DFC-4A18-BCF7-73291DF0D30F}" type="datetimeFigureOut">
              <a:rPr lang="en-US">
                <a:solidFill>
                  <a:srgbClr val="EFEDE3"/>
                </a:solidFill>
              </a:rPr>
              <a:pPr>
                <a:defRPr/>
              </a:pPr>
              <a:t>7/1/2020</a:t>
            </a:fld>
            <a:endParaRPr lang="en-US">
              <a:solidFill>
                <a:srgbClr val="EFEDE3"/>
              </a:solidFill>
            </a:endParaRPr>
          </a:p>
        </p:txBody>
      </p:sp>
      <p:sp>
        <p:nvSpPr>
          <p:cNvPr id="6" name="Footer Placeholder 4"/>
          <p:cNvSpPr>
            <a:spLocks noGrp="1"/>
          </p:cNvSpPr>
          <p:nvPr>
            <p:ph type="ftr" sz="quarter" idx="11"/>
          </p:nvPr>
        </p:nvSpPr>
        <p:spPr>
          <a:xfrm>
            <a:off x="1938338" y="6453188"/>
            <a:ext cx="5267325" cy="404812"/>
          </a:xfrm>
        </p:spPr>
        <p:txBody>
          <a:bodyPr/>
          <a:lstStyle>
            <a:lvl1pPr algn="ctr">
              <a:defRPr dirty="0">
                <a:solidFill>
                  <a:schemeClr val="tx2"/>
                </a:solidFill>
              </a:defRPr>
            </a:lvl1pPr>
          </a:lstStyle>
          <a:p>
            <a:pPr>
              <a:defRPr/>
            </a:pPr>
            <a:endParaRPr lang="en-US">
              <a:solidFill>
                <a:srgbClr val="EFEDE3"/>
              </a:solidFill>
            </a:endParaRPr>
          </a:p>
        </p:txBody>
      </p:sp>
      <p:sp>
        <p:nvSpPr>
          <p:cNvPr id="7" name="Slide Number Placeholder 5"/>
          <p:cNvSpPr>
            <a:spLocks noGrp="1"/>
          </p:cNvSpPr>
          <p:nvPr>
            <p:ph type="sldNum" sz="quarter" idx="12"/>
          </p:nvPr>
        </p:nvSpPr>
        <p:spPr>
          <a:xfrm>
            <a:off x="7373541" y="6453188"/>
            <a:ext cx="1196578" cy="404812"/>
          </a:xfrm>
        </p:spPr>
        <p:txBody>
          <a:bodyPr/>
          <a:lstStyle>
            <a:lvl1pPr>
              <a:defRPr dirty="0">
                <a:solidFill>
                  <a:schemeClr val="tx2"/>
                </a:solidFill>
              </a:defRPr>
            </a:lvl1pPr>
          </a:lstStyle>
          <a:p>
            <a:pPr>
              <a:defRPr/>
            </a:pPr>
            <a:fld id="{0FDE6B63-ECEC-494A-BA3E-72EB9CEB7FEF}" type="slidenum">
              <a:rPr lang="en-US">
                <a:solidFill>
                  <a:srgbClr val="EFEDE3"/>
                </a:solidFill>
              </a:rPr>
              <a:pPr>
                <a:defRPr/>
              </a:pPr>
              <a:t>‹#›</a:t>
            </a:fld>
            <a:endParaRPr lang="en-US">
              <a:solidFill>
                <a:srgbClr val="EFEDE3"/>
              </a:solidFill>
            </a:endParaRPr>
          </a:p>
        </p:txBody>
      </p:sp>
    </p:spTree>
    <p:extLst>
      <p:ext uri="{BB962C8B-B14F-4D97-AF65-F5344CB8AC3E}">
        <p14:creationId xmlns:p14="http://schemas.microsoft.com/office/powerpoint/2010/main" val="1541640033"/>
      </p:ext>
    </p:extLst>
  </p:cSld>
  <p:clrMapOvr>
    <a:overrideClrMapping bg1="dk1" tx1="lt1" bg2="dk2" tx2="lt2" accent1="accent1" accent2="accent2" accent3="accent3" accent4="accent4" accent5="accent5" accent6="accent6" hlink="hlink" folHlink="folHlink"/>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vi-VN"/>
              <a:t>Bấm để sửa kiểu tiêu đề Bản cái</a:t>
            </a:r>
            <a:endParaRPr lang="en-US" dirty="0"/>
          </a:p>
        </p:txBody>
      </p:sp>
      <p:sp>
        <p:nvSpPr>
          <p:cNvPr id="3" name="Content Placeholder 2"/>
          <p:cNvSpPr>
            <a:spLocks noGrp="1"/>
          </p:cNvSpPr>
          <p:nvPr>
            <p:ph sz="half" idx="1"/>
          </p:nvPr>
        </p:nvSpPr>
        <p:spPr>
          <a:xfrm>
            <a:off x="1028701" y="2286002"/>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4894054" y="2286002"/>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p:cNvSpPr>
            <a:spLocks noGrp="1"/>
          </p:cNvSpPr>
          <p:nvPr>
            <p:ph type="dt" sz="half" idx="10"/>
          </p:nvPr>
        </p:nvSpPr>
        <p:spPr/>
        <p:txBody>
          <a:bodyPr/>
          <a:lstStyle>
            <a:lvl1pPr>
              <a:defRPr/>
            </a:lvl1pPr>
          </a:lstStyle>
          <a:p>
            <a:pPr>
              <a:defRPr/>
            </a:pPr>
            <a:fld id="{B2BFAD51-9F86-4A30-BB86-38F88BC37C69}" type="datetimeFigureOut">
              <a:rPr lang="en-US">
                <a:solidFill>
                  <a:srgbClr val="191B0E"/>
                </a:solidFill>
              </a:rPr>
              <a:pPr>
                <a:defRPr/>
              </a:pPr>
              <a:t>7/1/2020</a:t>
            </a:fld>
            <a:endParaRPr lang="en-US">
              <a:solidFill>
                <a:srgbClr val="191B0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7" name="Slide Number Placeholder 5"/>
          <p:cNvSpPr>
            <a:spLocks noGrp="1"/>
          </p:cNvSpPr>
          <p:nvPr>
            <p:ph type="sldNum" sz="quarter" idx="12"/>
          </p:nvPr>
        </p:nvSpPr>
        <p:spPr/>
        <p:txBody>
          <a:bodyPr/>
          <a:lstStyle>
            <a:lvl1pPr>
              <a:defRPr/>
            </a:lvl1pPr>
          </a:lstStyle>
          <a:p>
            <a:pPr>
              <a:defRPr/>
            </a:pPr>
            <a:fld id="{28219B23-A158-4515-883C-9E0AE13560F7}"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1980448483"/>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vi-VN"/>
              <a:t>Bấm để sửa kiểu tiêu đề Bản cái</a:t>
            </a:r>
            <a:endParaRPr lang="en-US" dirty="0"/>
          </a:p>
        </p:txBody>
      </p:sp>
      <p:sp>
        <p:nvSpPr>
          <p:cNvPr id="3" name="Text Placeholder 2"/>
          <p:cNvSpPr>
            <a:spLocks noGrp="1"/>
          </p:cNvSpPr>
          <p:nvPr>
            <p:ph type="body" idx="1"/>
          </p:nvPr>
        </p:nvSpPr>
        <p:spPr>
          <a:xfrm>
            <a:off x="1028700" y="2340864"/>
            <a:ext cx="3332988"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1028700" y="3305390"/>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4893761" y="2340864"/>
            <a:ext cx="3332988"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4893761" y="3305390"/>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p:cNvSpPr>
            <a:spLocks noGrp="1"/>
          </p:cNvSpPr>
          <p:nvPr>
            <p:ph type="dt" sz="half" idx="10"/>
          </p:nvPr>
        </p:nvSpPr>
        <p:spPr/>
        <p:txBody>
          <a:bodyPr/>
          <a:lstStyle>
            <a:lvl1pPr>
              <a:defRPr/>
            </a:lvl1pPr>
          </a:lstStyle>
          <a:p>
            <a:pPr>
              <a:defRPr/>
            </a:pPr>
            <a:fld id="{D7522722-E717-4952-97B6-EFC26CC3DED2}" type="datetimeFigureOut">
              <a:rPr lang="en-US">
                <a:solidFill>
                  <a:srgbClr val="191B0E"/>
                </a:solidFill>
              </a:rPr>
              <a:pPr>
                <a:defRPr/>
              </a:pPr>
              <a:t>7/1/2020</a:t>
            </a:fld>
            <a:endParaRPr lang="en-US">
              <a:solidFill>
                <a:srgbClr val="191B0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9" name="Slide Number Placeholder 5"/>
          <p:cNvSpPr>
            <a:spLocks noGrp="1"/>
          </p:cNvSpPr>
          <p:nvPr>
            <p:ph type="sldNum" sz="quarter" idx="12"/>
          </p:nvPr>
        </p:nvSpPr>
        <p:spPr/>
        <p:txBody>
          <a:bodyPr/>
          <a:lstStyle>
            <a:lvl1pPr>
              <a:defRPr/>
            </a:lvl1pPr>
          </a:lstStyle>
          <a:p>
            <a:pPr>
              <a:defRPr/>
            </a:pPr>
            <a:fld id="{F87A3BB5-D8D5-4AC4-AE22-FF10D5F0292D}"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310565728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3"/>
          <p:cNvSpPr>
            <a:spLocks noGrp="1"/>
          </p:cNvSpPr>
          <p:nvPr>
            <p:ph type="dt" sz="half" idx="10"/>
          </p:nvPr>
        </p:nvSpPr>
        <p:spPr/>
        <p:txBody>
          <a:bodyPr/>
          <a:lstStyle>
            <a:lvl1pPr>
              <a:defRPr/>
            </a:lvl1pPr>
          </a:lstStyle>
          <a:p>
            <a:pPr>
              <a:defRPr/>
            </a:pPr>
            <a:fld id="{F1AD2F60-AD36-4ADE-9AA1-7BA47B1DEA48}" type="datetimeFigureOut">
              <a:rPr lang="en-US">
                <a:solidFill>
                  <a:srgbClr val="191B0E"/>
                </a:solidFill>
              </a:rPr>
              <a:pPr>
                <a:defRPr/>
              </a:pPr>
              <a:t>7/1/2020</a:t>
            </a:fld>
            <a:endParaRPr lang="en-US">
              <a:solidFill>
                <a:srgbClr val="191B0E"/>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5" name="Slide Number Placeholder 5"/>
          <p:cNvSpPr>
            <a:spLocks noGrp="1"/>
          </p:cNvSpPr>
          <p:nvPr>
            <p:ph type="sldNum" sz="quarter" idx="12"/>
          </p:nvPr>
        </p:nvSpPr>
        <p:spPr/>
        <p:txBody>
          <a:bodyPr/>
          <a:lstStyle>
            <a:lvl1pPr>
              <a:defRPr/>
            </a:lvl1pPr>
          </a:lstStyle>
          <a:p>
            <a:pPr>
              <a:defRPr/>
            </a:pPr>
            <a:fld id="{7994091E-5B23-4A53-8391-C86EC9226940}"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336236196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9FBE794-AB98-47FD-BF52-752E77113656}" type="datetimeFigureOut">
              <a:rPr lang="en-US">
                <a:solidFill>
                  <a:srgbClr val="191B0E"/>
                </a:solidFill>
              </a:rPr>
              <a:pPr>
                <a:defRPr/>
              </a:pPr>
              <a:t>7/1/2020</a:t>
            </a:fld>
            <a:endParaRPr lang="en-US">
              <a:solidFill>
                <a:srgbClr val="191B0E"/>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4" name="Slide Number Placeholder 5"/>
          <p:cNvSpPr>
            <a:spLocks noGrp="1"/>
          </p:cNvSpPr>
          <p:nvPr>
            <p:ph type="sldNum" sz="quarter" idx="12"/>
          </p:nvPr>
        </p:nvSpPr>
        <p:spPr/>
        <p:txBody>
          <a:bodyPr/>
          <a:lstStyle>
            <a:lvl1pPr>
              <a:defRPr/>
            </a:lvl1pPr>
          </a:lstStyle>
          <a:p>
            <a:pPr>
              <a:defRPr/>
            </a:pPr>
            <a:fld id="{A7EA29C5-D5A3-41EA-AA52-6682826EA247}"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3775192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26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26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2573B53-4288-4368-A5F7-E7FBA0531AC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034737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5" name="Rectangle 7"/>
          <p:cNvSpPr/>
          <p:nvPr/>
        </p:nvSpPr>
        <p:spPr>
          <a:xfrm>
            <a:off x="91" y="0"/>
            <a:ext cx="397787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977878"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oAutofit/>
          </a:bodyPr>
          <a:lstStyle>
            <a:lvl1pPr>
              <a:lnSpc>
                <a:spcPct val="84000"/>
              </a:lnSpc>
              <a:defRPr sz="4800" baseline="0">
                <a:solidFill>
                  <a:schemeClr val="tx2"/>
                </a:solidFill>
              </a:defRPr>
            </a:lvl1pPr>
          </a:lstStyle>
          <a:p>
            <a:r>
              <a:rPr lang="vi-VN"/>
              <a:t>Bấm để sửa kiểu tiêu đề Bản cái</a:t>
            </a:r>
            <a:endParaRPr lang="en-US" dirty="0"/>
          </a:p>
        </p:txBody>
      </p:sp>
      <p:sp>
        <p:nvSpPr>
          <p:cNvPr id="3" name="Content Placeholder 2"/>
          <p:cNvSpPr>
            <a:spLocks noGrp="1"/>
          </p:cNvSpPr>
          <p:nvPr>
            <p:ph idx="1"/>
          </p:nvPr>
        </p:nvSpPr>
        <p:spPr>
          <a:xfrm>
            <a:off x="4692015" y="685801"/>
            <a:ext cx="390906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542925" y="2856344"/>
            <a:ext cx="289179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7" name="Date Placeholder 4"/>
          <p:cNvSpPr>
            <a:spLocks noGrp="1"/>
          </p:cNvSpPr>
          <p:nvPr>
            <p:ph type="dt" sz="half" idx="10"/>
          </p:nvPr>
        </p:nvSpPr>
        <p:spPr>
          <a:xfrm>
            <a:off x="543016" y="6453188"/>
            <a:ext cx="903685" cy="404812"/>
          </a:xfrm>
        </p:spPr>
        <p:txBody>
          <a:bodyPr/>
          <a:lstStyle>
            <a:lvl1pPr>
              <a:defRPr dirty="0">
                <a:solidFill>
                  <a:schemeClr val="tx2"/>
                </a:solidFill>
              </a:defRPr>
            </a:lvl1pPr>
          </a:lstStyle>
          <a:p>
            <a:pPr>
              <a:defRPr/>
            </a:pPr>
            <a:fld id="{837D0C0F-522F-48DB-91A5-A26EF5BB73CF}" type="datetimeFigureOut">
              <a:rPr lang="en-US">
                <a:solidFill>
                  <a:srgbClr val="191B0E"/>
                </a:solidFill>
              </a:rPr>
              <a:pPr>
                <a:defRPr/>
              </a:pPr>
              <a:t>7/1/2020</a:t>
            </a:fld>
            <a:endParaRPr lang="en-US">
              <a:solidFill>
                <a:srgbClr val="191B0E"/>
              </a:solidFill>
            </a:endParaRPr>
          </a:p>
        </p:txBody>
      </p:sp>
      <p:sp>
        <p:nvSpPr>
          <p:cNvPr id="8" name="Footer Placeholder 5"/>
          <p:cNvSpPr>
            <a:spLocks noGrp="1"/>
          </p:cNvSpPr>
          <p:nvPr>
            <p:ph type="ftr" sz="quarter" idx="11"/>
          </p:nvPr>
        </p:nvSpPr>
        <p:spPr>
          <a:xfrm>
            <a:off x="1654997" y="6453188"/>
            <a:ext cx="1779985" cy="404812"/>
          </a:xfrm>
        </p:spPr>
        <p:txBody>
          <a:bodyPr/>
          <a:lstStyle>
            <a:lvl1pPr>
              <a:defRPr dirty="0">
                <a:solidFill>
                  <a:schemeClr val="tx2"/>
                </a:solidFill>
              </a:defRPr>
            </a:lvl1pPr>
          </a:lstStyle>
          <a:p>
            <a:pPr>
              <a:defRPr/>
            </a:pPr>
            <a:endParaRPr lang="en-US">
              <a:solidFill>
                <a:srgbClr val="191B0E"/>
              </a:solidFill>
            </a:endParaRPr>
          </a:p>
        </p:txBody>
      </p:sp>
      <p:sp>
        <p:nvSpPr>
          <p:cNvPr id="9" name="Slide Number Placeholder 6"/>
          <p:cNvSpPr>
            <a:spLocks noGrp="1"/>
          </p:cNvSpPr>
          <p:nvPr>
            <p:ph type="sldNum" sz="quarter" idx="12"/>
          </p:nvPr>
        </p:nvSpPr>
        <p:spPr>
          <a:xfrm>
            <a:off x="7412922" y="6453188"/>
            <a:ext cx="1196579" cy="404812"/>
          </a:xfrm>
        </p:spPr>
        <p:txBody>
          <a:bodyPr/>
          <a:lstStyle>
            <a:lvl1pPr>
              <a:defRPr dirty="0">
                <a:solidFill>
                  <a:schemeClr val="tx2"/>
                </a:solidFill>
              </a:defRPr>
            </a:lvl1pPr>
          </a:lstStyle>
          <a:p>
            <a:pPr>
              <a:defRPr/>
            </a:pPr>
            <a:fld id="{976B6377-2341-470F-9F08-AEF9D5FD3BCF}"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270555517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5" name="Rectangle 7"/>
          <p:cNvSpPr/>
          <p:nvPr/>
        </p:nvSpPr>
        <p:spPr>
          <a:xfrm>
            <a:off x="91" y="0"/>
            <a:ext cx="397787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977878"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ormAutofit/>
          </a:bodyPr>
          <a:lstStyle>
            <a:lvl1pPr>
              <a:lnSpc>
                <a:spcPct val="84000"/>
              </a:lnSpc>
              <a:defRPr sz="4800" baseline="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4149090" y="4"/>
            <a:ext cx="4994910" cy="6857999"/>
          </a:xfrm>
        </p:spPr>
        <p:txBody>
          <a:bodyPr rtlCol="0">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542925" y="2855968"/>
            <a:ext cx="289179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7" name="Date Placeholder 4"/>
          <p:cNvSpPr>
            <a:spLocks noGrp="1"/>
          </p:cNvSpPr>
          <p:nvPr>
            <p:ph type="dt" sz="half" idx="10"/>
          </p:nvPr>
        </p:nvSpPr>
        <p:spPr>
          <a:xfrm>
            <a:off x="543016" y="6453188"/>
            <a:ext cx="903685" cy="404812"/>
          </a:xfrm>
        </p:spPr>
        <p:txBody>
          <a:bodyPr/>
          <a:lstStyle>
            <a:lvl1pPr>
              <a:defRPr dirty="0">
                <a:solidFill>
                  <a:schemeClr val="tx2"/>
                </a:solidFill>
              </a:defRPr>
            </a:lvl1pPr>
          </a:lstStyle>
          <a:p>
            <a:pPr>
              <a:defRPr/>
            </a:pPr>
            <a:fld id="{F72E941E-E026-4E73-AF8A-343ADD9A2B42}" type="datetimeFigureOut">
              <a:rPr lang="en-US">
                <a:solidFill>
                  <a:srgbClr val="191B0E"/>
                </a:solidFill>
              </a:rPr>
              <a:pPr>
                <a:defRPr/>
              </a:pPr>
              <a:t>7/1/2020</a:t>
            </a:fld>
            <a:endParaRPr lang="en-US">
              <a:solidFill>
                <a:srgbClr val="191B0E"/>
              </a:solidFill>
            </a:endParaRPr>
          </a:p>
        </p:txBody>
      </p:sp>
      <p:sp>
        <p:nvSpPr>
          <p:cNvPr id="8" name="Footer Placeholder 5"/>
          <p:cNvSpPr>
            <a:spLocks noGrp="1"/>
          </p:cNvSpPr>
          <p:nvPr>
            <p:ph type="ftr" sz="quarter" idx="11"/>
          </p:nvPr>
        </p:nvSpPr>
        <p:spPr>
          <a:xfrm>
            <a:off x="1654997" y="6453188"/>
            <a:ext cx="1779985" cy="404812"/>
          </a:xfrm>
        </p:spPr>
        <p:txBody>
          <a:bodyPr/>
          <a:lstStyle>
            <a:lvl1pPr>
              <a:defRPr dirty="0">
                <a:solidFill>
                  <a:schemeClr val="tx2"/>
                </a:solidFill>
              </a:defRPr>
            </a:lvl1pPr>
          </a:lstStyle>
          <a:p>
            <a:pPr>
              <a:defRPr/>
            </a:pPr>
            <a:endParaRPr lang="en-US">
              <a:solidFill>
                <a:srgbClr val="191B0E"/>
              </a:solidFill>
            </a:endParaRPr>
          </a:p>
        </p:txBody>
      </p:sp>
      <p:sp>
        <p:nvSpPr>
          <p:cNvPr id="9" name="Slide Number Placeholder 6"/>
          <p:cNvSpPr>
            <a:spLocks noGrp="1"/>
          </p:cNvSpPr>
          <p:nvPr>
            <p:ph type="sldNum" sz="quarter" idx="12"/>
          </p:nvPr>
        </p:nvSpPr>
        <p:spPr>
          <a:xfrm>
            <a:off x="7412922" y="6453188"/>
            <a:ext cx="1196579" cy="404812"/>
          </a:xfrm>
        </p:spPr>
        <p:txBody>
          <a:bodyPr/>
          <a:lstStyle>
            <a:lvl1pPr>
              <a:defRPr dirty="0">
                <a:solidFill>
                  <a:schemeClr val="tx2"/>
                </a:solidFill>
              </a:defRPr>
            </a:lvl1pPr>
          </a:lstStyle>
          <a:p>
            <a:pPr>
              <a:defRPr/>
            </a:pPr>
            <a:fld id="{20EF4D50-E524-48C3-81C3-C44AB5784BA5}"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350557432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a:xfrm>
            <a:off x="1028700" y="2295528"/>
            <a:ext cx="7200900" cy="3571875"/>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fld id="{1BB0B680-3F53-4FAA-A696-0DCF40A4F9BD}" type="datetimeFigureOut">
              <a:rPr lang="en-US">
                <a:solidFill>
                  <a:srgbClr val="191B0E"/>
                </a:solidFill>
              </a:rPr>
              <a:pPr>
                <a:defRPr/>
              </a:pPr>
              <a:t>7/1/2020</a:t>
            </a:fld>
            <a:endParaRPr lang="en-US">
              <a:solidFill>
                <a:srgbClr val="191B0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6" name="Slide Number Placeholder 5"/>
          <p:cNvSpPr>
            <a:spLocks noGrp="1"/>
          </p:cNvSpPr>
          <p:nvPr>
            <p:ph type="sldNum" sz="quarter" idx="12"/>
          </p:nvPr>
        </p:nvSpPr>
        <p:spPr/>
        <p:txBody>
          <a:bodyPr/>
          <a:lstStyle>
            <a:lvl1pPr>
              <a:defRPr/>
            </a:lvl1pPr>
          </a:lstStyle>
          <a:p>
            <a:pPr>
              <a:defRPr/>
            </a:pPr>
            <a:fld id="{83264818-7317-4CE6-BD0C-940C70180937}"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126328409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7512" y="624156"/>
            <a:ext cx="1174325" cy="5243244"/>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1028791" y="624156"/>
            <a:ext cx="6134731" cy="5243244"/>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fld id="{14C53D03-DB1F-4725-879B-6D805A83C89F}" type="datetimeFigureOut">
              <a:rPr lang="en-US">
                <a:solidFill>
                  <a:srgbClr val="191B0E"/>
                </a:solidFill>
              </a:rPr>
              <a:pPr>
                <a:defRPr/>
              </a:pPr>
              <a:t>7/1/2020</a:t>
            </a:fld>
            <a:endParaRPr lang="en-US">
              <a:solidFill>
                <a:srgbClr val="191B0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6" name="Slide Number Placeholder 5"/>
          <p:cNvSpPr>
            <a:spLocks noGrp="1"/>
          </p:cNvSpPr>
          <p:nvPr>
            <p:ph type="sldNum" sz="quarter" idx="12"/>
          </p:nvPr>
        </p:nvSpPr>
        <p:spPr/>
        <p:txBody>
          <a:bodyPr/>
          <a:lstStyle>
            <a:lvl1pPr>
              <a:defRPr/>
            </a:lvl1pPr>
          </a:lstStyle>
          <a:p>
            <a:pPr>
              <a:defRPr/>
            </a:pPr>
            <a:fld id="{FF8E5EB1-5A87-4D95-AFAA-17BC209B6A25}"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27550333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564446" y="744719"/>
            <a:ext cx="8005763" cy="5349875"/>
            <a:chOff x="752858" y="744469"/>
            <a:chExt cx="10674117" cy="5349671"/>
          </a:xfrm>
        </p:grpSpPr>
        <p:sp>
          <p:nvSpPr>
            <p:cNvPr id="5" name="Freeform 6"/>
            <p:cNvSpPr>
              <a:spLocks/>
            </p:cNvSpPr>
            <p:nvPr/>
          </p:nvSpPr>
          <p:spPr bwMode="auto">
            <a:xfrm>
              <a:off x="8151962" y="1685652"/>
              <a:ext cx="3275013" cy="4408488"/>
            </a:xfrm>
            <a:custGeom>
              <a:avLst/>
              <a:gdLst/>
              <a:ahLst/>
              <a:cxnLst>
                <a:cxn ang="0">
                  <a:pos x="8761" y="0"/>
                </a:cxn>
                <a:cxn ang="0">
                  <a:pos x="10000" y="0"/>
                </a:cxn>
                <a:cxn ang="0">
                  <a:pos x="10000" y="10000"/>
                </a:cxn>
                <a:cxn ang="0">
                  <a:pos x="0" y="10000"/>
                </a:cxn>
                <a:cxn ang="0">
                  <a:pos x="0" y="9126"/>
                </a:cxn>
                <a:cxn ang="0">
                  <a:pos x="8761" y="9127"/>
                </a:cxn>
                <a:cxn ang="0">
                  <a:pos x="8761" y="0"/>
                </a:cxn>
              </a:cxnLst>
              <a:rect l="0" t="0"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pPr defTabSz="457200" fontAlgn="base">
                <a:spcBef>
                  <a:spcPct val="0"/>
                </a:spcBef>
                <a:spcAft>
                  <a:spcPct val="0"/>
                </a:spcAft>
              </a:pPr>
              <a:endParaRPr lang="en-US">
                <a:solidFill>
                  <a:prstClr val="black"/>
                </a:solidFill>
                <a:latin typeface="Arial" charset="0"/>
                <a:cs typeface="Arial" charset="0"/>
              </a:endParaRPr>
            </a:p>
          </p:txBody>
        </p:sp>
        <p:sp>
          <p:nvSpPr>
            <p:cNvPr id="6" name="Freeform 6"/>
            <p:cNvSpPr>
              <a:spLocks/>
            </p:cNvSpPr>
            <p:nvPr/>
          </p:nvSpPr>
          <p:spPr bwMode="auto">
            <a:xfrm flipH="1" flipV="1">
              <a:off x="752858" y="744469"/>
              <a:ext cx="3275668" cy="4408488"/>
            </a:xfrm>
            <a:custGeom>
              <a:avLst/>
              <a:gdLst/>
              <a:ahLst/>
              <a:cxnLst>
                <a:cxn ang="0">
                  <a:pos x="8763" y="0"/>
                </a:cxn>
                <a:cxn ang="0">
                  <a:pos x="10002" y="0"/>
                </a:cxn>
                <a:cxn ang="0">
                  <a:pos x="10002" y="10000"/>
                </a:cxn>
                <a:cxn ang="0">
                  <a:pos x="2" y="10000"/>
                </a:cxn>
                <a:cxn ang="0">
                  <a:pos x="0" y="9125"/>
                </a:cxn>
                <a:cxn ang="0">
                  <a:pos x="8763" y="9128"/>
                </a:cxn>
                <a:cxn ang="0">
                  <a:pos x="8763" y="0"/>
                </a:cxn>
              </a:cxnLst>
              <a:rect l="0" t="0"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pPr defTabSz="457200" fontAlgn="base">
                <a:spcBef>
                  <a:spcPct val="0"/>
                </a:spcBef>
                <a:spcAft>
                  <a:spcPct val="0"/>
                </a:spcAft>
              </a:pPr>
              <a:endParaRPr lang="en-US">
                <a:solidFill>
                  <a:prstClr val="black"/>
                </a:solidFill>
                <a:latin typeface="Arial" charset="0"/>
                <a:cs typeface="Arial" charset="0"/>
              </a:endParaRPr>
            </a:p>
          </p:txBody>
        </p:sp>
      </p:grpSp>
      <p:sp>
        <p:nvSpPr>
          <p:cNvPr id="2" name="Title 1"/>
          <p:cNvSpPr>
            <a:spLocks noGrp="1"/>
          </p:cNvSpPr>
          <p:nvPr>
            <p:ph type="ctrTitle"/>
          </p:nvPr>
        </p:nvSpPr>
        <p:spPr>
          <a:xfrm>
            <a:off x="1436346" y="1788454"/>
            <a:ext cx="6270922" cy="2098226"/>
          </a:xfrm>
        </p:spPr>
        <p:txBody>
          <a:bodyPr anchor="b">
            <a:noAutofit/>
          </a:bodyPr>
          <a:lstStyle>
            <a:lvl1pPr algn="ctr">
              <a:defRPr sz="7200" cap="all" baseline="0">
                <a:solidFill>
                  <a:schemeClr val="tx2"/>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2010020" y="3956460"/>
            <a:ext cx="5123755"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7" name="Date Placeholder 3"/>
          <p:cNvSpPr>
            <a:spLocks noGrp="1"/>
          </p:cNvSpPr>
          <p:nvPr>
            <p:ph type="dt" sz="half" idx="10"/>
          </p:nvPr>
        </p:nvSpPr>
        <p:spPr>
          <a:xfrm>
            <a:off x="564358" y="6453188"/>
            <a:ext cx="1206104" cy="404812"/>
          </a:xfrm>
        </p:spPr>
        <p:txBody>
          <a:bodyPr/>
          <a:lstStyle>
            <a:lvl1pPr>
              <a:defRPr baseline="0" dirty="0">
                <a:solidFill>
                  <a:schemeClr val="tx2"/>
                </a:solidFill>
              </a:defRPr>
            </a:lvl1pPr>
          </a:lstStyle>
          <a:p>
            <a:pPr>
              <a:defRPr/>
            </a:pPr>
            <a:fld id="{6282019E-1E1B-40B0-ADBE-26A76F32A763}" type="datetimeFigureOut">
              <a:rPr lang="en-US">
                <a:solidFill>
                  <a:srgbClr val="191B0E"/>
                </a:solidFill>
              </a:rPr>
              <a:pPr>
                <a:defRPr/>
              </a:pPr>
              <a:t>7/1/2020</a:t>
            </a:fld>
            <a:endParaRPr lang="en-US">
              <a:solidFill>
                <a:srgbClr val="191B0E"/>
              </a:solidFill>
            </a:endParaRPr>
          </a:p>
        </p:txBody>
      </p:sp>
      <p:sp>
        <p:nvSpPr>
          <p:cNvPr id="8" name="Footer Placeholder 4"/>
          <p:cNvSpPr>
            <a:spLocks noGrp="1"/>
          </p:cNvSpPr>
          <p:nvPr>
            <p:ph type="ftr" sz="quarter" idx="11"/>
          </p:nvPr>
        </p:nvSpPr>
        <p:spPr>
          <a:xfrm>
            <a:off x="1938338" y="6453188"/>
            <a:ext cx="5267325" cy="404812"/>
          </a:xfrm>
        </p:spPr>
        <p:txBody>
          <a:bodyPr/>
          <a:lstStyle>
            <a:lvl1pPr algn="ctr">
              <a:defRPr baseline="0" dirty="0">
                <a:solidFill>
                  <a:schemeClr val="tx2"/>
                </a:solidFill>
              </a:defRPr>
            </a:lvl1pPr>
          </a:lstStyle>
          <a:p>
            <a:pPr>
              <a:defRPr/>
            </a:pPr>
            <a:endParaRPr lang="en-US">
              <a:solidFill>
                <a:srgbClr val="191B0E"/>
              </a:solidFill>
            </a:endParaRPr>
          </a:p>
        </p:txBody>
      </p:sp>
      <p:sp>
        <p:nvSpPr>
          <p:cNvPr id="9" name="Slide Number Placeholder 5"/>
          <p:cNvSpPr>
            <a:spLocks noGrp="1"/>
          </p:cNvSpPr>
          <p:nvPr>
            <p:ph type="sldNum" sz="quarter" idx="12"/>
          </p:nvPr>
        </p:nvSpPr>
        <p:spPr>
          <a:xfrm>
            <a:off x="7373541" y="6453188"/>
            <a:ext cx="1196578" cy="404812"/>
          </a:xfrm>
        </p:spPr>
        <p:txBody>
          <a:bodyPr/>
          <a:lstStyle>
            <a:lvl1pPr>
              <a:defRPr baseline="0" dirty="0">
                <a:solidFill>
                  <a:schemeClr val="tx2"/>
                </a:solidFill>
              </a:defRPr>
            </a:lvl1pPr>
          </a:lstStyle>
          <a:p>
            <a:pPr>
              <a:defRPr/>
            </a:pPr>
            <a:fld id="{4A9BA1CC-1554-4FAA-9F00-25328CB9863E}"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3677966921"/>
      </p:ext>
    </p:extLst>
  </p:cSld>
  <p:clrMapOvr>
    <a:overrideClrMapping bg1="lt1" tx1="dk1" bg2="lt2" tx2="dk2" accent1="accent1" accent2="accent2" accent3="accent3" accent4="accent4" accent5="accent5" accent6="accent6" hlink="hlink" folHlink="folHlink"/>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fld id="{D68FF462-167E-4549-8F32-D175CC0B569D}" type="datetimeFigureOut">
              <a:rPr lang="en-US">
                <a:solidFill>
                  <a:srgbClr val="191B0E"/>
                </a:solidFill>
              </a:rPr>
              <a:pPr>
                <a:defRPr/>
              </a:pPr>
              <a:t>7/1/2020</a:t>
            </a:fld>
            <a:endParaRPr lang="en-US">
              <a:solidFill>
                <a:srgbClr val="191B0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6" name="Slide Number Placeholder 5"/>
          <p:cNvSpPr>
            <a:spLocks noGrp="1"/>
          </p:cNvSpPr>
          <p:nvPr>
            <p:ph type="sldNum" sz="quarter" idx="12"/>
          </p:nvPr>
        </p:nvSpPr>
        <p:spPr/>
        <p:txBody>
          <a:bodyPr/>
          <a:lstStyle>
            <a:lvl1pPr>
              <a:defRPr/>
            </a:lvl1pPr>
          </a:lstStyle>
          <a:p>
            <a:pPr>
              <a:defRPr/>
            </a:pPr>
            <a:fld id="{CEC32F24-70DC-4807-B50F-A2FCFD6FD971}"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194732691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bg>
      <p:bgRef idx="1001">
        <a:schemeClr val="bg2"/>
      </p:bgRef>
    </p:bg>
    <p:spTree>
      <p:nvGrpSpPr>
        <p:cNvPr id="1" name=""/>
        <p:cNvGrpSpPr/>
        <p:nvPr/>
      </p:nvGrpSpPr>
      <p:grpSpPr>
        <a:xfrm>
          <a:off x="0" y="0"/>
          <a:ext cx="0" cy="0"/>
          <a:chOff x="0" y="0"/>
          <a:chExt cx="0" cy="0"/>
        </a:xfrm>
      </p:grpSpPr>
      <p:sp>
        <p:nvSpPr>
          <p:cNvPr id="4" name="Freeform 6"/>
          <p:cNvSpPr>
            <a:spLocks/>
          </p:cNvSpPr>
          <p:nvPr/>
        </p:nvSpPr>
        <p:spPr bwMode="auto">
          <a:xfrm>
            <a:off x="6113861" y="1685925"/>
            <a:ext cx="2456259" cy="4408488"/>
          </a:xfrm>
          <a:custGeom>
            <a:avLst/>
            <a:gdLst>
              <a:gd name="T0" fmla="*/ 0 w 4125"/>
              <a:gd name="T1" fmla="*/ 0 h 5554"/>
              <a:gd name="T2" fmla="*/ 4125 w 4125"/>
              <a:gd name="T3" fmla="*/ 5554 h 5554"/>
            </a:gdLst>
            <a:ahLst/>
            <a:cxnLst>
              <a:cxn ang="0">
                <a:pos x="3614" y="0"/>
              </a:cxn>
              <a:cxn ang="0">
                <a:pos x="4125" y="0"/>
              </a:cxn>
              <a:cxn ang="0">
                <a:pos x="4125" y="5554"/>
              </a:cxn>
              <a:cxn ang="0">
                <a:pos x="0" y="5554"/>
              </a:cxn>
              <a:cxn ang="0">
                <a:pos x="0" y="5074"/>
              </a:cxn>
              <a:cxn ang="0">
                <a:pos x="3614" y="5074"/>
              </a:cxn>
              <a:cxn ang="0">
                <a:pos x="3614" y="0"/>
              </a:cxn>
            </a:cxnLst>
            <a:rect l="T0" t="T1" r="T2" b="T3"/>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txBody>
          <a:bodyPr/>
          <a:lstStyle/>
          <a:p>
            <a:pPr defTabSz="457200" fontAlgn="base">
              <a:spcBef>
                <a:spcPct val="0"/>
              </a:spcBef>
              <a:spcAft>
                <a:spcPct val="0"/>
              </a:spcAft>
            </a:pPr>
            <a:endParaRPr lang="en-US">
              <a:solidFill>
                <a:prstClr val="white"/>
              </a:solidFill>
              <a:latin typeface="Arial" charset="0"/>
              <a:cs typeface="Arial" charset="0"/>
            </a:endParaRPr>
          </a:p>
        </p:txBody>
      </p:sp>
      <p:sp>
        <p:nvSpPr>
          <p:cNvPr id="2" name="Title 1"/>
          <p:cNvSpPr>
            <a:spLocks noGrp="1"/>
          </p:cNvSpPr>
          <p:nvPr>
            <p:ph type="title"/>
          </p:nvPr>
        </p:nvSpPr>
        <p:spPr>
          <a:xfrm>
            <a:off x="573769" y="1301541"/>
            <a:ext cx="7209728" cy="2852737"/>
          </a:xfrm>
        </p:spPr>
        <p:txBody>
          <a:bodyPr anchor="b">
            <a:normAutofit/>
          </a:bodyPr>
          <a:lstStyle>
            <a:lvl1pPr algn="r">
              <a:defRPr sz="7200" cap="all" baseline="0">
                <a:solidFill>
                  <a:schemeClr val="tx2"/>
                </a:solidFill>
              </a:defRPr>
            </a:lvl1pPr>
          </a:lstStyle>
          <a:p>
            <a:r>
              <a:rPr lang="vi-VN"/>
              <a:t>Bấm để sửa kiểu tiêu đề Bản cái</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5" name="Date Placeholder 3"/>
          <p:cNvSpPr>
            <a:spLocks noGrp="1"/>
          </p:cNvSpPr>
          <p:nvPr>
            <p:ph type="dt" sz="half" idx="10"/>
          </p:nvPr>
        </p:nvSpPr>
        <p:spPr>
          <a:xfrm>
            <a:off x="553667" y="6453188"/>
            <a:ext cx="1216819" cy="404812"/>
          </a:xfrm>
        </p:spPr>
        <p:txBody>
          <a:bodyPr/>
          <a:lstStyle>
            <a:lvl1pPr>
              <a:defRPr dirty="0">
                <a:solidFill>
                  <a:schemeClr val="tx2"/>
                </a:solidFill>
              </a:defRPr>
            </a:lvl1pPr>
          </a:lstStyle>
          <a:p>
            <a:pPr>
              <a:defRPr/>
            </a:pPr>
            <a:fld id="{A8DF6D71-5DFC-4A18-BCF7-73291DF0D30F}" type="datetimeFigureOut">
              <a:rPr lang="en-US">
                <a:solidFill>
                  <a:srgbClr val="EFEDE3"/>
                </a:solidFill>
              </a:rPr>
              <a:pPr>
                <a:defRPr/>
              </a:pPr>
              <a:t>7/1/2020</a:t>
            </a:fld>
            <a:endParaRPr lang="en-US">
              <a:solidFill>
                <a:srgbClr val="EFEDE3"/>
              </a:solidFill>
            </a:endParaRPr>
          </a:p>
        </p:txBody>
      </p:sp>
      <p:sp>
        <p:nvSpPr>
          <p:cNvPr id="6" name="Footer Placeholder 4"/>
          <p:cNvSpPr>
            <a:spLocks noGrp="1"/>
          </p:cNvSpPr>
          <p:nvPr>
            <p:ph type="ftr" sz="quarter" idx="11"/>
          </p:nvPr>
        </p:nvSpPr>
        <p:spPr>
          <a:xfrm>
            <a:off x="1938338" y="6453188"/>
            <a:ext cx="5267325" cy="404812"/>
          </a:xfrm>
        </p:spPr>
        <p:txBody>
          <a:bodyPr/>
          <a:lstStyle>
            <a:lvl1pPr algn="ctr">
              <a:defRPr dirty="0">
                <a:solidFill>
                  <a:schemeClr val="tx2"/>
                </a:solidFill>
              </a:defRPr>
            </a:lvl1pPr>
          </a:lstStyle>
          <a:p>
            <a:pPr>
              <a:defRPr/>
            </a:pPr>
            <a:endParaRPr lang="en-US">
              <a:solidFill>
                <a:srgbClr val="EFEDE3"/>
              </a:solidFill>
            </a:endParaRPr>
          </a:p>
        </p:txBody>
      </p:sp>
      <p:sp>
        <p:nvSpPr>
          <p:cNvPr id="7" name="Slide Number Placeholder 5"/>
          <p:cNvSpPr>
            <a:spLocks noGrp="1"/>
          </p:cNvSpPr>
          <p:nvPr>
            <p:ph type="sldNum" sz="quarter" idx="12"/>
          </p:nvPr>
        </p:nvSpPr>
        <p:spPr>
          <a:xfrm>
            <a:off x="7373541" y="6453188"/>
            <a:ext cx="1196578" cy="404812"/>
          </a:xfrm>
        </p:spPr>
        <p:txBody>
          <a:bodyPr/>
          <a:lstStyle>
            <a:lvl1pPr>
              <a:defRPr dirty="0">
                <a:solidFill>
                  <a:schemeClr val="tx2"/>
                </a:solidFill>
              </a:defRPr>
            </a:lvl1pPr>
          </a:lstStyle>
          <a:p>
            <a:pPr>
              <a:defRPr/>
            </a:pPr>
            <a:fld id="{0FDE6B63-ECEC-494A-BA3E-72EB9CEB7FEF}" type="slidenum">
              <a:rPr lang="en-US">
                <a:solidFill>
                  <a:srgbClr val="EFEDE3"/>
                </a:solidFill>
              </a:rPr>
              <a:pPr>
                <a:defRPr/>
              </a:pPr>
              <a:t>‹#›</a:t>
            </a:fld>
            <a:endParaRPr lang="en-US">
              <a:solidFill>
                <a:srgbClr val="EFEDE3"/>
              </a:solidFill>
            </a:endParaRPr>
          </a:p>
        </p:txBody>
      </p:sp>
    </p:spTree>
    <p:extLst>
      <p:ext uri="{BB962C8B-B14F-4D97-AF65-F5344CB8AC3E}">
        <p14:creationId xmlns:p14="http://schemas.microsoft.com/office/powerpoint/2010/main" val="3504545813"/>
      </p:ext>
    </p:extLst>
  </p:cSld>
  <p:clrMapOvr>
    <a:overrideClrMapping bg1="dk1" tx1="lt1" bg2="dk2" tx2="lt2" accent1="accent1" accent2="accent2" accent3="accent3" accent4="accent4" accent5="accent5" accent6="accent6" hlink="hlink" folHlink="folHlink"/>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vi-VN"/>
              <a:t>Bấm để sửa kiểu tiêu đề Bản cái</a:t>
            </a:r>
            <a:endParaRPr lang="en-US" dirty="0"/>
          </a:p>
        </p:txBody>
      </p:sp>
      <p:sp>
        <p:nvSpPr>
          <p:cNvPr id="3" name="Content Placeholder 2"/>
          <p:cNvSpPr>
            <a:spLocks noGrp="1"/>
          </p:cNvSpPr>
          <p:nvPr>
            <p:ph sz="half" idx="1"/>
          </p:nvPr>
        </p:nvSpPr>
        <p:spPr>
          <a:xfrm>
            <a:off x="1028701" y="2286002"/>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4894054" y="2286002"/>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p:cNvSpPr>
            <a:spLocks noGrp="1"/>
          </p:cNvSpPr>
          <p:nvPr>
            <p:ph type="dt" sz="half" idx="10"/>
          </p:nvPr>
        </p:nvSpPr>
        <p:spPr/>
        <p:txBody>
          <a:bodyPr/>
          <a:lstStyle>
            <a:lvl1pPr>
              <a:defRPr/>
            </a:lvl1pPr>
          </a:lstStyle>
          <a:p>
            <a:pPr>
              <a:defRPr/>
            </a:pPr>
            <a:fld id="{B2BFAD51-9F86-4A30-BB86-38F88BC37C69}" type="datetimeFigureOut">
              <a:rPr lang="en-US">
                <a:solidFill>
                  <a:srgbClr val="191B0E"/>
                </a:solidFill>
              </a:rPr>
              <a:pPr>
                <a:defRPr/>
              </a:pPr>
              <a:t>7/1/2020</a:t>
            </a:fld>
            <a:endParaRPr lang="en-US">
              <a:solidFill>
                <a:srgbClr val="191B0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7" name="Slide Number Placeholder 5"/>
          <p:cNvSpPr>
            <a:spLocks noGrp="1"/>
          </p:cNvSpPr>
          <p:nvPr>
            <p:ph type="sldNum" sz="quarter" idx="12"/>
          </p:nvPr>
        </p:nvSpPr>
        <p:spPr/>
        <p:txBody>
          <a:bodyPr/>
          <a:lstStyle>
            <a:lvl1pPr>
              <a:defRPr/>
            </a:lvl1pPr>
          </a:lstStyle>
          <a:p>
            <a:pPr>
              <a:defRPr/>
            </a:pPr>
            <a:fld id="{28219B23-A158-4515-883C-9E0AE13560F7}"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25155133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vi-VN"/>
              <a:t>Bấm để sửa kiểu tiêu đề Bản cái</a:t>
            </a:r>
            <a:endParaRPr lang="en-US" dirty="0"/>
          </a:p>
        </p:txBody>
      </p:sp>
      <p:sp>
        <p:nvSpPr>
          <p:cNvPr id="3" name="Text Placeholder 2"/>
          <p:cNvSpPr>
            <a:spLocks noGrp="1"/>
          </p:cNvSpPr>
          <p:nvPr>
            <p:ph type="body" idx="1"/>
          </p:nvPr>
        </p:nvSpPr>
        <p:spPr>
          <a:xfrm>
            <a:off x="1028700" y="2340864"/>
            <a:ext cx="3332988"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1028700" y="3305388"/>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4893761" y="2340864"/>
            <a:ext cx="3332988"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4893761" y="3305388"/>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p:cNvSpPr>
            <a:spLocks noGrp="1"/>
          </p:cNvSpPr>
          <p:nvPr>
            <p:ph type="dt" sz="half" idx="10"/>
          </p:nvPr>
        </p:nvSpPr>
        <p:spPr/>
        <p:txBody>
          <a:bodyPr/>
          <a:lstStyle>
            <a:lvl1pPr>
              <a:defRPr/>
            </a:lvl1pPr>
          </a:lstStyle>
          <a:p>
            <a:pPr>
              <a:defRPr/>
            </a:pPr>
            <a:fld id="{D7522722-E717-4952-97B6-EFC26CC3DED2}" type="datetimeFigureOut">
              <a:rPr lang="en-US">
                <a:solidFill>
                  <a:srgbClr val="191B0E"/>
                </a:solidFill>
              </a:rPr>
              <a:pPr>
                <a:defRPr/>
              </a:pPr>
              <a:t>7/1/2020</a:t>
            </a:fld>
            <a:endParaRPr lang="en-US">
              <a:solidFill>
                <a:srgbClr val="191B0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9" name="Slide Number Placeholder 5"/>
          <p:cNvSpPr>
            <a:spLocks noGrp="1"/>
          </p:cNvSpPr>
          <p:nvPr>
            <p:ph type="sldNum" sz="quarter" idx="12"/>
          </p:nvPr>
        </p:nvSpPr>
        <p:spPr/>
        <p:txBody>
          <a:bodyPr/>
          <a:lstStyle>
            <a:lvl1pPr>
              <a:defRPr/>
            </a:lvl1pPr>
          </a:lstStyle>
          <a:p>
            <a:pPr>
              <a:defRPr/>
            </a:pPr>
            <a:fld id="{F87A3BB5-D8D5-4AC4-AE22-FF10D5F0292D}"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262782161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3"/>
          <p:cNvSpPr>
            <a:spLocks noGrp="1"/>
          </p:cNvSpPr>
          <p:nvPr>
            <p:ph type="dt" sz="half" idx="10"/>
          </p:nvPr>
        </p:nvSpPr>
        <p:spPr/>
        <p:txBody>
          <a:bodyPr/>
          <a:lstStyle>
            <a:lvl1pPr>
              <a:defRPr/>
            </a:lvl1pPr>
          </a:lstStyle>
          <a:p>
            <a:pPr>
              <a:defRPr/>
            </a:pPr>
            <a:fld id="{F1AD2F60-AD36-4ADE-9AA1-7BA47B1DEA48}" type="datetimeFigureOut">
              <a:rPr lang="en-US">
                <a:solidFill>
                  <a:srgbClr val="191B0E"/>
                </a:solidFill>
              </a:rPr>
              <a:pPr>
                <a:defRPr/>
              </a:pPr>
              <a:t>7/1/2020</a:t>
            </a:fld>
            <a:endParaRPr lang="en-US">
              <a:solidFill>
                <a:srgbClr val="191B0E"/>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5" name="Slide Number Placeholder 5"/>
          <p:cNvSpPr>
            <a:spLocks noGrp="1"/>
          </p:cNvSpPr>
          <p:nvPr>
            <p:ph type="sldNum" sz="quarter" idx="12"/>
          </p:nvPr>
        </p:nvSpPr>
        <p:spPr/>
        <p:txBody>
          <a:bodyPr/>
          <a:lstStyle>
            <a:lvl1pPr>
              <a:defRPr/>
            </a:lvl1pPr>
          </a:lstStyle>
          <a:p>
            <a:pPr>
              <a:defRPr/>
            </a:pPr>
            <a:fld id="{7994091E-5B23-4A53-8391-C86EC9226940}"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19153873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364DB10-DAE9-4204-B594-D86069A4D5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296324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9FBE794-AB98-47FD-BF52-752E77113656}" type="datetimeFigureOut">
              <a:rPr lang="en-US">
                <a:solidFill>
                  <a:srgbClr val="191B0E"/>
                </a:solidFill>
              </a:rPr>
              <a:pPr>
                <a:defRPr/>
              </a:pPr>
              <a:t>7/1/2020</a:t>
            </a:fld>
            <a:endParaRPr lang="en-US">
              <a:solidFill>
                <a:srgbClr val="191B0E"/>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4" name="Slide Number Placeholder 5"/>
          <p:cNvSpPr>
            <a:spLocks noGrp="1"/>
          </p:cNvSpPr>
          <p:nvPr>
            <p:ph type="sldNum" sz="quarter" idx="12"/>
          </p:nvPr>
        </p:nvSpPr>
        <p:spPr/>
        <p:txBody>
          <a:bodyPr/>
          <a:lstStyle>
            <a:lvl1pPr>
              <a:defRPr/>
            </a:lvl1pPr>
          </a:lstStyle>
          <a:p>
            <a:pPr>
              <a:defRPr/>
            </a:pPr>
            <a:fld id="{A7EA29C5-D5A3-41EA-AA52-6682826EA247}"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79251721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5" name="Rectangle 7"/>
          <p:cNvSpPr/>
          <p:nvPr/>
        </p:nvSpPr>
        <p:spPr>
          <a:xfrm>
            <a:off x="90" y="0"/>
            <a:ext cx="397787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977878"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oAutofit/>
          </a:bodyPr>
          <a:lstStyle>
            <a:lvl1pPr>
              <a:lnSpc>
                <a:spcPct val="84000"/>
              </a:lnSpc>
              <a:defRPr sz="4800" baseline="0">
                <a:solidFill>
                  <a:schemeClr val="tx2"/>
                </a:solidFill>
              </a:defRPr>
            </a:lvl1pPr>
          </a:lstStyle>
          <a:p>
            <a:r>
              <a:rPr lang="vi-VN"/>
              <a:t>Bấm để sửa kiểu tiêu đề Bản cái</a:t>
            </a:r>
            <a:endParaRPr lang="en-US" dirty="0"/>
          </a:p>
        </p:txBody>
      </p:sp>
      <p:sp>
        <p:nvSpPr>
          <p:cNvPr id="3" name="Content Placeholder 2"/>
          <p:cNvSpPr>
            <a:spLocks noGrp="1"/>
          </p:cNvSpPr>
          <p:nvPr>
            <p:ph idx="1"/>
          </p:nvPr>
        </p:nvSpPr>
        <p:spPr>
          <a:xfrm>
            <a:off x="4692015" y="685801"/>
            <a:ext cx="390906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542925" y="2856344"/>
            <a:ext cx="289179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7" name="Date Placeholder 4"/>
          <p:cNvSpPr>
            <a:spLocks noGrp="1"/>
          </p:cNvSpPr>
          <p:nvPr>
            <p:ph type="dt" sz="half" idx="10"/>
          </p:nvPr>
        </p:nvSpPr>
        <p:spPr>
          <a:xfrm>
            <a:off x="543015" y="6453188"/>
            <a:ext cx="903685" cy="404812"/>
          </a:xfrm>
        </p:spPr>
        <p:txBody>
          <a:bodyPr/>
          <a:lstStyle>
            <a:lvl1pPr>
              <a:defRPr dirty="0">
                <a:solidFill>
                  <a:schemeClr val="tx2"/>
                </a:solidFill>
              </a:defRPr>
            </a:lvl1pPr>
          </a:lstStyle>
          <a:p>
            <a:pPr>
              <a:defRPr/>
            </a:pPr>
            <a:fld id="{837D0C0F-522F-48DB-91A5-A26EF5BB73CF}" type="datetimeFigureOut">
              <a:rPr lang="en-US">
                <a:solidFill>
                  <a:srgbClr val="191B0E"/>
                </a:solidFill>
              </a:rPr>
              <a:pPr>
                <a:defRPr/>
              </a:pPr>
              <a:t>7/1/2020</a:t>
            </a:fld>
            <a:endParaRPr lang="en-US">
              <a:solidFill>
                <a:srgbClr val="191B0E"/>
              </a:solidFill>
            </a:endParaRPr>
          </a:p>
        </p:txBody>
      </p:sp>
      <p:sp>
        <p:nvSpPr>
          <p:cNvPr id="8" name="Footer Placeholder 5"/>
          <p:cNvSpPr>
            <a:spLocks noGrp="1"/>
          </p:cNvSpPr>
          <p:nvPr>
            <p:ph type="ftr" sz="quarter" idx="11"/>
          </p:nvPr>
        </p:nvSpPr>
        <p:spPr>
          <a:xfrm>
            <a:off x="1654997" y="6453188"/>
            <a:ext cx="1779985" cy="404812"/>
          </a:xfrm>
        </p:spPr>
        <p:txBody>
          <a:bodyPr/>
          <a:lstStyle>
            <a:lvl1pPr>
              <a:defRPr dirty="0">
                <a:solidFill>
                  <a:schemeClr val="tx2"/>
                </a:solidFill>
              </a:defRPr>
            </a:lvl1pPr>
          </a:lstStyle>
          <a:p>
            <a:pPr>
              <a:defRPr/>
            </a:pPr>
            <a:endParaRPr lang="en-US">
              <a:solidFill>
                <a:srgbClr val="191B0E"/>
              </a:solidFill>
            </a:endParaRPr>
          </a:p>
        </p:txBody>
      </p:sp>
      <p:sp>
        <p:nvSpPr>
          <p:cNvPr id="9" name="Slide Number Placeholder 6"/>
          <p:cNvSpPr>
            <a:spLocks noGrp="1"/>
          </p:cNvSpPr>
          <p:nvPr>
            <p:ph type="sldNum" sz="quarter" idx="12"/>
          </p:nvPr>
        </p:nvSpPr>
        <p:spPr>
          <a:xfrm>
            <a:off x="7412921" y="6453188"/>
            <a:ext cx="1196579" cy="404812"/>
          </a:xfrm>
        </p:spPr>
        <p:txBody>
          <a:bodyPr/>
          <a:lstStyle>
            <a:lvl1pPr>
              <a:defRPr dirty="0">
                <a:solidFill>
                  <a:schemeClr val="tx2"/>
                </a:solidFill>
              </a:defRPr>
            </a:lvl1pPr>
          </a:lstStyle>
          <a:p>
            <a:pPr>
              <a:defRPr/>
            </a:pPr>
            <a:fld id="{976B6377-2341-470F-9F08-AEF9D5FD3BCF}"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363249460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5" name="Rectangle 7"/>
          <p:cNvSpPr/>
          <p:nvPr/>
        </p:nvSpPr>
        <p:spPr>
          <a:xfrm>
            <a:off x="90" y="0"/>
            <a:ext cx="397787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977878"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ormAutofit/>
          </a:bodyPr>
          <a:lstStyle>
            <a:lvl1pPr>
              <a:lnSpc>
                <a:spcPct val="84000"/>
              </a:lnSpc>
              <a:defRPr sz="4800" baseline="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4149090" y="4"/>
            <a:ext cx="4994910" cy="6857999"/>
          </a:xfrm>
        </p:spPr>
        <p:txBody>
          <a:bodyPr rtlCol="0">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542925" y="2855968"/>
            <a:ext cx="289179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7" name="Date Placeholder 4"/>
          <p:cNvSpPr>
            <a:spLocks noGrp="1"/>
          </p:cNvSpPr>
          <p:nvPr>
            <p:ph type="dt" sz="half" idx="10"/>
          </p:nvPr>
        </p:nvSpPr>
        <p:spPr>
          <a:xfrm>
            <a:off x="543015" y="6453188"/>
            <a:ext cx="903685" cy="404812"/>
          </a:xfrm>
        </p:spPr>
        <p:txBody>
          <a:bodyPr/>
          <a:lstStyle>
            <a:lvl1pPr>
              <a:defRPr dirty="0">
                <a:solidFill>
                  <a:schemeClr val="tx2"/>
                </a:solidFill>
              </a:defRPr>
            </a:lvl1pPr>
          </a:lstStyle>
          <a:p>
            <a:pPr>
              <a:defRPr/>
            </a:pPr>
            <a:fld id="{F72E941E-E026-4E73-AF8A-343ADD9A2B42}" type="datetimeFigureOut">
              <a:rPr lang="en-US">
                <a:solidFill>
                  <a:srgbClr val="191B0E"/>
                </a:solidFill>
              </a:rPr>
              <a:pPr>
                <a:defRPr/>
              </a:pPr>
              <a:t>7/1/2020</a:t>
            </a:fld>
            <a:endParaRPr lang="en-US">
              <a:solidFill>
                <a:srgbClr val="191B0E"/>
              </a:solidFill>
            </a:endParaRPr>
          </a:p>
        </p:txBody>
      </p:sp>
      <p:sp>
        <p:nvSpPr>
          <p:cNvPr id="8" name="Footer Placeholder 5"/>
          <p:cNvSpPr>
            <a:spLocks noGrp="1"/>
          </p:cNvSpPr>
          <p:nvPr>
            <p:ph type="ftr" sz="quarter" idx="11"/>
          </p:nvPr>
        </p:nvSpPr>
        <p:spPr>
          <a:xfrm>
            <a:off x="1654997" y="6453188"/>
            <a:ext cx="1779985" cy="404812"/>
          </a:xfrm>
        </p:spPr>
        <p:txBody>
          <a:bodyPr/>
          <a:lstStyle>
            <a:lvl1pPr>
              <a:defRPr dirty="0">
                <a:solidFill>
                  <a:schemeClr val="tx2"/>
                </a:solidFill>
              </a:defRPr>
            </a:lvl1pPr>
          </a:lstStyle>
          <a:p>
            <a:pPr>
              <a:defRPr/>
            </a:pPr>
            <a:endParaRPr lang="en-US">
              <a:solidFill>
                <a:srgbClr val="191B0E"/>
              </a:solidFill>
            </a:endParaRPr>
          </a:p>
        </p:txBody>
      </p:sp>
      <p:sp>
        <p:nvSpPr>
          <p:cNvPr id="9" name="Slide Number Placeholder 6"/>
          <p:cNvSpPr>
            <a:spLocks noGrp="1"/>
          </p:cNvSpPr>
          <p:nvPr>
            <p:ph type="sldNum" sz="quarter" idx="12"/>
          </p:nvPr>
        </p:nvSpPr>
        <p:spPr>
          <a:xfrm>
            <a:off x="7412921" y="6453188"/>
            <a:ext cx="1196579" cy="404812"/>
          </a:xfrm>
        </p:spPr>
        <p:txBody>
          <a:bodyPr/>
          <a:lstStyle>
            <a:lvl1pPr>
              <a:defRPr dirty="0">
                <a:solidFill>
                  <a:schemeClr val="tx2"/>
                </a:solidFill>
              </a:defRPr>
            </a:lvl1pPr>
          </a:lstStyle>
          <a:p>
            <a:pPr>
              <a:defRPr/>
            </a:pPr>
            <a:fld id="{20EF4D50-E524-48C3-81C3-C44AB5784BA5}"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401259621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a:xfrm>
            <a:off x="1028700" y="2295528"/>
            <a:ext cx="7200900" cy="3571875"/>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fld id="{1BB0B680-3F53-4FAA-A696-0DCF40A4F9BD}" type="datetimeFigureOut">
              <a:rPr lang="en-US">
                <a:solidFill>
                  <a:srgbClr val="191B0E"/>
                </a:solidFill>
              </a:rPr>
              <a:pPr>
                <a:defRPr/>
              </a:pPr>
              <a:t>7/1/2020</a:t>
            </a:fld>
            <a:endParaRPr lang="en-US">
              <a:solidFill>
                <a:srgbClr val="191B0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6" name="Slide Number Placeholder 5"/>
          <p:cNvSpPr>
            <a:spLocks noGrp="1"/>
          </p:cNvSpPr>
          <p:nvPr>
            <p:ph type="sldNum" sz="quarter" idx="12"/>
          </p:nvPr>
        </p:nvSpPr>
        <p:spPr/>
        <p:txBody>
          <a:bodyPr/>
          <a:lstStyle>
            <a:lvl1pPr>
              <a:defRPr/>
            </a:lvl1pPr>
          </a:lstStyle>
          <a:p>
            <a:pPr>
              <a:defRPr/>
            </a:pPr>
            <a:fld id="{83264818-7317-4CE6-BD0C-940C70180937}"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68986301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7511" y="624156"/>
            <a:ext cx="1174325" cy="5243244"/>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1028790" y="624156"/>
            <a:ext cx="6134731" cy="5243244"/>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fld id="{14C53D03-DB1F-4725-879B-6D805A83C89F}" type="datetimeFigureOut">
              <a:rPr lang="en-US">
                <a:solidFill>
                  <a:srgbClr val="191B0E"/>
                </a:solidFill>
              </a:rPr>
              <a:pPr>
                <a:defRPr/>
              </a:pPr>
              <a:t>7/1/2020</a:t>
            </a:fld>
            <a:endParaRPr lang="en-US">
              <a:solidFill>
                <a:srgbClr val="191B0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6" name="Slide Number Placeholder 5"/>
          <p:cNvSpPr>
            <a:spLocks noGrp="1"/>
          </p:cNvSpPr>
          <p:nvPr>
            <p:ph type="sldNum" sz="quarter" idx="12"/>
          </p:nvPr>
        </p:nvSpPr>
        <p:spPr/>
        <p:txBody>
          <a:bodyPr/>
          <a:lstStyle>
            <a:lvl1pPr>
              <a:defRPr/>
            </a:lvl1pPr>
          </a:lstStyle>
          <a:p>
            <a:pPr>
              <a:defRPr/>
            </a:pPr>
            <a:fld id="{FF8E5EB1-5A87-4D95-AFAA-17BC209B6A25}"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8248102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564441" y="744709"/>
            <a:ext cx="8005763" cy="5349875"/>
            <a:chOff x="752858" y="744469"/>
            <a:chExt cx="10674117" cy="5349671"/>
          </a:xfrm>
        </p:grpSpPr>
        <p:sp>
          <p:nvSpPr>
            <p:cNvPr id="5" name="Freeform 6"/>
            <p:cNvSpPr>
              <a:spLocks/>
            </p:cNvSpPr>
            <p:nvPr/>
          </p:nvSpPr>
          <p:spPr bwMode="auto">
            <a:xfrm>
              <a:off x="8151962" y="1685652"/>
              <a:ext cx="3275013" cy="4408488"/>
            </a:xfrm>
            <a:custGeom>
              <a:avLst/>
              <a:gdLst/>
              <a:ahLst/>
              <a:cxnLst>
                <a:cxn ang="0">
                  <a:pos x="8761" y="0"/>
                </a:cxn>
                <a:cxn ang="0">
                  <a:pos x="10000" y="0"/>
                </a:cxn>
                <a:cxn ang="0">
                  <a:pos x="10000" y="10000"/>
                </a:cxn>
                <a:cxn ang="0">
                  <a:pos x="0" y="10000"/>
                </a:cxn>
                <a:cxn ang="0">
                  <a:pos x="0" y="9126"/>
                </a:cxn>
                <a:cxn ang="0">
                  <a:pos x="8761" y="9127"/>
                </a:cxn>
                <a:cxn ang="0">
                  <a:pos x="8761" y="0"/>
                </a:cxn>
              </a:cxnLst>
              <a:rect l="0" t="0"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pPr defTabSz="457200" fontAlgn="base">
                <a:spcBef>
                  <a:spcPct val="0"/>
                </a:spcBef>
                <a:spcAft>
                  <a:spcPct val="0"/>
                </a:spcAft>
              </a:pPr>
              <a:endParaRPr lang="en-US">
                <a:solidFill>
                  <a:prstClr val="black"/>
                </a:solidFill>
                <a:latin typeface="Arial" charset="0"/>
                <a:cs typeface="Arial" charset="0"/>
              </a:endParaRPr>
            </a:p>
          </p:txBody>
        </p:sp>
        <p:sp>
          <p:nvSpPr>
            <p:cNvPr id="6" name="Freeform 6"/>
            <p:cNvSpPr>
              <a:spLocks/>
            </p:cNvSpPr>
            <p:nvPr/>
          </p:nvSpPr>
          <p:spPr bwMode="auto">
            <a:xfrm flipH="1" flipV="1">
              <a:off x="752858" y="744469"/>
              <a:ext cx="3275668" cy="4408488"/>
            </a:xfrm>
            <a:custGeom>
              <a:avLst/>
              <a:gdLst/>
              <a:ahLst/>
              <a:cxnLst>
                <a:cxn ang="0">
                  <a:pos x="8763" y="0"/>
                </a:cxn>
                <a:cxn ang="0">
                  <a:pos x="10002" y="0"/>
                </a:cxn>
                <a:cxn ang="0">
                  <a:pos x="10002" y="10000"/>
                </a:cxn>
                <a:cxn ang="0">
                  <a:pos x="2" y="10000"/>
                </a:cxn>
                <a:cxn ang="0">
                  <a:pos x="0" y="9125"/>
                </a:cxn>
                <a:cxn ang="0">
                  <a:pos x="8763" y="9128"/>
                </a:cxn>
                <a:cxn ang="0">
                  <a:pos x="8763" y="0"/>
                </a:cxn>
              </a:cxnLst>
              <a:rect l="0" t="0"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pPr defTabSz="457200" fontAlgn="base">
                <a:spcBef>
                  <a:spcPct val="0"/>
                </a:spcBef>
                <a:spcAft>
                  <a:spcPct val="0"/>
                </a:spcAft>
              </a:pPr>
              <a:endParaRPr lang="en-US">
                <a:solidFill>
                  <a:prstClr val="black"/>
                </a:solidFill>
                <a:latin typeface="Arial" charset="0"/>
                <a:cs typeface="Arial" charset="0"/>
              </a:endParaRPr>
            </a:p>
          </p:txBody>
        </p:sp>
      </p:grpSp>
      <p:sp>
        <p:nvSpPr>
          <p:cNvPr id="2" name="Title 1"/>
          <p:cNvSpPr>
            <a:spLocks noGrp="1"/>
          </p:cNvSpPr>
          <p:nvPr>
            <p:ph type="ctrTitle"/>
          </p:nvPr>
        </p:nvSpPr>
        <p:spPr>
          <a:xfrm>
            <a:off x="1436346" y="1788454"/>
            <a:ext cx="6270922" cy="2098226"/>
          </a:xfrm>
        </p:spPr>
        <p:txBody>
          <a:bodyPr anchor="b">
            <a:noAutofit/>
          </a:bodyPr>
          <a:lstStyle>
            <a:lvl1pPr algn="ctr">
              <a:defRPr sz="7200" cap="all" baseline="0">
                <a:solidFill>
                  <a:schemeClr val="tx2"/>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2010015" y="3956450"/>
            <a:ext cx="5123755"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7" name="Date Placeholder 3"/>
          <p:cNvSpPr>
            <a:spLocks noGrp="1"/>
          </p:cNvSpPr>
          <p:nvPr>
            <p:ph type="dt" sz="half" idx="10"/>
          </p:nvPr>
        </p:nvSpPr>
        <p:spPr>
          <a:xfrm>
            <a:off x="564358" y="6453188"/>
            <a:ext cx="1206104" cy="404812"/>
          </a:xfrm>
        </p:spPr>
        <p:txBody>
          <a:bodyPr/>
          <a:lstStyle>
            <a:lvl1pPr>
              <a:defRPr baseline="0" dirty="0">
                <a:solidFill>
                  <a:schemeClr val="tx2"/>
                </a:solidFill>
              </a:defRPr>
            </a:lvl1pPr>
          </a:lstStyle>
          <a:p>
            <a:pPr>
              <a:defRPr/>
            </a:pPr>
            <a:fld id="{6282019E-1E1B-40B0-ADBE-26A76F32A763}" type="datetimeFigureOut">
              <a:rPr lang="en-US">
                <a:solidFill>
                  <a:srgbClr val="191B0E"/>
                </a:solidFill>
              </a:rPr>
              <a:pPr>
                <a:defRPr/>
              </a:pPr>
              <a:t>7/1/2020</a:t>
            </a:fld>
            <a:endParaRPr lang="en-US">
              <a:solidFill>
                <a:srgbClr val="191B0E"/>
              </a:solidFill>
            </a:endParaRPr>
          </a:p>
        </p:txBody>
      </p:sp>
      <p:sp>
        <p:nvSpPr>
          <p:cNvPr id="8" name="Footer Placeholder 4"/>
          <p:cNvSpPr>
            <a:spLocks noGrp="1"/>
          </p:cNvSpPr>
          <p:nvPr>
            <p:ph type="ftr" sz="quarter" idx="11"/>
          </p:nvPr>
        </p:nvSpPr>
        <p:spPr>
          <a:xfrm>
            <a:off x="1938338" y="6453188"/>
            <a:ext cx="5267325" cy="404812"/>
          </a:xfrm>
        </p:spPr>
        <p:txBody>
          <a:bodyPr/>
          <a:lstStyle>
            <a:lvl1pPr algn="ctr">
              <a:defRPr baseline="0" dirty="0">
                <a:solidFill>
                  <a:schemeClr val="tx2"/>
                </a:solidFill>
              </a:defRPr>
            </a:lvl1pPr>
          </a:lstStyle>
          <a:p>
            <a:pPr>
              <a:defRPr/>
            </a:pPr>
            <a:endParaRPr lang="en-US">
              <a:solidFill>
                <a:srgbClr val="191B0E"/>
              </a:solidFill>
            </a:endParaRPr>
          </a:p>
        </p:txBody>
      </p:sp>
      <p:sp>
        <p:nvSpPr>
          <p:cNvPr id="9" name="Slide Number Placeholder 5"/>
          <p:cNvSpPr>
            <a:spLocks noGrp="1"/>
          </p:cNvSpPr>
          <p:nvPr>
            <p:ph type="sldNum" sz="quarter" idx="12"/>
          </p:nvPr>
        </p:nvSpPr>
        <p:spPr>
          <a:xfrm>
            <a:off x="7373541" y="6453188"/>
            <a:ext cx="1196578" cy="404812"/>
          </a:xfrm>
        </p:spPr>
        <p:txBody>
          <a:bodyPr/>
          <a:lstStyle>
            <a:lvl1pPr>
              <a:defRPr baseline="0" dirty="0">
                <a:solidFill>
                  <a:schemeClr val="tx2"/>
                </a:solidFill>
              </a:defRPr>
            </a:lvl1pPr>
          </a:lstStyle>
          <a:p>
            <a:pPr>
              <a:defRPr/>
            </a:pPr>
            <a:fld id="{4A9BA1CC-1554-4FAA-9F00-25328CB9863E}"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782085406"/>
      </p:ext>
    </p:extLst>
  </p:cSld>
  <p:clrMapOvr>
    <a:overrideClrMapping bg1="lt1" tx1="dk1" bg2="lt2" tx2="dk2" accent1="accent1" accent2="accent2" accent3="accent3" accent4="accent4" accent5="accent5" accent6="accent6" hlink="hlink" folHlink="folHlink"/>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fld id="{D68FF462-167E-4549-8F32-D175CC0B569D}" type="datetimeFigureOut">
              <a:rPr lang="en-US">
                <a:solidFill>
                  <a:srgbClr val="191B0E"/>
                </a:solidFill>
              </a:rPr>
              <a:pPr>
                <a:defRPr/>
              </a:pPr>
              <a:t>7/1/2020</a:t>
            </a:fld>
            <a:endParaRPr lang="en-US">
              <a:solidFill>
                <a:srgbClr val="191B0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6" name="Slide Number Placeholder 5"/>
          <p:cNvSpPr>
            <a:spLocks noGrp="1"/>
          </p:cNvSpPr>
          <p:nvPr>
            <p:ph type="sldNum" sz="quarter" idx="12"/>
          </p:nvPr>
        </p:nvSpPr>
        <p:spPr/>
        <p:txBody>
          <a:bodyPr/>
          <a:lstStyle>
            <a:lvl1pPr>
              <a:defRPr/>
            </a:lvl1pPr>
          </a:lstStyle>
          <a:p>
            <a:pPr>
              <a:defRPr/>
            </a:pPr>
            <a:fld id="{CEC32F24-70DC-4807-B50F-A2FCFD6FD971}"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284649734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bg>
      <p:bgRef idx="1001">
        <a:schemeClr val="bg2"/>
      </p:bgRef>
    </p:bg>
    <p:spTree>
      <p:nvGrpSpPr>
        <p:cNvPr id="1" name=""/>
        <p:cNvGrpSpPr/>
        <p:nvPr/>
      </p:nvGrpSpPr>
      <p:grpSpPr>
        <a:xfrm>
          <a:off x="0" y="0"/>
          <a:ext cx="0" cy="0"/>
          <a:chOff x="0" y="0"/>
          <a:chExt cx="0" cy="0"/>
        </a:xfrm>
      </p:grpSpPr>
      <p:sp>
        <p:nvSpPr>
          <p:cNvPr id="4" name="Freeform 6"/>
          <p:cNvSpPr>
            <a:spLocks/>
          </p:cNvSpPr>
          <p:nvPr/>
        </p:nvSpPr>
        <p:spPr bwMode="auto">
          <a:xfrm>
            <a:off x="6113861" y="1685925"/>
            <a:ext cx="2456259" cy="4408488"/>
          </a:xfrm>
          <a:custGeom>
            <a:avLst/>
            <a:gdLst>
              <a:gd name="T0" fmla="*/ 0 w 4125"/>
              <a:gd name="T1" fmla="*/ 0 h 5554"/>
              <a:gd name="T2" fmla="*/ 4125 w 4125"/>
              <a:gd name="T3" fmla="*/ 5554 h 5554"/>
            </a:gdLst>
            <a:ahLst/>
            <a:cxnLst>
              <a:cxn ang="0">
                <a:pos x="3614" y="0"/>
              </a:cxn>
              <a:cxn ang="0">
                <a:pos x="4125" y="0"/>
              </a:cxn>
              <a:cxn ang="0">
                <a:pos x="4125" y="5554"/>
              </a:cxn>
              <a:cxn ang="0">
                <a:pos x="0" y="5554"/>
              </a:cxn>
              <a:cxn ang="0">
                <a:pos x="0" y="5074"/>
              </a:cxn>
              <a:cxn ang="0">
                <a:pos x="3614" y="5074"/>
              </a:cxn>
              <a:cxn ang="0">
                <a:pos x="3614" y="0"/>
              </a:cxn>
            </a:cxnLst>
            <a:rect l="T0" t="T1" r="T2" b="T3"/>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txBody>
          <a:bodyPr/>
          <a:lstStyle/>
          <a:p>
            <a:pPr defTabSz="457200" fontAlgn="base">
              <a:spcBef>
                <a:spcPct val="0"/>
              </a:spcBef>
              <a:spcAft>
                <a:spcPct val="0"/>
              </a:spcAft>
            </a:pPr>
            <a:endParaRPr lang="en-US">
              <a:solidFill>
                <a:prstClr val="white"/>
              </a:solidFill>
              <a:latin typeface="Arial" charset="0"/>
              <a:cs typeface="Arial" charset="0"/>
            </a:endParaRPr>
          </a:p>
        </p:txBody>
      </p:sp>
      <p:sp>
        <p:nvSpPr>
          <p:cNvPr id="2" name="Title 1"/>
          <p:cNvSpPr>
            <a:spLocks noGrp="1"/>
          </p:cNvSpPr>
          <p:nvPr>
            <p:ph type="title"/>
          </p:nvPr>
        </p:nvSpPr>
        <p:spPr>
          <a:xfrm>
            <a:off x="573769" y="1301531"/>
            <a:ext cx="7209728" cy="2852737"/>
          </a:xfrm>
        </p:spPr>
        <p:txBody>
          <a:bodyPr anchor="b">
            <a:normAutofit/>
          </a:bodyPr>
          <a:lstStyle>
            <a:lvl1pPr algn="r">
              <a:defRPr sz="7200" cap="all" baseline="0">
                <a:solidFill>
                  <a:schemeClr val="tx2"/>
                </a:solidFill>
              </a:defRPr>
            </a:lvl1pPr>
          </a:lstStyle>
          <a:p>
            <a:r>
              <a:rPr lang="vi-VN"/>
              <a:t>Bấm để sửa kiểu tiêu đề Bản cái</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5" name="Date Placeholder 3"/>
          <p:cNvSpPr>
            <a:spLocks noGrp="1"/>
          </p:cNvSpPr>
          <p:nvPr>
            <p:ph type="dt" sz="half" idx="10"/>
          </p:nvPr>
        </p:nvSpPr>
        <p:spPr>
          <a:xfrm>
            <a:off x="553667" y="6453188"/>
            <a:ext cx="1216819" cy="404812"/>
          </a:xfrm>
        </p:spPr>
        <p:txBody>
          <a:bodyPr/>
          <a:lstStyle>
            <a:lvl1pPr>
              <a:defRPr dirty="0">
                <a:solidFill>
                  <a:schemeClr val="tx2"/>
                </a:solidFill>
              </a:defRPr>
            </a:lvl1pPr>
          </a:lstStyle>
          <a:p>
            <a:pPr>
              <a:defRPr/>
            </a:pPr>
            <a:fld id="{A8DF6D71-5DFC-4A18-BCF7-73291DF0D30F}" type="datetimeFigureOut">
              <a:rPr lang="en-US">
                <a:solidFill>
                  <a:srgbClr val="EFEDE3"/>
                </a:solidFill>
              </a:rPr>
              <a:pPr>
                <a:defRPr/>
              </a:pPr>
              <a:t>7/1/2020</a:t>
            </a:fld>
            <a:endParaRPr lang="en-US">
              <a:solidFill>
                <a:srgbClr val="EFEDE3"/>
              </a:solidFill>
            </a:endParaRPr>
          </a:p>
        </p:txBody>
      </p:sp>
      <p:sp>
        <p:nvSpPr>
          <p:cNvPr id="6" name="Footer Placeholder 4"/>
          <p:cNvSpPr>
            <a:spLocks noGrp="1"/>
          </p:cNvSpPr>
          <p:nvPr>
            <p:ph type="ftr" sz="quarter" idx="11"/>
          </p:nvPr>
        </p:nvSpPr>
        <p:spPr>
          <a:xfrm>
            <a:off x="1938338" y="6453188"/>
            <a:ext cx="5267325" cy="404812"/>
          </a:xfrm>
        </p:spPr>
        <p:txBody>
          <a:bodyPr/>
          <a:lstStyle>
            <a:lvl1pPr algn="ctr">
              <a:defRPr dirty="0">
                <a:solidFill>
                  <a:schemeClr val="tx2"/>
                </a:solidFill>
              </a:defRPr>
            </a:lvl1pPr>
          </a:lstStyle>
          <a:p>
            <a:pPr>
              <a:defRPr/>
            </a:pPr>
            <a:endParaRPr lang="en-US">
              <a:solidFill>
                <a:srgbClr val="EFEDE3"/>
              </a:solidFill>
            </a:endParaRPr>
          </a:p>
        </p:txBody>
      </p:sp>
      <p:sp>
        <p:nvSpPr>
          <p:cNvPr id="7" name="Slide Number Placeholder 5"/>
          <p:cNvSpPr>
            <a:spLocks noGrp="1"/>
          </p:cNvSpPr>
          <p:nvPr>
            <p:ph type="sldNum" sz="quarter" idx="12"/>
          </p:nvPr>
        </p:nvSpPr>
        <p:spPr>
          <a:xfrm>
            <a:off x="7373541" y="6453188"/>
            <a:ext cx="1196578" cy="404812"/>
          </a:xfrm>
        </p:spPr>
        <p:txBody>
          <a:bodyPr/>
          <a:lstStyle>
            <a:lvl1pPr>
              <a:defRPr dirty="0">
                <a:solidFill>
                  <a:schemeClr val="tx2"/>
                </a:solidFill>
              </a:defRPr>
            </a:lvl1pPr>
          </a:lstStyle>
          <a:p>
            <a:pPr>
              <a:defRPr/>
            </a:pPr>
            <a:fld id="{0FDE6B63-ECEC-494A-BA3E-72EB9CEB7FEF}" type="slidenum">
              <a:rPr lang="en-US">
                <a:solidFill>
                  <a:srgbClr val="EFEDE3"/>
                </a:solidFill>
              </a:rPr>
              <a:pPr>
                <a:defRPr/>
              </a:pPr>
              <a:t>‹#›</a:t>
            </a:fld>
            <a:endParaRPr lang="en-US">
              <a:solidFill>
                <a:srgbClr val="EFEDE3"/>
              </a:solidFill>
            </a:endParaRPr>
          </a:p>
        </p:txBody>
      </p:sp>
    </p:spTree>
    <p:extLst>
      <p:ext uri="{BB962C8B-B14F-4D97-AF65-F5344CB8AC3E}">
        <p14:creationId xmlns:p14="http://schemas.microsoft.com/office/powerpoint/2010/main" val="3750953470"/>
      </p:ext>
    </p:extLst>
  </p:cSld>
  <p:clrMapOvr>
    <a:overrideClrMapping bg1="dk1" tx1="lt1" bg2="dk2" tx2="lt2" accent1="accent1" accent2="accent2" accent3="accent3" accent4="accent4" accent5="accent5" accent6="accent6" hlink="hlink" folHlink="folHlink"/>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vi-VN"/>
              <a:t>Bấm để sửa kiểu tiêu đề Bản cái</a:t>
            </a:r>
            <a:endParaRPr lang="en-US" dirty="0"/>
          </a:p>
        </p:txBody>
      </p:sp>
      <p:sp>
        <p:nvSpPr>
          <p:cNvPr id="3" name="Content Placeholder 2"/>
          <p:cNvSpPr>
            <a:spLocks noGrp="1"/>
          </p:cNvSpPr>
          <p:nvPr>
            <p:ph sz="half" idx="1"/>
          </p:nvPr>
        </p:nvSpPr>
        <p:spPr>
          <a:xfrm>
            <a:off x="1028701" y="2286002"/>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4894054" y="2286002"/>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p:cNvSpPr>
            <a:spLocks noGrp="1"/>
          </p:cNvSpPr>
          <p:nvPr>
            <p:ph type="dt" sz="half" idx="10"/>
          </p:nvPr>
        </p:nvSpPr>
        <p:spPr/>
        <p:txBody>
          <a:bodyPr/>
          <a:lstStyle>
            <a:lvl1pPr>
              <a:defRPr/>
            </a:lvl1pPr>
          </a:lstStyle>
          <a:p>
            <a:pPr>
              <a:defRPr/>
            </a:pPr>
            <a:fld id="{B2BFAD51-9F86-4A30-BB86-38F88BC37C69}" type="datetimeFigureOut">
              <a:rPr lang="en-US">
                <a:solidFill>
                  <a:srgbClr val="191B0E"/>
                </a:solidFill>
              </a:rPr>
              <a:pPr>
                <a:defRPr/>
              </a:pPr>
              <a:t>7/1/2020</a:t>
            </a:fld>
            <a:endParaRPr lang="en-US">
              <a:solidFill>
                <a:srgbClr val="191B0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7" name="Slide Number Placeholder 5"/>
          <p:cNvSpPr>
            <a:spLocks noGrp="1"/>
          </p:cNvSpPr>
          <p:nvPr>
            <p:ph type="sldNum" sz="quarter" idx="12"/>
          </p:nvPr>
        </p:nvSpPr>
        <p:spPr/>
        <p:txBody>
          <a:bodyPr/>
          <a:lstStyle>
            <a:lvl1pPr>
              <a:defRPr/>
            </a:lvl1pPr>
          </a:lstStyle>
          <a:p>
            <a:pPr>
              <a:defRPr/>
            </a:pPr>
            <a:fld id="{28219B23-A158-4515-883C-9E0AE13560F7}"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380285003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vi-VN"/>
              <a:t>Bấm để sửa kiểu tiêu đề Bản cái</a:t>
            </a:r>
            <a:endParaRPr lang="en-US" dirty="0"/>
          </a:p>
        </p:txBody>
      </p:sp>
      <p:sp>
        <p:nvSpPr>
          <p:cNvPr id="3" name="Text Placeholder 2"/>
          <p:cNvSpPr>
            <a:spLocks noGrp="1"/>
          </p:cNvSpPr>
          <p:nvPr>
            <p:ph type="body" idx="1"/>
          </p:nvPr>
        </p:nvSpPr>
        <p:spPr>
          <a:xfrm>
            <a:off x="1028700" y="2340864"/>
            <a:ext cx="3332988"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1028700" y="3305378"/>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4893761" y="2340864"/>
            <a:ext cx="3332988"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4893761" y="3305378"/>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p:cNvSpPr>
            <a:spLocks noGrp="1"/>
          </p:cNvSpPr>
          <p:nvPr>
            <p:ph type="dt" sz="half" idx="10"/>
          </p:nvPr>
        </p:nvSpPr>
        <p:spPr/>
        <p:txBody>
          <a:bodyPr/>
          <a:lstStyle>
            <a:lvl1pPr>
              <a:defRPr/>
            </a:lvl1pPr>
          </a:lstStyle>
          <a:p>
            <a:pPr>
              <a:defRPr/>
            </a:pPr>
            <a:fld id="{D7522722-E717-4952-97B6-EFC26CC3DED2}" type="datetimeFigureOut">
              <a:rPr lang="en-US">
                <a:solidFill>
                  <a:srgbClr val="191B0E"/>
                </a:solidFill>
              </a:rPr>
              <a:pPr>
                <a:defRPr/>
              </a:pPr>
              <a:t>7/1/2020</a:t>
            </a:fld>
            <a:endParaRPr lang="en-US">
              <a:solidFill>
                <a:srgbClr val="191B0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9" name="Slide Number Placeholder 5"/>
          <p:cNvSpPr>
            <a:spLocks noGrp="1"/>
          </p:cNvSpPr>
          <p:nvPr>
            <p:ph type="sldNum" sz="quarter" idx="12"/>
          </p:nvPr>
        </p:nvSpPr>
        <p:spPr/>
        <p:txBody>
          <a:bodyPr/>
          <a:lstStyle>
            <a:lvl1pPr>
              <a:defRPr/>
            </a:lvl1pPr>
          </a:lstStyle>
          <a:p>
            <a:pPr>
              <a:defRPr/>
            </a:pPr>
            <a:fld id="{F87A3BB5-D8D5-4AC4-AE22-FF10D5F0292D}"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17083927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2FE0FC2-2A5D-4802-B562-2E49529CC6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235020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3"/>
          <p:cNvSpPr>
            <a:spLocks noGrp="1"/>
          </p:cNvSpPr>
          <p:nvPr>
            <p:ph type="dt" sz="half" idx="10"/>
          </p:nvPr>
        </p:nvSpPr>
        <p:spPr/>
        <p:txBody>
          <a:bodyPr/>
          <a:lstStyle>
            <a:lvl1pPr>
              <a:defRPr/>
            </a:lvl1pPr>
          </a:lstStyle>
          <a:p>
            <a:pPr>
              <a:defRPr/>
            </a:pPr>
            <a:fld id="{F1AD2F60-AD36-4ADE-9AA1-7BA47B1DEA48}" type="datetimeFigureOut">
              <a:rPr lang="en-US">
                <a:solidFill>
                  <a:srgbClr val="191B0E"/>
                </a:solidFill>
              </a:rPr>
              <a:pPr>
                <a:defRPr/>
              </a:pPr>
              <a:t>7/1/2020</a:t>
            </a:fld>
            <a:endParaRPr lang="en-US">
              <a:solidFill>
                <a:srgbClr val="191B0E"/>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5" name="Slide Number Placeholder 5"/>
          <p:cNvSpPr>
            <a:spLocks noGrp="1"/>
          </p:cNvSpPr>
          <p:nvPr>
            <p:ph type="sldNum" sz="quarter" idx="12"/>
          </p:nvPr>
        </p:nvSpPr>
        <p:spPr/>
        <p:txBody>
          <a:bodyPr/>
          <a:lstStyle>
            <a:lvl1pPr>
              <a:defRPr/>
            </a:lvl1pPr>
          </a:lstStyle>
          <a:p>
            <a:pPr>
              <a:defRPr/>
            </a:pPr>
            <a:fld id="{7994091E-5B23-4A53-8391-C86EC9226940}"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62339634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9FBE794-AB98-47FD-BF52-752E77113656}" type="datetimeFigureOut">
              <a:rPr lang="en-US">
                <a:solidFill>
                  <a:srgbClr val="191B0E"/>
                </a:solidFill>
              </a:rPr>
              <a:pPr>
                <a:defRPr/>
              </a:pPr>
              <a:t>7/1/2020</a:t>
            </a:fld>
            <a:endParaRPr lang="en-US">
              <a:solidFill>
                <a:srgbClr val="191B0E"/>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4" name="Slide Number Placeholder 5"/>
          <p:cNvSpPr>
            <a:spLocks noGrp="1"/>
          </p:cNvSpPr>
          <p:nvPr>
            <p:ph type="sldNum" sz="quarter" idx="12"/>
          </p:nvPr>
        </p:nvSpPr>
        <p:spPr/>
        <p:txBody>
          <a:bodyPr/>
          <a:lstStyle>
            <a:lvl1pPr>
              <a:defRPr/>
            </a:lvl1pPr>
          </a:lstStyle>
          <a:p>
            <a:pPr>
              <a:defRPr/>
            </a:pPr>
            <a:fld id="{A7EA29C5-D5A3-41EA-AA52-6682826EA247}"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245456773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5" name="Rectangle 7"/>
          <p:cNvSpPr/>
          <p:nvPr/>
        </p:nvSpPr>
        <p:spPr>
          <a:xfrm>
            <a:off x="85" y="0"/>
            <a:ext cx="397787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977878"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oAutofit/>
          </a:bodyPr>
          <a:lstStyle>
            <a:lvl1pPr>
              <a:lnSpc>
                <a:spcPct val="84000"/>
              </a:lnSpc>
              <a:defRPr sz="4800" baseline="0">
                <a:solidFill>
                  <a:schemeClr val="tx2"/>
                </a:solidFill>
              </a:defRPr>
            </a:lvl1pPr>
          </a:lstStyle>
          <a:p>
            <a:r>
              <a:rPr lang="vi-VN"/>
              <a:t>Bấm để sửa kiểu tiêu đề Bản cái</a:t>
            </a:r>
            <a:endParaRPr lang="en-US" dirty="0"/>
          </a:p>
        </p:txBody>
      </p:sp>
      <p:sp>
        <p:nvSpPr>
          <p:cNvPr id="3" name="Content Placeholder 2"/>
          <p:cNvSpPr>
            <a:spLocks noGrp="1"/>
          </p:cNvSpPr>
          <p:nvPr>
            <p:ph idx="1"/>
          </p:nvPr>
        </p:nvSpPr>
        <p:spPr>
          <a:xfrm>
            <a:off x="4692015" y="685801"/>
            <a:ext cx="390906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542925" y="2856344"/>
            <a:ext cx="289179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7" name="Date Placeholder 4"/>
          <p:cNvSpPr>
            <a:spLocks noGrp="1"/>
          </p:cNvSpPr>
          <p:nvPr>
            <p:ph type="dt" sz="half" idx="10"/>
          </p:nvPr>
        </p:nvSpPr>
        <p:spPr>
          <a:xfrm>
            <a:off x="543010" y="6453188"/>
            <a:ext cx="903685" cy="404812"/>
          </a:xfrm>
        </p:spPr>
        <p:txBody>
          <a:bodyPr/>
          <a:lstStyle>
            <a:lvl1pPr>
              <a:defRPr dirty="0">
                <a:solidFill>
                  <a:schemeClr val="tx2"/>
                </a:solidFill>
              </a:defRPr>
            </a:lvl1pPr>
          </a:lstStyle>
          <a:p>
            <a:pPr>
              <a:defRPr/>
            </a:pPr>
            <a:fld id="{837D0C0F-522F-48DB-91A5-A26EF5BB73CF}" type="datetimeFigureOut">
              <a:rPr lang="en-US">
                <a:solidFill>
                  <a:srgbClr val="191B0E"/>
                </a:solidFill>
              </a:rPr>
              <a:pPr>
                <a:defRPr/>
              </a:pPr>
              <a:t>7/1/2020</a:t>
            </a:fld>
            <a:endParaRPr lang="en-US">
              <a:solidFill>
                <a:srgbClr val="191B0E"/>
              </a:solidFill>
            </a:endParaRPr>
          </a:p>
        </p:txBody>
      </p:sp>
      <p:sp>
        <p:nvSpPr>
          <p:cNvPr id="8" name="Footer Placeholder 5"/>
          <p:cNvSpPr>
            <a:spLocks noGrp="1"/>
          </p:cNvSpPr>
          <p:nvPr>
            <p:ph type="ftr" sz="quarter" idx="11"/>
          </p:nvPr>
        </p:nvSpPr>
        <p:spPr>
          <a:xfrm>
            <a:off x="1654997" y="6453188"/>
            <a:ext cx="1779985" cy="404812"/>
          </a:xfrm>
        </p:spPr>
        <p:txBody>
          <a:bodyPr/>
          <a:lstStyle>
            <a:lvl1pPr>
              <a:defRPr dirty="0">
                <a:solidFill>
                  <a:schemeClr val="tx2"/>
                </a:solidFill>
              </a:defRPr>
            </a:lvl1pPr>
          </a:lstStyle>
          <a:p>
            <a:pPr>
              <a:defRPr/>
            </a:pPr>
            <a:endParaRPr lang="en-US">
              <a:solidFill>
                <a:srgbClr val="191B0E"/>
              </a:solidFill>
            </a:endParaRPr>
          </a:p>
        </p:txBody>
      </p:sp>
      <p:sp>
        <p:nvSpPr>
          <p:cNvPr id="9" name="Slide Number Placeholder 6"/>
          <p:cNvSpPr>
            <a:spLocks noGrp="1"/>
          </p:cNvSpPr>
          <p:nvPr>
            <p:ph type="sldNum" sz="quarter" idx="12"/>
          </p:nvPr>
        </p:nvSpPr>
        <p:spPr>
          <a:xfrm>
            <a:off x="7412916" y="6453188"/>
            <a:ext cx="1196579" cy="404812"/>
          </a:xfrm>
        </p:spPr>
        <p:txBody>
          <a:bodyPr/>
          <a:lstStyle>
            <a:lvl1pPr>
              <a:defRPr dirty="0">
                <a:solidFill>
                  <a:schemeClr val="tx2"/>
                </a:solidFill>
              </a:defRPr>
            </a:lvl1pPr>
          </a:lstStyle>
          <a:p>
            <a:pPr>
              <a:defRPr/>
            </a:pPr>
            <a:fld id="{976B6377-2341-470F-9F08-AEF9D5FD3BCF}"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1581646744"/>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5" name="Rectangle 7"/>
          <p:cNvSpPr/>
          <p:nvPr/>
        </p:nvSpPr>
        <p:spPr>
          <a:xfrm>
            <a:off x="85" y="0"/>
            <a:ext cx="397787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977878"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ormAutofit/>
          </a:bodyPr>
          <a:lstStyle>
            <a:lvl1pPr>
              <a:lnSpc>
                <a:spcPct val="84000"/>
              </a:lnSpc>
              <a:defRPr sz="4800" baseline="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4149090" y="4"/>
            <a:ext cx="4994910" cy="6857999"/>
          </a:xfrm>
        </p:spPr>
        <p:txBody>
          <a:bodyPr rtlCol="0">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542925" y="2855968"/>
            <a:ext cx="289179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7" name="Date Placeholder 4"/>
          <p:cNvSpPr>
            <a:spLocks noGrp="1"/>
          </p:cNvSpPr>
          <p:nvPr>
            <p:ph type="dt" sz="half" idx="10"/>
          </p:nvPr>
        </p:nvSpPr>
        <p:spPr>
          <a:xfrm>
            <a:off x="543010" y="6453188"/>
            <a:ext cx="903685" cy="404812"/>
          </a:xfrm>
        </p:spPr>
        <p:txBody>
          <a:bodyPr/>
          <a:lstStyle>
            <a:lvl1pPr>
              <a:defRPr dirty="0">
                <a:solidFill>
                  <a:schemeClr val="tx2"/>
                </a:solidFill>
              </a:defRPr>
            </a:lvl1pPr>
          </a:lstStyle>
          <a:p>
            <a:pPr>
              <a:defRPr/>
            </a:pPr>
            <a:fld id="{F72E941E-E026-4E73-AF8A-343ADD9A2B42}" type="datetimeFigureOut">
              <a:rPr lang="en-US">
                <a:solidFill>
                  <a:srgbClr val="191B0E"/>
                </a:solidFill>
              </a:rPr>
              <a:pPr>
                <a:defRPr/>
              </a:pPr>
              <a:t>7/1/2020</a:t>
            </a:fld>
            <a:endParaRPr lang="en-US">
              <a:solidFill>
                <a:srgbClr val="191B0E"/>
              </a:solidFill>
            </a:endParaRPr>
          </a:p>
        </p:txBody>
      </p:sp>
      <p:sp>
        <p:nvSpPr>
          <p:cNvPr id="8" name="Footer Placeholder 5"/>
          <p:cNvSpPr>
            <a:spLocks noGrp="1"/>
          </p:cNvSpPr>
          <p:nvPr>
            <p:ph type="ftr" sz="quarter" idx="11"/>
          </p:nvPr>
        </p:nvSpPr>
        <p:spPr>
          <a:xfrm>
            <a:off x="1654997" y="6453188"/>
            <a:ext cx="1779985" cy="404812"/>
          </a:xfrm>
        </p:spPr>
        <p:txBody>
          <a:bodyPr/>
          <a:lstStyle>
            <a:lvl1pPr>
              <a:defRPr dirty="0">
                <a:solidFill>
                  <a:schemeClr val="tx2"/>
                </a:solidFill>
              </a:defRPr>
            </a:lvl1pPr>
          </a:lstStyle>
          <a:p>
            <a:pPr>
              <a:defRPr/>
            </a:pPr>
            <a:endParaRPr lang="en-US">
              <a:solidFill>
                <a:srgbClr val="191B0E"/>
              </a:solidFill>
            </a:endParaRPr>
          </a:p>
        </p:txBody>
      </p:sp>
      <p:sp>
        <p:nvSpPr>
          <p:cNvPr id="9" name="Slide Number Placeholder 6"/>
          <p:cNvSpPr>
            <a:spLocks noGrp="1"/>
          </p:cNvSpPr>
          <p:nvPr>
            <p:ph type="sldNum" sz="quarter" idx="12"/>
          </p:nvPr>
        </p:nvSpPr>
        <p:spPr>
          <a:xfrm>
            <a:off x="7412916" y="6453188"/>
            <a:ext cx="1196579" cy="404812"/>
          </a:xfrm>
        </p:spPr>
        <p:txBody>
          <a:bodyPr/>
          <a:lstStyle>
            <a:lvl1pPr>
              <a:defRPr dirty="0">
                <a:solidFill>
                  <a:schemeClr val="tx2"/>
                </a:solidFill>
              </a:defRPr>
            </a:lvl1pPr>
          </a:lstStyle>
          <a:p>
            <a:pPr>
              <a:defRPr/>
            </a:pPr>
            <a:fld id="{20EF4D50-E524-48C3-81C3-C44AB5784BA5}"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219331822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a:xfrm>
            <a:off x="1028700" y="2295528"/>
            <a:ext cx="7200900" cy="3571875"/>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fld id="{1BB0B680-3F53-4FAA-A696-0DCF40A4F9BD}" type="datetimeFigureOut">
              <a:rPr lang="en-US">
                <a:solidFill>
                  <a:srgbClr val="191B0E"/>
                </a:solidFill>
              </a:rPr>
              <a:pPr>
                <a:defRPr/>
              </a:pPr>
              <a:t>7/1/2020</a:t>
            </a:fld>
            <a:endParaRPr lang="en-US">
              <a:solidFill>
                <a:srgbClr val="191B0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6" name="Slide Number Placeholder 5"/>
          <p:cNvSpPr>
            <a:spLocks noGrp="1"/>
          </p:cNvSpPr>
          <p:nvPr>
            <p:ph type="sldNum" sz="quarter" idx="12"/>
          </p:nvPr>
        </p:nvSpPr>
        <p:spPr/>
        <p:txBody>
          <a:bodyPr/>
          <a:lstStyle>
            <a:lvl1pPr>
              <a:defRPr/>
            </a:lvl1pPr>
          </a:lstStyle>
          <a:p>
            <a:pPr>
              <a:defRPr/>
            </a:pPr>
            <a:fld id="{83264818-7317-4CE6-BD0C-940C70180937}"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383077162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7506" y="624156"/>
            <a:ext cx="1174325" cy="5243244"/>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1028785" y="624156"/>
            <a:ext cx="6134731" cy="5243244"/>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fld id="{14C53D03-DB1F-4725-879B-6D805A83C89F}" type="datetimeFigureOut">
              <a:rPr lang="en-US">
                <a:solidFill>
                  <a:srgbClr val="191B0E"/>
                </a:solidFill>
              </a:rPr>
              <a:pPr>
                <a:defRPr/>
              </a:pPr>
              <a:t>7/1/2020</a:t>
            </a:fld>
            <a:endParaRPr lang="en-US">
              <a:solidFill>
                <a:srgbClr val="191B0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6" name="Slide Number Placeholder 5"/>
          <p:cNvSpPr>
            <a:spLocks noGrp="1"/>
          </p:cNvSpPr>
          <p:nvPr>
            <p:ph type="sldNum" sz="quarter" idx="12"/>
          </p:nvPr>
        </p:nvSpPr>
        <p:spPr/>
        <p:txBody>
          <a:bodyPr/>
          <a:lstStyle>
            <a:lvl1pPr>
              <a:defRPr/>
            </a:lvl1pPr>
          </a:lstStyle>
          <a:p>
            <a:pPr>
              <a:defRPr/>
            </a:pPr>
            <a:fld id="{FF8E5EB1-5A87-4D95-AFAA-17BC209B6A25}"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140671060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564426" y="744679"/>
            <a:ext cx="8005763" cy="5349875"/>
            <a:chOff x="752858" y="744469"/>
            <a:chExt cx="10674117" cy="5349671"/>
          </a:xfrm>
        </p:grpSpPr>
        <p:sp>
          <p:nvSpPr>
            <p:cNvPr id="5" name="Freeform 6"/>
            <p:cNvSpPr>
              <a:spLocks/>
            </p:cNvSpPr>
            <p:nvPr/>
          </p:nvSpPr>
          <p:spPr bwMode="auto">
            <a:xfrm>
              <a:off x="8151962" y="1685652"/>
              <a:ext cx="3275013" cy="4408488"/>
            </a:xfrm>
            <a:custGeom>
              <a:avLst/>
              <a:gdLst/>
              <a:ahLst/>
              <a:cxnLst>
                <a:cxn ang="0">
                  <a:pos x="8761" y="0"/>
                </a:cxn>
                <a:cxn ang="0">
                  <a:pos x="10000" y="0"/>
                </a:cxn>
                <a:cxn ang="0">
                  <a:pos x="10000" y="10000"/>
                </a:cxn>
                <a:cxn ang="0">
                  <a:pos x="0" y="10000"/>
                </a:cxn>
                <a:cxn ang="0">
                  <a:pos x="0" y="9126"/>
                </a:cxn>
                <a:cxn ang="0">
                  <a:pos x="8761" y="9127"/>
                </a:cxn>
                <a:cxn ang="0">
                  <a:pos x="8761" y="0"/>
                </a:cxn>
              </a:cxnLst>
              <a:rect l="0" t="0"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pPr defTabSz="457200" fontAlgn="base">
                <a:spcBef>
                  <a:spcPct val="0"/>
                </a:spcBef>
                <a:spcAft>
                  <a:spcPct val="0"/>
                </a:spcAft>
              </a:pPr>
              <a:endParaRPr lang="en-US">
                <a:solidFill>
                  <a:prstClr val="black"/>
                </a:solidFill>
                <a:latin typeface="Arial" charset="0"/>
                <a:cs typeface="Arial" charset="0"/>
              </a:endParaRPr>
            </a:p>
          </p:txBody>
        </p:sp>
        <p:sp>
          <p:nvSpPr>
            <p:cNvPr id="6" name="Freeform 6"/>
            <p:cNvSpPr>
              <a:spLocks/>
            </p:cNvSpPr>
            <p:nvPr/>
          </p:nvSpPr>
          <p:spPr bwMode="auto">
            <a:xfrm flipH="1" flipV="1">
              <a:off x="752858" y="744469"/>
              <a:ext cx="3275668" cy="4408488"/>
            </a:xfrm>
            <a:custGeom>
              <a:avLst/>
              <a:gdLst/>
              <a:ahLst/>
              <a:cxnLst>
                <a:cxn ang="0">
                  <a:pos x="8763" y="0"/>
                </a:cxn>
                <a:cxn ang="0">
                  <a:pos x="10002" y="0"/>
                </a:cxn>
                <a:cxn ang="0">
                  <a:pos x="10002" y="10000"/>
                </a:cxn>
                <a:cxn ang="0">
                  <a:pos x="2" y="10000"/>
                </a:cxn>
                <a:cxn ang="0">
                  <a:pos x="0" y="9125"/>
                </a:cxn>
                <a:cxn ang="0">
                  <a:pos x="8763" y="9128"/>
                </a:cxn>
                <a:cxn ang="0">
                  <a:pos x="8763" y="0"/>
                </a:cxn>
              </a:cxnLst>
              <a:rect l="0" t="0"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pPr defTabSz="457200" fontAlgn="base">
                <a:spcBef>
                  <a:spcPct val="0"/>
                </a:spcBef>
                <a:spcAft>
                  <a:spcPct val="0"/>
                </a:spcAft>
              </a:pPr>
              <a:endParaRPr lang="en-US">
                <a:solidFill>
                  <a:prstClr val="black"/>
                </a:solidFill>
                <a:latin typeface="Arial" charset="0"/>
                <a:cs typeface="Arial" charset="0"/>
              </a:endParaRPr>
            </a:p>
          </p:txBody>
        </p:sp>
      </p:grpSp>
      <p:sp>
        <p:nvSpPr>
          <p:cNvPr id="2" name="Title 1"/>
          <p:cNvSpPr>
            <a:spLocks noGrp="1"/>
          </p:cNvSpPr>
          <p:nvPr>
            <p:ph type="ctrTitle"/>
          </p:nvPr>
        </p:nvSpPr>
        <p:spPr>
          <a:xfrm>
            <a:off x="1436346" y="1788454"/>
            <a:ext cx="6270922" cy="2098226"/>
          </a:xfrm>
        </p:spPr>
        <p:txBody>
          <a:bodyPr anchor="b">
            <a:noAutofit/>
          </a:bodyPr>
          <a:lstStyle>
            <a:lvl1pPr algn="ctr">
              <a:defRPr sz="7200" cap="all" baseline="0">
                <a:solidFill>
                  <a:schemeClr val="tx2"/>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2010000" y="3956420"/>
            <a:ext cx="5123755"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7" name="Date Placeholder 3"/>
          <p:cNvSpPr>
            <a:spLocks noGrp="1"/>
          </p:cNvSpPr>
          <p:nvPr>
            <p:ph type="dt" sz="half" idx="10"/>
          </p:nvPr>
        </p:nvSpPr>
        <p:spPr>
          <a:xfrm>
            <a:off x="564358" y="6453188"/>
            <a:ext cx="1206104" cy="404812"/>
          </a:xfrm>
        </p:spPr>
        <p:txBody>
          <a:bodyPr/>
          <a:lstStyle>
            <a:lvl1pPr>
              <a:defRPr baseline="0" dirty="0">
                <a:solidFill>
                  <a:schemeClr val="tx2"/>
                </a:solidFill>
              </a:defRPr>
            </a:lvl1pPr>
          </a:lstStyle>
          <a:p>
            <a:pPr>
              <a:defRPr/>
            </a:pPr>
            <a:fld id="{6282019E-1E1B-40B0-ADBE-26A76F32A763}" type="datetimeFigureOut">
              <a:rPr lang="en-US">
                <a:solidFill>
                  <a:srgbClr val="191B0E"/>
                </a:solidFill>
              </a:rPr>
              <a:pPr>
                <a:defRPr/>
              </a:pPr>
              <a:t>7/1/2020</a:t>
            </a:fld>
            <a:endParaRPr lang="en-US">
              <a:solidFill>
                <a:srgbClr val="191B0E"/>
              </a:solidFill>
            </a:endParaRPr>
          </a:p>
        </p:txBody>
      </p:sp>
      <p:sp>
        <p:nvSpPr>
          <p:cNvPr id="8" name="Footer Placeholder 4"/>
          <p:cNvSpPr>
            <a:spLocks noGrp="1"/>
          </p:cNvSpPr>
          <p:nvPr>
            <p:ph type="ftr" sz="quarter" idx="11"/>
          </p:nvPr>
        </p:nvSpPr>
        <p:spPr>
          <a:xfrm>
            <a:off x="1938338" y="6453188"/>
            <a:ext cx="5267325" cy="404812"/>
          </a:xfrm>
        </p:spPr>
        <p:txBody>
          <a:bodyPr/>
          <a:lstStyle>
            <a:lvl1pPr algn="ctr">
              <a:defRPr baseline="0" dirty="0">
                <a:solidFill>
                  <a:schemeClr val="tx2"/>
                </a:solidFill>
              </a:defRPr>
            </a:lvl1pPr>
          </a:lstStyle>
          <a:p>
            <a:pPr>
              <a:defRPr/>
            </a:pPr>
            <a:endParaRPr lang="en-US">
              <a:solidFill>
                <a:srgbClr val="191B0E"/>
              </a:solidFill>
            </a:endParaRPr>
          </a:p>
        </p:txBody>
      </p:sp>
      <p:sp>
        <p:nvSpPr>
          <p:cNvPr id="9" name="Slide Number Placeholder 5"/>
          <p:cNvSpPr>
            <a:spLocks noGrp="1"/>
          </p:cNvSpPr>
          <p:nvPr>
            <p:ph type="sldNum" sz="quarter" idx="12"/>
          </p:nvPr>
        </p:nvSpPr>
        <p:spPr>
          <a:xfrm>
            <a:off x="7373541" y="6453188"/>
            <a:ext cx="1196578" cy="404812"/>
          </a:xfrm>
        </p:spPr>
        <p:txBody>
          <a:bodyPr/>
          <a:lstStyle>
            <a:lvl1pPr>
              <a:defRPr baseline="0" dirty="0">
                <a:solidFill>
                  <a:schemeClr val="tx2"/>
                </a:solidFill>
              </a:defRPr>
            </a:lvl1pPr>
          </a:lstStyle>
          <a:p>
            <a:pPr>
              <a:defRPr/>
            </a:pPr>
            <a:fld id="{4A9BA1CC-1554-4FAA-9F00-25328CB9863E}"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2237484934"/>
      </p:ext>
    </p:extLst>
  </p:cSld>
  <p:clrMapOvr>
    <a:overrideClrMapping bg1="lt1" tx1="dk1" bg2="lt2" tx2="dk2" accent1="accent1" accent2="accent2" accent3="accent3" accent4="accent4" accent5="accent5" accent6="accent6" hlink="hlink" folHlink="folHlink"/>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fld id="{D68FF462-167E-4549-8F32-D175CC0B569D}" type="datetimeFigureOut">
              <a:rPr lang="en-US">
                <a:solidFill>
                  <a:srgbClr val="191B0E"/>
                </a:solidFill>
              </a:rPr>
              <a:pPr>
                <a:defRPr/>
              </a:pPr>
              <a:t>7/1/2020</a:t>
            </a:fld>
            <a:endParaRPr lang="en-US">
              <a:solidFill>
                <a:srgbClr val="191B0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6" name="Slide Number Placeholder 5"/>
          <p:cNvSpPr>
            <a:spLocks noGrp="1"/>
          </p:cNvSpPr>
          <p:nvPr>
            <p:ph type="sldNum" sz="quarter" idx="12"/>
          </p:nvPr>
        </p:nvSpPr>
        <p:spPr/>
        <p:txBody>
          <a:bodyPr/>
          <a:lstStyle>
            <a:lvl1pPr>
              <a:defRPr/>
            </a:lvl1pPr>
          </a:lstStyle>
          <a:p>
            <a:pPr>
              <a:defRPr/>
            </a:pPr>
            <a:fld id="{CEC32F24-70DC-4807-B50F-A2FCFD6FD971}"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402437772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bg>
      <p:bgRef idx="1001">
        <a:schemeClr val="bg2"/>
      </p:bgRef>
    </p:bg>
    <p:spTree>
      <p:nvGrpSpPr>
        <p:cNvPr id="1" name=""/>
        <p:cNvGrpSpPr/>
        <p:nvPr/>
      </p:nvGrpSpPr>
      <p:grpSpPr>
        <a:xfrm>
          <a:off x="0" y="0"/>
          <a:ext cx="0" cy="0"/>
          <a:chOff x="0" y="0"/>
          <a:chExt cx="0" cy="0"/>
        </a:xfrm>
      </p:grpSpPr>
      <p:sp>
        <p:nvSpPr>
          <p:cNvPr id="4" name="Freeform 6"/>
          <p:cNvSpPr>
            <a:spLocks/>
          </p:cNvSpPr>
          <p:nvPr/>
        </p:nvSpPr>
        <p:spPr bwMode="auto">
          <a:xfrm>
            <a:off x="6113861" y="1685925"/>
            <a:ext cx="2456259" cy="4408488"/>
          </a:xfrm>
          <a:custGeom>
            <a:avLst/>
            <a:gdLst>
              <a:gd name="T0" fmla="*/ 0 w 4125"/>
              <a:gd name="T1" fmla="*/ 0 h 5554"/>
              <a:gd name="T2" fmla="*/ 4125 w 4125"/>
              <a:gd name="T3" fmla="*/ 5554 h 5554"/>
            </a:gdLst>
            <a:ahLst/>
            <a:cxnLst>
              <a:cxn ang="0">
                <a:pos x="3614" y="0"/>
              </a:cxn>
              <a:cxn ang="0">
                <a:pos x="4125" y="0"/>
              </a:cxn>
              <a:cxn ang="0">
                <a:pos x="4125" y="5554"/>
              </a:cxn>
              <a:cxn ang="0">
                <a:pos x="0" y="5554"/>
              </a:cxn>
              <a:cxn ang="0">
                <a:pos x="0" y="5074"/>
              </a:cxn>
              <a:cxn ang="0">
                <a:pos x="3614" y="5074"/>
              </a:cxn>
              <a:cxn ang="0">
                <a:pos x="3614" y="0"/>
              </a:cxn>
            </a:cxnLst>
            <a:rect l="T0" t="T1" r="T2" b="T3"/>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txBody>
          <a:bodyPr/>
          <a:lstStyle/>
          <a:p>
            <a:pPr defTabSz="457200" fontAlgn="base">
              <a:spcBef>
                <a:spcPct val="0"/>
              </a:spcBef>
              <a:spcAft>
                <a:spcPct val="0"/>
              </a:spcAft>
            </a:pPr>
            <a:endParaRPr lang="en-US">
              <a:solidFill>
                <a:prstClr val="white"/>
              </a:solidFill>
              <a:latin typeface="Arial" charset="0"/>
              <a:cs typeface="Arial" charset="0"/>
            </a:endParaRPr>
          </a:p>
        </p:txBody>
      </p:sp>
      <p:sp>
        <p:nvSpPr>
          <p:cNvPr id="2" name="Title 1"/>
          <p:cNvSpPr>
            <a:spLocks noGrp="1"/>
          </p:cNvSpPr>
          <p:nvPr>
            <p:ph type="title"/>
          </p:nvPr>
        </p:nvSpPr>
        <p:spPr>
          <a:xfrm>
            <a:off x="573769" y="1301501"/>
            <a:ext cx="7209728" cy="2852737"/>
          </a:xfrm>
        </p:spPr>
        <p:txBody>
          <a:bodyPr anchor="b">
            <a:normAutofit/>
          </a:bodyPr>
          <a:lstStyle>
            <a:lvl1pPr algn="r">
              <a:defRPr sz="7200" cap="all" baseline="0">
                <a:solidFill>
                  <a:schemeClr val="tx2"/>
                </a:solidFill>
              </a:defRPr>
            </a:lvl1pPr>
          </a:lstStyle>
          <a:p>
            <a:r>
              <a:rPr lang="vi-VN"/>
              <a:t>Bấm để sửa kiểu tiêu đề Bản cái</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5" name="Date Placeholder 3"/>
          <p:cNvSpPr>
            <a:spLocks noGrp="1"/>
          </p:cNvSpPr>
          <p:nvPr>
            <p:ph type="dt" sz="half" idx="10"/>
          </p:nvPr>
        </p:nvSpPr>
        <p:spPr>
          <a:xfrm>
            <a:off x="553667" y="6453188"/>
            <a:ext cx="1216819" cy="404812"/>
          </a:xfrm>
        </p:spPr>
        <p:txBody>
          <a:bodyPr/>
          <a:lstStyle>
            <a:lvl1pPr>
              <a:defRPr dirty="0">
                <a:solidFill>
                  <a:schemeClr val="tx2"/>
                </a:solidFill>
              </a:defRPr>
            </a:lvl1pPr>
          </a:lstStyle>
          <a:p>
            <a:pPr>
              <a:defRPr/>
            </a:pPr>
            <a:fld id="{A8DF6D71-5DFC-4A18-BCF7-73291DF0D30F}" type="datetimeFigureOut">
              <a:rPr lang="en-US">
                <a:solidFill>
                  <a:srgbClr val="EFEDE3"/>
                </a:solidFill>
              </a:rPr>
              <a:pPr>
                <a:defRPr/>
              </a:pPr>
              <a:t>7/1/2020</a:t>
            </a:fld>
            <a:endParaRPr lang="en-US">
              <a:solidFill>
                <a:srgbClr val="EFEDE3"/>
              </a:solidFill>
            </a:endParaRPr>
          </a:p>
        </p:txBody>
      </p:sp>
      <p:sp>
        <p:nvSpPr>
          <p:cNvPr id="6" name="Footer Placeholder 4"/>
          <p:cNvSpPr>
            <a:spLocks noGrp="1"/>
          </p:cNvSpPr>
          <p:nvPr>
            <p:ph type="ftr" sz="quarter" idx="11"/>
          </p:nvPr>
        </p:nvSpPr>
        <p:spPr>
          <a:xfrm>
            <a:off x="1938338" y="6453188"/>
            <a:ext cx="5267325" cy="404812"/>
          </a:xfrm>
        </p:spPr>
        <p:txBody>
          <a:bodyPr/>
          <a:lstStyle>
            <a:lvl1pPr algn="ctr">
              <a:defRPr dirty="0">
                <a:solidFill>
                  <a:schemeClr val="tx2"/>
                </a:solidFill>
              </a:defRPr>
            </a:lvl1pPr>
          </a:lstStyle>
          <a:p>
            <a:pPr>
              <a:defRPr/>
            </a:pPr>
            <a:endParaRPr lang="en-US">
              <a:solidFill>
                <a:srgbClr val="EFEDE3"/>
              </a:solidFill>
            </a:endParaRPr>
          </a:p>
        </p:txBody>
      </p:sp>
      <p:sp>
        <p:nvSpPr>
          <p:cNvPr id="7" name="Slide Number Placeholder 5"/>
          <p:cNvSpPr>
            <a:spLocks noGrp="1"/>
          </p:cNvSpPr>
          <p:nvPr>
            <p:ph type="sldNum" sz="quarter" idx="12"/>
          </p:nvPr>
        </p:nvSpPr>
        <p:spPr>
          <a:xfrm>
            <a:off x="7373541" y="6453188"/>
            <a:ext cx="1196578" cy="404812"/>
          </a:xfrm>
        </p:spPr>
        <p:txBody>
          <a:bodyPr/>
          <a:lstStyle>
            <a:lvl1pPr>
              <a:defRPr dirty="0">
                <a:solidFill>
                  <a:schemeClr val="tx2"/>
                </a:solidFill>
              </a:defRPr>
            </a:lvl1pPr>
          </a:lstStyle>
          <a:p>
            <a:pPr>
              <a:defRPr/>
            </a:pPr>
            <a:fld id="{0FDE6B63-ECEC-494A-BA3E-72EB9CEB7FEF}" type="slidenum">
              <a:rPr lang="en-US">
                <a:solidFill>
                  <a:srgbClr val="EFEDE3"/>
                </a:solidFill>
              </a:rPr>
              <a:pPr>
                <a:defRPr/>
              </a:pPr>
              <a:t>‹#›</a:t>
            </a:fld>
            <a:endParaRPr lang="en-US">
              <a:solidFill>
                <a:srgbClr val="EFEDE3"/>
              </a:solidFill>
            </a:endParaRPr>
          </a:p>
        </p:txBody>
      </p:sp>
    </p:spTree>
    <p:extLst>
      <p:ext uri="{BB962C8B-B14F-4D97-AF65-F5344CB8AC3E}">
        <p14:creationId xmlns:p14="http://schemas.microsoft.com/office/powerpoint/2010/main" val="1127884634"/>
      </p:ext>
    </p:extLst>
  </p:cSld>
  <p:clrMapOvr>
    <a:overrideClrMapping bg1="dk1" tx1="lt1" bg2="dk2" tx2="lt2" accent1="accent1" accent2="accent2" accent3="accent3" accent4="accent4" accent5="accent5" accent6="accent6" hlink="hlink" folHlink="folHlink"/>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vi-VN"/>
              <a:t>Bấm để sửa kiểu tiêu đề Bản cái</a:t>
            </a:r>
            <a:endParaRPr lang="en-US" dirty="0"/>
          </a:p>
        </p:txBody>
      </p:sp>
      <p:sp>
        <p:nvSpPr>
          <p:cNvPr id="3" name="Content Placeholder 2"/>
          <p:cNvSpPr>
            <a:spLocks noGrp="1"/>
          </p:cNvSpPr>
          <p:nvPr>
            <p:ph sz="half" idx="1"/>
          </p:nvPr>
        </p:nvSpPr>
        <p:spPr>
          <a:xfrm>
            <a:off x="1028701" y="2286002"/>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4894054" y="2286002"/>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p:cNvSpPr>
            <a:spLocks noGrp="1"/>
          </p:cNvSpPr>
          <p:nvPr>
            <p:ph type="dt" sz="half" idx="10"/>
          </p:nvPr>
        </p:nvSpPr>
        <p:spPr/>
        <p:txBody>
          <a:bodyPr/>
          <a:lstStyle>
            <a:lvl1pPr>
              <a:defRPr/>
            </a:lvl1pPr>
          </a:lstStyle>
          <a:p>
            <a:pPr>
              <a:defRPr/>
            </a:pPr>
            <a:fld id="{B2BFAD51-9F86-4A30-BB86-38F88BC37C69}" type="datetimeFigureOut">
              <a:rPr lang="en-US">
                <a:solidFill>
                  <a:srgbClr val="191B0E"/>
                </a:solidFill>
              </a:rPr>
              <a:pPr>
                <a:defRPr/>
              </a:pPr>
              <a:t>7/1/2020</a:t>
            </a:fld>
            <a:endParaRPr lang="en-US">
              <a:solidFill>
                <a:srgbClr val="191B0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7" name="Slide Number Placeholder 5"/>
          <p:cNvSpPr>
            <a:spLocks noGrp="1"/>
          </p:cNvSpPr>
          <p:nvPr>
            <p:ph type="sldNum" sz="quarter" idx="12"/>
          </p:nvPr>
        </p:nvSpPr>
        <p:spPr/>
        <p:txBody>
          <a:bodyPr/>
          <a:lstStyle>
            <a:lvl1pPr>
              <a:defRPr/>
            </a:lvl1pPr>
          </a:lstStyle>
          <a:p>
            <a:pPr>
              <a:defRPr/>
            </a:pPr>
            <a:fld id="{28219B23-A158-4515-883C-9E0AE13560F7}"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895707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53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4D6497A-167D-41B6-B32F-D8D4DEC9FC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706864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vi-VN"/>
              <a:t>Bấm để sửa kiểu tiêu đề Bản cái</a:t>
            </a:r>
            <a:endParaRPr lang="en-US" dirty="0"/>
          </a:p>
        </p:txBody>
      </p:sp>
      <p:sp>
        <p:nvSpPr>
          <p:cNvPr id="3" name="Text Placeholder 2"/>
          <p:cNvSpPr>
            <a:spLocks noGrp="1"/>
          </p:cNvSpPr>
          <p:nvPr>
            <p:ph type="body" idx="1"/>
          </p:nvPr>
        </p:nvSpPr>
        <p:spPr>
          <a:xfrm>
            <a:off x="1028700" y="2340864"/>
            <a:ext cx="3332988"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1028700" y="3305348"/>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4893761" y="2340864"/>
            <a:ext cx="3332988"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4893761" y="3305348"/>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p:cNvSpPr>
            <a:spLocks noGrp="1"/>
          </p:cNvSpPr>
          <p:nvPr>
            <p:ph type="dt" sz="half" idx="10"/>
          </p:nvPr>
        </p:nvSpPr>
        <p:spPr/>
        <p:txBody>
          <a:bodyPr/>
          <a:lstStyle>
            <a:lvl1pPr>
              <a:defRPr/>
            </a:lvl1pPr>
          </a:lstStyle>
          <a:p>
            <a:pPr>
              <a:defRPr/>
            </a:pPr>
            <a:fld id="{D7522722-E717-4952-97B6-EFC26CC3DED2}" type="datetimeFigureOut">
              <a:rPr lang="en-US">
                <a:solidFill>
                  <a:srgbClr val="191B0E"/>
                </a:solidFill>
              </a:rPr>
              <a:pPr>
                <a:defRPr/>
              </a:pPr>
              <a:t>7/1/2020</a:t>
            </a:fld>
            <a:endParaRPr lang="en-US">
              <a:solidFill>
                <a:srgbClr val="191B0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9" name="Slide Number Placeholder 5"/>
          <p:cNvSpPr>
            <a:spLocks noGrp="1"/>
          </p:cNvSpPr>
          <p:nvPr>
            <p:ph type="sldNum" sz="quarter" idx="12"/>
          </p:nvPr>
        </p:nvSpPr>
        <p:spPr/>
        <p:txBody>
          <a:bodyPr/>
          <a:lstStyle>
            <a:lvl1pPr>
              <a:defRPr/>
            </a:lvl1pPr>
          </a:lstStyle>
          <a:p>
            <a:pPr>
              <a:defRPr/>
            </a:pPr>
            <a:fld id="{F87A3BB5-D8D5-4AC4-AE22-FF10D5F0292D}"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215895155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3"/>
          <p:cNvSpPr>
            <a:spLocks noGrp="1"/>
          </p:cNvSpPr>
          <p:nvPr>
            <p:ph type="dt" sz="half" idx="10"/>
          </p:nvPr>
        </p:nvSpPr>
        <p:spPr/>
        <p:txBody>
          <a:bodyPr/>
          <a:lstStyle>
            <a:lvl1pPr>
              <a:defRPr/>
            </a:lvl1pPr>
          </a:lstStyle>
          <a:p>
            <a:pPr>
              <a:defRPr/>
            </a:pPr>
            <a:fld id="{F1AD2F60-AD36-4ADE-9AA1-7BA47B1DEA48}" type="datetimeFigureOut">
              <a:rPr lang="en-US">
                <a:solidFill>
                  <a:srgbClr val="191B0E"/>
                </a:solidFill>
              </a:rPr>
              <a:pPr>
                <a:defRPr/>
              </a:pPr>
              <a:t>7/1/2020</a:t>
            </a:fld>
            <a:endParaRPr lang="en-US">
              <a:solidFill>
                <a:srgbClr val="191B0E"/>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5" name="Slide Number Placeholder 5"/>
          <p:cNvSpPr>
            <a:spLocks noGrp="1"/>
          </p:cNvSpPr>
          <p:nvPr>
            <p:ph type="sldNum" sz="quarter" idx="12"/>
          </p:nvPr>
        </p:nvSpPr>
        <p:spPr/>
        <p:txBody>
          <a:bodyPr/>
          <a:lstStyle>
            <a:lvl1pPr>
              <a:defRPr/>
            </a:lvl1pPr>
          </a:lstStyle>
          <a:p>
            <a:pPr>
              <a:defRPr/>
            </a:pPr>
            <a:fld id="{7994091E-5B23-4A53-8391-C86EC9226940}"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165144570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9FBE794-AB98-47FD-BF52-752E77113656}" type="datetimeFigureOut">
              <a:rPr lang="en-US">
                <a:solidFill>
                  <a:srgbClr val="191B0E"/>
                </a:solidFill>
              </a:rPr>
              <a:pPr>
                <a:defRPr/>
              </a:pPr>
              <a:t>7/1/2020</a:t>
            </a:fld>
            <a:endParaRPr lang="en-US">
              <a:solidFill>
                <a:srgbClr val="191B0E"/>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4" name="Slide Number Placeholder 5"/>
          <p:cNvSpPr>
            <a:spLocks noGrp="1"/>
          </p:cNvSpPr>
          <p:nvPr>
            <p:ph type="sldNum" sz="quarter" idx="12"/>
          </p:nvPr>
        </p:nvSpPr>
        <p:spPr/>
        <p:txBody>
          <a:bodyPr/>
          <a:lstStyle>
            <a:lvl1pPr>
              <a:defRPr/>
            </a:lvl1pPr>
          </a:lstStyle>
          <a:p>
            <a:pPr>
              <a:defRPr/>
            </a:pPr>
            <a:fld id="{A7EA29C5-D5A3-41EA-AA52-6682826EA247}"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73156520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5" name="Rectangle 7"/>
          <p:cNvSpPr/>
          <p:nvPr/>
        </p:nvSpPr>
        <p:spPr>
          <a:xfrm>
            <a:off x="70" y="0"/>
            <a:ext cx="397787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977878"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oAutofit/>
          </a:bodyPr>
          <a:lstStyle>
            <a:lvl1pPr>
              <a:lnSpc>
                <a:spcPct val="84000"/>
              </a:lnSpc>
              <a:defRPr sz="4800" baseline="0">
                <a:solidFill>
                  <a:schemeClr val="tx2"/>
                </a:solidFill>
              </a:defRPr>
            </a:lvl1pPr>
          </a:lstStyle>
          <a:p>
            <a:r>
              <a:rPr lang="vi-VN"/>
              <a:t>Bấm để sửa kiểu tiêu đề Bản cái</a:t>
            </a:r>
            <a:endParaRPr lang="en-US" dirty="0"/>
          </a:p>
        </p:txBody>
      </p:sp>
      <p:sp>
        <p:nvSpPr>
          <p:cNvPr id="3" name="Content Placeholder 2"/>
          <p:cNvSpPr>
            <a:spLocks noGrp="1"/>
          </p:cNvSpPr>
          <p:nvPr>
            <p:ph idx="1"/>
          </p:nvPr>
        </p:nvSpPr>
        <p:spPr>
          <a:xfrm>
            <a:off x="4692015" y="685801"/>
            <a:ext cx="390906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542925" y="2856344"/>
            <a:ext cx="289179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7" name="Date Placeholder 4"/>
          <p:cNvSpPr>
            <a:spLocks noGrp="1"/>
          </p:cNvSpPr>
          <p:nvPr>
            <p:ph type="dt" sz="half" idx="10"/>
          </p:nvPr>
        </p:nvSpPr>
        <p:spPr>
          <a:xfrm>
            <a:off x="542995" y="6453188"/>
            <a:ext cx="903685" cy="404812"/>
          </a:xfrm>
        </p:spPr>
        <p:txBody>
          <a:bodyPr/>
          <a:lstStyle>
            <a:lvl1pPr>
              <a:defRPr dirty="0">
                <a:solidFill>
                  <a:schemeClr val="tx2"/>
                </a:solidFill>
              </a:defRPr>
            </a:lvl1pPr>
          </a:lstStyle>
          <a:p>
            <a:pPr>
              <a:defRPr/>
            </a:pPr>
            <a:fld id="{837D0C0F-522F-48DB-91A5-A26EF5BB73CF}" type="datetimeFigureOut">
              <a:rPr lang="en-US">
                <a:solidFill>
                  <a:srgbClr val="191B0E"/>
                </a:solidFill>
              </a:rPr>
              <a:pPr>
                <a:defRPr/>
              </a:pPr>
              <a:t>7/1/2020</a:t>
            </a:fld>
            <a:endParaRPr lang="en-US">
              <a:solidFill>
                <a:srgbClr val="191B0E"/>
              </a:solidFill>
            </a:endParaRPr>
          </a:p>
        </p:txBody>
      </p:sp>
      <p:sp>
        <p:nvSpPr>
          <p:cNvPr id="8" name="Footer Placeholder 5"/>
          <p:cNvSpPr>
            <a:spLocks noGrp="1"/>
          </p:cNvSpPr>
          <p:nvPr>
            <p:ph type="ftr" sz="quarter" idx="11"/>
          </p:nvPr>
        </p:nvSpPr>
        <p:spPr>
          <a:xfrm>
            <a:off x="1654997" y="6453188"/>
            <a:ext cx="1779985" cy="404812"/>
          </a:xfrm>
        </p:spPr>
        <p:txBody>
          <a:bodyPr/>
          <a:lstStyle>
            <a:lvl1pPr>
              <a:defRPr dirty="0">
                <a:solidFill>
                  <a:schemeClr val="tx2"/>
                </a:solidFill>
              </a:defRPr>
            </a:lvl1pPr>
          </a:lstStyle>
          <a:p>
            <a:pPr>
              <a:defRPr/>
            </a:pPr>
            <a:endParaRPr lang="en-US">
              <a:solidFill>
                <a:srgbClr val="191B0E"/>
              </a:solidFill>
            </a:endParaRPr>
          </a:p>
        </p:txBody>
      </p:sp>
      <p:sp>
        <p:nvSpPr>
          <p:cNvPr id="9" name="Slide Number Placeholder 6"/>
          <p:cNvSpPr>
            <a:spLocks noGrp="1"/>
          </p:cNvSpPr>
          <p:nvPr>
            <p:ph type="sldNum" sz="quarter" idx="12"/>
          </p:nvPr>
        </p:nvSpPr>
        <p:spPr>
          <a:xfrm>
            <a:off x="7412901" y="6453188"/>
            <a:ext cx="1196579" cy="404812"/>
          </a:xfrm>
        </p:spPr>
        <p:txBody>
          <a:bodyPr/>
          <a:lstStyle>
            <a:lvl1pPr>
              <a:defRPr dirty="0">
                <a:solidFill>
                  <a:schemeClr val="tx2"/>
                </a:solidFill>
              </a:defRPr>
            </a:lvl1pPr>
          </a:lstStyle>
          <a:p>
            <a:pPr>
              <a:defRPr/>
            </a:pPr>
            <a:fld id="{976B6377-2341-470F-9F08-AEF9D5FD3BCF}"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3369171948"/>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5" name="Rectangle 7"/>
          <p:cNvSpPr/>
          <p:nvPr/>
        </p:nvSpPr>
        <p:spPr>
          <a:xfrm>
            <a:off x="70" y="0"/>
            <a:ext cx="397787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977878"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ormAutofit/>
          </a:bodyPr>
          <a:lstStyle>
            <a:lvl1pPr>
              <a:lnSpc>
                <a:spcPct val="84000"/>
              </a:lnSpc>
              <a:defRPr sz="4800" baseline="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4149090" y="4"/>
            <a:ext cx="4994910" cy="6857999"/>
          </a:xfrm>
        </p:spPr>
        <p:txBody>
          <a:bodyPr rtlCol="0">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542925" y="2855968"/>
            <a:ext cx="289179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7" name="Date Placeholder 4"/>
          <p:cNvSpPr>
            <a:spLocks noGrp="1"/>
          </p:cNvSpPr>
          <p:nvPr>
            <p:ph type="dt" sz="half" idx="10"/>
          </p:nvPr>
        </p:nvSpPr>
        <p:spPr>
          <a:xfrm>
            <a:off x="542995" y="6453188"/>
            <a:ext cx="903685" cy="404812"/>
          </a:xfrm>
        </p:spPr>
        <p:txBody>
          <a:bodyPr/>
          <a:lstStyle>
            <a:lvl1pPr>
              <a:defRPr dirty="0">
                <a:solidFill>
                  <a:schemeClr val="tx2"/>
                </a:solidFill>
              </a:defRPr>
            </a:lvl1pPr>
          </a:lstStyle>
          <a:p>
            <a:pPr>
              <a:defRPr/>
            </a:pPr>
            <a:fld id="{F72E941E-E026-4E73-AF8A-343ADD9A2B42}" type="datetimeFigureOut">
              <a:rPr lang="en-US">
                <a:solidFill>
                  <a:srgbClr val="191B0E"/>
                </a:solidFill>
              </a:rPr>
              <a:pPr>
                <a:defRPr/>
              </a:pPr>
              <a:t>7/1/2020</a:t>
            </a:fld>
            <a:endParaRPr lang="en-US">
              <a:solidFill>
                <a:srgbClr val="191B0E"/>
              </a:solidFill>
            </a:endParaRPr>
          </a:p>
        </p:txBody>
      </p:sp>
      <p:sp>
        <p:nvSpPr>
          <p:cNvPr id="8" name="Footer Placeholder 5"/>
          <p:cNvSpPr>
            <a:spLocks noGrp="1"/>
          </p:cNvSpPr>
          <p:nvPr>
            <p:ph type="ftr" sz="quarter" idx="11"/>
          </p:nvPr>
        </p:nvSpPr>
        <p:spPr>
          <a:xfrm>
            <a:off x="1654997" y="6453188"/>
            <a:ext cx="1779985" cy="404812"/>
          </a:xfrm>
        </p:spPr>
        <p:txBody>
          <a:bodyPr/>
          <a:lstStyle>
            <a:lvl1pPr>
              <a:defRPr dirty="0">
                <a:solidFill>
                  <a:schemeClr val="tx2"/>
                </a:solidFill>
              </a:defRPr>
            </a:lvl1pPr>
          </a:lstStyle>
          <a:p>
            <a:pPr>
              <a:defRPr/>
            </a:pPr>
            <a:endParaRPr lang="en-US">
              <a:solidFill>
                <a:srgbClr val="191B0E"/>
              </a:solidFill>
            </a:endParaRPr>
          </a:p>
        </p:txBody>
      </p:sp>
      <p:sp>
        <p:nvSpPr>
          <p:cNvPr id="9" name="Slide Number Placeholder 6"/>
          <p:cNvSpPr>
            <a:spLocks noGrp="1"/>
          </p:cNvSpPr>
          <p:nvPr>
            <p:ph type="sldNum" sz="quarter" idx="12"/>
          </p:nvPr>
        </p:nvSpPr>
        <p:spPr>
          <a:xfrm>
            <a:off x="7412901" y="6453188"/>
            <a:ext cx="1196579" cy="404812"/>
          </a:xfrm>
        </p:spPr>
        <p:txBody>
          <a:bodyPr/>
          <a:lstStyle>
            <a:lvl1pPr>
              <a:defRPr dirty="0">
                <a:solidFill>
                  <a:schemeClr val="tx2"/>
                </a:solidFill>
              </a:defRPr>
            </a:lvl1pPr>
          </a:lstStyle>
          <a:p>
            <a:pPr>
              <a:defRPr/>
            </a:pPr>
            <a:fld id="{20EF4D50-E524-48C3-81C3-C44AB5784BA5}"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73503852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a:xfrm>
            <a:off x="1028700" y="2295528"/>
            <a:ext cx="7200900" cy="3571875"/>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fld id="{1BB0B680-3F53-4FAA-A696-0DCF40A4F9BD}" type="datetimeFigureOut">
              <a:rPr lang="en-US">
                <a:solidFill>
                  <a:srgbClr val="191B0E"/>
                </a:solidFill>
              </a:rPr>
              <a:pPr>
                <a:defRPr/>
              </a:pPr>
              <a:t>7/1/2020</a:t>
            </a:fld>
            <a:endParaRPr lang="en-US">
              <a:solidFill>
                <a:srgbClr val="191B0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6" name="Slide Number Placeholder 5"/>
          <p:cNvSpPr>
            <a:spLocks noGrp="1"/>
          </p:cNvSpPr>
          <p:nvPr>
            <p:ph type="sldNum" sz="quarter" idx="12"/>
          </p:nvPr>
        </p:nvSpPr>
        <p:spPr/>
        <p:txBody>
          <a:bodyPr/>
          <a:lstStyle>
            <a:lvl1pPr>
              <a:defRPr/>
            </a:lvl1pPr>
          </a:lstStyle>
          <a:p>
            <a:pPr>
              <a:defRPr/>
            </a:pPr>
            <a:fld id="{83264818-7317-4CE6-BD0C-940C70180937}"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246853775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7491" y="624156"/>
            <a:ext cx="1174325" cy="5243244"/>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1028770" y="624156"/>
            <a:ext cx="6134731" cy="5243244"/>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fld id="{14C53D03-DB1F-4725-879B-6D805A83C89F}" type="datetimeFigureOut">
              <a:rPr lang="en-US">
                <a:solidFill>
                  <a:srgbClr val="191B0E"/>
                </a:solidFill>
              </a:rPr>
              <a:pPr>
                <a:defRPr/>
              </a:pPr>
              <a:t>7/1/2020</a:t>
            </a:fld>
            <a:endParaRPr lang="en-US">
              <a:solidFill>
                <a:srgbClr val="191B0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6" name="Slide Number Placeholder 5"/>
          <p:cNvSpPr>
            <a:spLocks noGrp="1"/>
          </p:cNvSpPr>
          <p:nvPr>
            <p:ph type="sldNum" sz="quarter" idx="12"/>
          </p:nvPr>
        </p:nvSpPr>
        <p:spPr/>
        <p:txBody>
          <a:bodyPr/>
          <a:lstStyle>
            <a:lvl1pPr>
              <a:defRPr/>
            </a:lvl1pPr>
          </a:lstStyle>
          <a:p>
            <a:pPr>
              <a:defRPr/>
            </a:pPr>
            <a:fld id="{FF8E5EB1-5A87-4D95-AFAA-17BC209B6A25}"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3328776452"/>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564419" y="744665"/>
            <a:ext cx="8005763" cy="5349875"/>
            <a:chOff x="752858" y="744469"/>
            <a:chExt cx="10674117" cy="5349671"/>
          </a:xfrm>
        </p:grpSpPr>
        <p:sp>
          <p:nvSpPr>
            <p:cNvPr id="5" name="Freeform 6"/>
            <p:cNvSpPr>
              <a:spLocks/>
            </p:cNvSpPr>
            <p:nvPr/>
          </p:nvSpPr>
          <p:spPr bwMode="auto">
            <a:xfrm>
              <a:off x="8151962" y="1685652"/>
              <a:ext cx="3275013" cy="4408488"/>
            </a:xfrm>
            <a:custGeom>
              <a:avLst/>
              <a:gdLst/>
              <a:ahLst/>
              <a:cxnLst>
                <a:cxn ang="0">
                  <a:pos x="8761" y="0"/>
                </a:cxn>
                <a:cxn ang="0">
                  <a:pos x="10000" y="0"/>
                </a:cxn>
                <a:cxn ang="0">
                  <a:pos x="10000" y="10000"/>
                </a:cxn>
                <a:cxn ang="0">
                  <a:pos x="0" y="10000"/>
                </a:cxn>
                <a:cxn ang="0">
                  <a:pos x="0" y="9126"/>
                </a:cxn>
                <a:cxn ang="0">
                  <a:pos x="8761" y="9127"/>
                </a:cxn>
                <a:cxn ang="0">
                  <a:pos x="8761" y="0"/>
                </a:cxn>
              </a:cxnLst>
              <a:rect l="0" t="0"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pPr defTabSz="457200" fontAlgn="base">
                <a:spcBef>
                  <a:spcPct val="0"/>
                </a:spcBef>
                <a:spcAft>
                  <a:spcPct val="0"/>
                </a:spcAft>
              </a:pPr>
              <a:endParaRPr lang="en-US">
                <a:solidFill>
                  <a:prstClr val="black"/>
                </a:solidFill>
                <a:latin typeface="Arial" charset="0"/>
                <a:cs typeface="Arial" charset="0"/>
              </a:endParaRPr>
            </a:p>
          </p:txBody>
        </p:sp>
        <p:sp>
          <p:nvSpPr>
            <p:cNvPr id="6" name="Freeform 6"/>
            <p:cNvSpPr>
              <a:spLocks/>
            </p:cNvSpPr>
            <p:nvPr/>
          </p:nvSpPr>
          <p:spPr bwMode="auto">
            <a:xfrm flipH="1" flipV="1">
              <a:off x="752858" y="744469"/>
              <a:ext cx="3275668" cy="4408488"/>
            </a:xfrm>
            <a:custGeom>
              <a:avLst/>
              <a:gdLst/>
              <a:ahLst/>
              <a:cxnLst>
                <a:cxn ang="0">
                  <a:pos x="8763" y="0"/>
                </a:cxn>
                <a:cxn ang="0">
                  <a:pos x="10002" y="0"/>
                </a:cxn>
                <a:cxn ang="0">
                  <a:pos x="10002" y="10000"/>
                </a:cxn>
                <a:cxn ang="0">
                  <a:pos x="2" y="10000"/>
                </a:cxn>
                <a:cxn ang="0">
                  <a:pos x="0" y="9125"/>
                </a:cxn>
                <a:cxn ang="0">
                  <a:pos x="8763" y="9128"/>
                </a:cxn>
                <a:cxn ang="0">
                  <a:pos x="8763" y="0"/>
                </a:cxn>
              </a:cxnLst>
              <a:rect l="0" t="0"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pPr defTabSz="457200" fontAlgn="base">
                <a:spcBef>
                  <a:spcPct val="0"/>
                </a:spcBef>
                <a:spcAft>
                  <a:spcPct val="0"/>
                </a:spcAft>
              </a:pPr>
              <a:endParaRPr lang="en-US">
                <a:solidFill>
                  <a:prstClr val="black"/>
                </a:solidFill>
                <a:latin typeface="Arial" charset="0"/>
                <a:cs typeface="Arial" charset="0"/>
              </a:endParaRPr>
            </a:p>
          </p:txBody>
        </p:sp>
      </p:grpSp>
      <p:sp>
        <p:nvSpPr>
          <p:cNvPr id="2" name="Title 1"/>
          <p:cNvSpPr>
            <a:spLocks noGrp="1"/>
          </p:cNvSpPr>
          <p:nvPr>
            <p:ph type="ctrTitle"/>
          </p:nvPr>
        </p:nvSpPr>
        <p:spPr>
          <a:xfrm>
            <a:off x="1436346" y="1788454"/>
            <a:ext cx="6270922" cy="2098226"/>
          </a:xfrm>
        </p:spPr>
        <p:txBody>
          <a:bodyPr anchor="b">
            <a:noAutofit/>
          </a:bodyPr>
          <a:lstStyle>
            <a:lvl1pPr algn="ctr">
              <a:defRPr sz="7200" cap="all" baseline="0">
                <a:solidFill>
                  <a:schemeClr val="tx2"/>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2009993" y="3956406"/>
            <a:ext cx="5123755"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7" name="Date Placeholder 3"/>
          <p:cNvSpPr>
            <a:spLocks noGrp="1"/>
          </p:cNvSpPr>
          <p:nvPr>
            <p:ph type="dt" sz="half" idx="10"/>
          </p:nvPr>
        </p:nvSpPr>
        <p:spPr>
          <a:xfrm>
            <a:off x="564358" y="6453188"/>
            <a:ext cx="1206104" cy="404812"/>
          </a:xfrm>
        </p:spPr>
        <p:txBody>
          <a:bodyPr/>
          <a:lstStyle>
            <a:lvl1pPr>
              <a:defRPr baseline="0" dirty="0">
                <a:solidFill>
                  <a:schemeClr val="tx2"/>
                </a:solidFill>
              </a:defRPr>
            </a:lvl1pPr>
          </a:lstStyle>
          <a:p>
            <a:pPr>
              <a:defRPr/>
            </a:pPr>
            <a:fld id="{6282019E-1E1B-40B0-ADBE-26A76F32A763}" type="datetimeFigureOut">
              <a:rPr lang="en-US">
                <a:solidFill>
                  <a:srgbClr val="191B0E"/>
                </a:solidFill>
              </a:rPr>
              <a:pPr>
                <a:defRPr/>
              </a:pPr>
              <a:t>7/1/2020</a:t>
            </a:fld>
            <a:endParaRPr lang="en-US">
              <a:solidFill>
                <a:srgbClr val="191B0E"/>
              </a:solidFill>
            </a:endParaRPr>
          </a:p>
        </p:txBody>
      </p:sp>
      <p:sp>
        <p:nvSpPr>
          <p:cNvPr id="8" name="Footer Placeholder 4"/>
          <p:cNvSpPr>
            <a:spLocks noGrp="1"/>
          </p:cNvSpPr>
          <p:nvPr>
            <p:ph type="ftr" sz="quarter" idx="11"/>
          </p:nvPr>
        </p:nvSpPr>
        <p:spPr>
          <a:xfrm>
            <a:off x="1938338" y="6453188"/>
            <a:ext cx="5267325" cy="404812"/>
          </a:xfrm>
        </p:spPr>
        <p:txBody>
          <a:bodyPr/>
          <a:lstStyle>
            <a:lvl1pPr algn="ctr">
              <a:defRPr baseline="0" dirty="0">
                <a:solidFill>
                  <a:schemeClr val="tx2"/>
                </a:solidFill>
              </a:defRPr>
            </a:lvl1pPr>
          </a:lstStyle>
          <a:p>
            <a:pPr>
              <a:defRPr/>
            </a:pPr>
            <a:endParaRPr lang="en-US">
              <a:solidFill>
                <a:srgbClr val="191B0E"/>
              </a:solidFill>
            </a:endParaRPr>
          </a:p>
        </p:txBody>
      </p:sp>
      <p:sp>
        <p:nvSpPr>
          <p:cNvPr id="9" name="Slide Number Placeholder 5"/>
          <p:cNvSpPr>
            <a:spLocks noGrp="1"/>
          </p:cNvSpPr>
          <p:nvPr>
            <p:ph type="sldNum" sz="quarter" idx="12"/>
          </p:nvPr>
        </p:nvSpPr>
        <p:spPr>
          <a:xfrm>
            <a:off x="7373541" y="6453188"/>
            <a:ext cx="1196578" cy="404812"/>
          </a:xfrm>
        </p:spPr>
        <p:txBody>
          <a:bodyPr/>
          <a:lstStyle>
            <a:lvl1pPr>
              <a:defRPr baseline="0" dirty="0">
                <a:solidFill>
                  <a:schemeClr val="tx2"/>
                </a:solidFill>
              </a:defRPr>
            </a:lvl1pPr>
          </a:lstStyle>
          <a:p>
            <a:pPr>
              <a:defRPr/>
            </a:pPr>
            <a:fld id="{4A9BA1CC-1554-4FAA-9F00-25328CB9863E}"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4013378412"/>
      </p:ext>
    </p:extLst>
  </p:cSld>
  <p:clrMapOvr>
    <a:overrideClrMapping bg1="lt1" tx1="dk1" bg2="lt2" tx2="dk2" accent1="accent1" accent2="accent2" accent3="accent3" accent4="accent4" accent5="accent5" accent6="accent6" hlink="hlink" folHlink="folHlink"/>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fld id="{D68FF462-167E-4549-8F32-D175CC0B569D}" type="datetimeFigureOut">
              <a:rPr lang="en-US">
                <a:solidFill>
                  <a:srgbClr val="191B0E"/>
                </a:solidFill>
              </a:rPr>
              <a:pPr>
                <a:defRPr/>
              </a:pPr>
              <a:t>7/1/2020</a:t>
            </a:fld>
            <a:endParaRPr lang="en-US">
              <a:solidFill>
                <a:srgbClr val="191B0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6" name="Slide Number Placeholder 5"/>
          <p:cNvSpPr>
            <a:spLocks noGrp="1"/>
          </p:cNvSpPr>
          <p:nvPr>
            <p:ph type="sldNum" sz="quarter" idx="12"/>
          </p:nvPr>
        </p:nvSpPr>
        <p:spPr/>
        <p:txBody>
          <a:bodyPr/>
          <a:lstStyle>
            <a:lvl1pPr>
              <a:defRPr/>
            </a:lvl1pPr>
          </a:lstStyle>
          <a:p>
            <a:pPr>
              <a:defRPr/>
            </a:pPr>
            <a:fld id="{CEC32F24-70DC-4807-B50F-A2FCFD6FD971}"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1612224236"/>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bg>
      <p:bgRef idx="1001">
        <a:schemeClr val="bg2"/>
      </p:bgRef>
    </p:bg>
    <p:spTree>
      <p:nvGrpSpPr>
        <p:cNvPr id="1" name=""/>
        <p:cNvGrpSpPr/>
        <p:nvPr/>
      </p:nvGrpSpPr>
      <p:grpSpPr>
        <a:xfrm>
          <a:off x="0" y="0"/>
          <a:ext cx="0" cy="0"/>
          <a:chOff x="0" y="0"/>
          <a:chExt cx="0" cy="0"/>
        </a:xfrm>
      </p:grpSpPr>
      <p:sp>
        <p:nvSpPr>
          <p:cNvPr id="4" name="Freeform 6"/>
          <p:cNvSpPr>
            <a:spLocks/>
          </p:cNvSpPr>
          <p:nvPr/>
        </p:nvSpPr>
        <p:spPr bwMode="auto">
          <a:xfrm>
            <a:off x="6113861" y="1685925"/>
            <a:ext cx="2456259" cy="4408488"/>
          </a:xfrm>
          <a:custGeom>
            <a:avLst/>
            <a:gdLst>
              <a:gd name="T0" fmla="*/ 0 w 4125"/>
              <a:gd name="T1" fmla="*/ 0 h 5554"/>
              <a:gd name="T2" fmla="*/ 4125 w 4125"/>
              <a:gd name="T3" fmla="*/ 5554 h 5554"/>
            </a:gdLst>
            <a:ahLst/>
            <a:cxnLst>
              <a:cxn ang="0">
                <a:pos x="3614" y="0"/>
              </a:cxn>
              <a:cxn ang="0">
                <a:pos x="4125" y="0"/>
              </a:cxn>
              <a:cxn ang="0">
                <a:pos x="4125" y="5554"/>
              </a:cxn>
              <a:cxn ang="0">
                <a:pos x="0" y="5554"/>
              </a:cxn>
              <a:cxn ang="0">
                <a:pos x="0" y="5074"/>
              </a:cxn>
              <a:cxn ang="0">
                <a:pos x="3614" y="5074"/>
              </a:cxn>
              <a:cxn ang="0">
                <a:pos x="3614" y="0"/>
              </a:cxn>
            </a:cxnLst>
            <a:rect l="T0" t="T1" r="T2" b="T3"/>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txBody>
          <a:bodyPr/>
          <a:lstStyle/>
          <a:p>
            <a:pPr defTabSz="457200" fontAlgn="base">
              <a:spcBef>
                <a:spcPct val="0"/>
              </a:spcBef>
              <a:spcAft>
                <a:spcPct val="0"/>
              </a:spcAft>
            </a:pPr>
            <a:endParaRPr lang="en-US">
              <a:solidFill>
                <a:prstClr val="white"/>
              </a:solidFill>
              <a:latin typeface="Arial" charset="0"/>
              <a:cs typeface="Arial" charset="0"/>
            </a:endParaRPr>
          </a:p>
        </p:txBody>
      </p:sp>
      <p:sp>
        <p:nvSpPr>
          <p:cNvPr id="2" name="Title 1"/>
          <p:cNvSpPr>
            <a:spLocks noGrp="1"/>
          </p:cNvSpPr>
          <p:nvPr>
            <p:ph type="title"/>
          </p:nvPr>
        </p:nvSpPr>
        <p:spPr>
          <a:xfrm>
            <a:off x="573769" y="1301487"/>
            <a:ext cx="7209728" cy="2852737"/>
          </a:xfrm>
        </p:spPr>
        <p:txBody>
          <a:bodyPr anchor="b">
            <a:normAutofit/>
          </a:bodyPr>
          <a:lstStyle>
            <a:lvl1pPr algn="r">
              <a:defRPr sz="7200" cap="all" baseline="0">
                <a:solidFill>
                  <a:schemeClr val="tx2"/>
                </a:solidFill>
              </a:defRPr>
            </a:lvl1pPr>
          </a:lstStyle>
          <a:p>
            <a:r>
              <a:rPr lang="vi-VN"/>
              <a:t>Bấm để sửa kiểu tiêu đề Bản cái</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5" name="Date Placeholder 3"/>
          <p:cNvSpPr>
            <a:spLocks noGrp="1"/>
          </p:cNvSpPr>
          <p:nvPr>
            <p:ph type="dt" sz="half" idx="10"/>
          </p:nvPr>
        </p:nvSpPr>
        <p:spPr>
          <a:xfrm>
            <a:off x="553667" y="6453188"/>
            <a:ext cx="1216819" cy="404812"/>
          </a:xfrm>
        </p:spPr>
        <p:txBody>
          <a:bodyPr/>
          <a:lstStyle>
            <a:lvl1pPr>
              <a:defRPr dirty="0">
                <a:solidFill>
                  <a:schemeClr val="tx2"/>
                </a:solidFill>
              </a:defRPr>
            </a:lvl1pPr>
          </a:lstStyle>
          <a:p>
            <a:pPr>
              <a:defRPr/>
            </a:pPr>
            <a:fld id="{A8DF6D71-5DFC-4A18-BCF7-73291DF0D30F}" type="datetimeFigureOut">
              <a:rPr lang="en-US">
                <a:solidFill>
                  <a:srgbClr val="EFEDE3"/>
                </a:solidFill>
              </a:rPr>
              <a:pPr>
                <a:defRPr/>
              </a:pPr>
              <a:t>7/1/2020</a:t>
            </a:fld>
            <a:endParaRPr lang="en-US">
              <a:solidFill>
                <a:srgbClr val="EFEDE3"/>
              </a:solidFill>
            </a:endParaRPr>
          </a:p>
        </p:txBody>
      </p:sp>
      <p:sp>
        <p:nvSpPr>
          <p:cNvPr id="6" name="Footer Placeholder 4"/>
          <p:cNvSpPr>
            <a:spLocks noGrp="1"/>
          </p:cNvSpPr>
          <p:nvPr>
            <p:ph type="ftr" sz="quarter" idx="11"/>
          </p:nvPr>
        </p:nvSpPr>
        <p:spPr>
          <a:xfrm>
            <a:off x="1938338" y="6453188"/>
            <a:ext cx="5267325" cy="404812"/>
          </a:xfrm>
        </p:spPr>
        <p:txBody>
          <a:bodyPr/>
          <a:lstStyle>
            <a:lvl1pPr algn="ctr">
              <a:defRPr dirty="0">
                <a:solidFill>
                  <a:schemeClr val="tx2"/>
                </a:solidFill>
              </a:defRPr>
            </a:lvl1pPr>
          </a:lstStyle>
          <a:p>
            <a:pPr>
              <a:defRPr/>
            </a:pPr>
            <a:endParaRPr lang="en-US">
              <a:solidFill>
                <a:srgbClr val="EFEDE3"/>
              </a:solidFill>
            </a:endParaRPr>
          </a:p>
        </p:txBody>
      </p:sp>
      <p:sp>
        <p:nvSpPr>
          <p:cNvPr id="7" name="Slide Number Placeholder 5"/>
          <p:cNvSpPr>
            <a:spLocks noGrp="1"/>
          </p:cNvSpPr>
          <p:nvPr>
            <p:ph type="sldNum" sz="quarter" idx="12"/>
          </p:nvPr>
        </p:nvSpPr>
        <p:spPr>
          <a:xfrm>
            <a:off x="7373541" y="6453188"/>
            <a:ext cx="1196578" cy="404812"/>
          </a:xfrm>
        </p:spPr>
        <p:txBody>
          <a:bodyPr/>
          <a:lstStyle>
            <a:lvl1pPr>
              <a:defRPr dirty="0">
                <a:solidFill>
                  <a:schemeClr val="tx2"/>
                </a:solidFill>
              </a:defRPr>
            </a:lvl1pPr>
          </a:lstStyle>
          <a:p>
            <a:pPr>
              <a:defRPr/>
            </a:pPr>
            <a:fld id="{0FDE6B63-ECEC-494A-BA3E-72EB9CEB7FEF}" type="slidenum">
              <a:rPr lang="en-US">
                <a:solidFill>
                  <a:srgbClr val="EFEDE3"/>
                </a:solidFill>
              </a:rPr>
              <a:pPr>
                <a:defRPr/>
              </a:pPr>
              <a:t>‹#›</a:t>
            </a:fld>
            <a:endParaRPr lang="en-US">
              <a:solidFill>
                <a:srgbClr val="EFEDE3"/>
              </a:solidFill>
            </a:endParaRPr>
          </a:p>
        </p:txBody>
      </p:sp>
    </p:spTree>
    <p:extLst>
      <p:ext uri="{BB962C8B-B14F-4D97-AF65-F5344CB8AC3E}">
        <p14:creationId xmlns:p14="http://schemas.microsoft.com/office/powerpoint/2010/main" val="4177557883"/>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CE5248E-03DA-46D8-A9DF-59EBD2365C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033469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vi-VN"/>
              <a:t>Bấm để sửa kiểu tiêu đề Bản cái</a:t>
            </a:r>
            <a:endParaRPr lang="en-US" dirty="0"/>
          </a:p>
        </p:txBody>
      </p:sp>
      <p:sp>
        <p:nvSpPr>
          <p:cNvPr id="3" name="Content Placeholder 2"/>
          <p:cNvSpPr>
            <a:spLocks noGrp="1"/>
          </p:cNvSpPr>
          <p:nvPr>
            <p:ph sz="half" idx="1"/>
          </p:nvPr>
        </p:nvSpPr>
        <p:spPr>
          <a:xfrm>
            <a:off x="1028701" y="2286002"/>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4894054" y="2286002"/>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p:cNvSpPr>
            <a:spLocks noGrp="1"/>
          </p:cNvSpPr>
          <p:nvPr>
            <p:ph type="dt" sz="half" idx="10"/>
          </p:nvPr>
        </p:nvSpPr>
        <p:spPr/>
        <p:txBody>
          <a:bodyPr/>
          <a:lstStyle>
            <a:lvl1pPr>
              <a:defRPr/>
            </a:lvl1pPr>
          </a:lstStyle>
          <a:p>
            <a:pPr>
              <a:defRPr/>
            </a:pPr>
            <a:fld id="{B2BFAD51-9F86-4A30-BB86-38F88BC37C69}" type="datetimeFigureOut">
              <a:rPr lang="en-US">
                <a:solidFill>
                  <a:srgbClr val="191B0E"/>
                </a:solidFill>
              </a:rPr>
              <a:pPr>
                <a:defRPr/>
              </a:pPr>
              <a:t>7/1/2020</a:t>
            </a:fld>
            <a:endParaRPr lang="en-US">
              <a:solidFill>
                <a:srgbClr val="191B0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7" name="Slide Number Placeholder 5"/>
          <p:cNvSpPr>
            <a:spLocks noGrp="1"/>
          </p:cNvSpPr>
          <p:nvPr>
            <p:ph type="sldNum" sz="quarter" idx="12"/>
          </p:nvPr>
        </p:nvSpPr>
        <p:spPr/>
        <p:txBody>
          <a:bodyPr/>
          <a:lstStyle>
            <a:lvl1pPr>
              <a:defRPr/>
            </a:lvl1pPr>
          </a:lstStyle>
          <a:p>
            <a:pPr>
              <a:defRPr/>
            </a:pPr>
            <a:fld id="{28219B23-A158-4515-883C-9E0AE13560F7}"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255919498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vi-VN"/>
              <a:t>Bấm để sửa kiểu tiêu đề Bản cái</a:t>
            </a:r>
            <a:endParaRPr lang="en-US" dirty="0"/>
          </a:p>
        </p:txBody>
      </p:sp>
      <p:sp>
        <p:nvSpPr>
          <p:cNvPr id="3" name="Text Placeholder 2"/>
          <p:cNvSpPr>
            <a:spLocks noGrp="1"/>
          </p:cNvSpPr>
          <p:nvPr>
            <p:ph type="body" idx="1"/>
          </p:nvPr>
        </p:nvSpPr>
        <p:spPr>
          <a:xfrm>
            <a:off x="1028700" y="2340864"/>
            <a:ext cx="3332988"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1028700" y="3305334"/>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4893761" y="2340864"/>
            <a:ext cx="3332988"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4893761" y="3305334"/>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p:cNvSpPr>
            <a:spLocks noGrp="1"/>
          </p:cNvSpPr>
          <p:nvPr>
            <p:ph type="dt" sz="half" idx="10"/>
          </p:nvPr>
        </p:nvSpPr>
        <p:spPr/>
        <p:txBody>
          <a:bodyPr/>
          <a:lstStyle>
            <a:lvl1pPr>
              <a:defRPr/>
            </a:lvl1pPr>
          </a:lstStyle>
          <a:p>
            <a:pPr>
              <a:defRPr/>
            </a:pPr>
            <a:fld id="{D7522722-E717-4952-97B6-EFC26CC3DED2}" type="datetimeFigureOut">
              <a:rPr lang="en-US">
                <a:solidFill>
                  <a:srgbClr val="191B0E"/>
                </a:solidFill>
              </a:rPr>
              <a:pPr>
                <a:defRPr/>
              </a:pPr>
              <a:t>7/1/2020</a:t>
            </a:fld>
            <a:endParaRPr lang="en-US">
              <a:solidFill>
                <a:srgbClr val="191B0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9" name="Slide Number Placeholder 5"/>
          <p:cNvSpPr>
            <a:spLocks noGrp="1"/>
          </p:cNvSpPr>
          <p:nvPr>
            <p:ph type="sldNum" sz="quarter" idx="12"/>
          </p:nvPr>
        </p:nvSpPr>
        <p:spPr/>
        <p:txBody>
          <a:bodyPr/>
          <a:lstStyle>
            <a:lvl1pPr>
              <a:defRPr/>
            </a:lvl1pPr>
          </a:lstStyle>
          <a:p>
            <a:pPr>
              <a:defRPr/>
            </a:pPr>
            <a:fld id="{F87A3BB5-D8D5-4AC4-AE22-FF10D5F0292D}"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231878818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3"/>
          <p:cNvSpPr>
            <a:spLocks noGrp="1"/>
          </p:cNvSpPr>
          <p:nvPr>
            <p:ph type="dt" sz="half" idx="10"/>
          </p:nvPr>
        </p:nvSpPr>
        <p:spPr/>
        <p:txBody>
          <a:bodyPr/>
          <a:lstStyle>
            <a:lvl1pPr>
              <a:defRPr/>
            </a:lvl1pPr>
          </a:lstStyle>
          <a:p>
            <a:pPr>
              <a:defRPr/>
            </a:pPr>
            <a:fld id="{F1AD2F60-AD36-4ADE-9AA1-7BA47B1DEA48}" type="datetimeFigureOut">
              <a:rPr lang="en-US">
                <a:solidFill>
                  <a:srgbClr val="191B0E"/>
                </a:solidFill>
              </a:rPr>
              <a:pPr>
                <a:defRPr/>
              </a:pPr>
              <a:t>7/1/2020</a:t>
            </a:fld>
            <a:endParaRPr lang="en-US">
              <a:solidFill>
                <a:srgbClr val="191B0E"/>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5" name="Slide Number Placeholder 5"/>
          <p:cNvSpPr>
            <a:spLocks noGrp="1"/>
          </p:cNvSpPr>
          <p:nvPr>
            <p:ph type="sldNum" sz="quarter" idx="12"/>
          </p:nvPr>
        </p:nvSpPr>
        <p:spPr/>
        <p:txBody>
          <a:bodyPr/>
          <a:lstStyle>
            <a:lvl1pPr>
              <a:defRPr/>
            </a:lvl1pPr>
          </a:lstStyle>
          <a:p>
            <a:pPr>
              <a:defRPr/>
            </a:pPr>
            <a:fld id="{7994091E-5B23-4A53-8391-C86EC9226940}"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349991342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9FBE794-AB98-47FD-BF52-752E77113656}" type="datetimeFigureOut">
              <a:rPr lang="en-US">
                <a:solidFill>
                  <a:srgbClr val="191B0E"/>
                </a:solidFill>
              </a:rPr>
              <a:pPr>
                <a:defRPr/>
              </a:pPr>
              <a:t>7/1/2020</a:t>
            </a:fld>
            <a:endParaRPr lang="en-US">
              <a:solidFill>
                <a:srgbClr val="191B0E"/>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4" name="Slide Number Placeholder 5"/>
          <p:cNvSpPr>
            <a:spLocks noGrp="1"/>
          </p:cNvSpPr>
          <p:nvPr>
            <p:ph type="sldNum" sz="quarter" idx="12"/>
          </p:nvPr>
        </p:nvSpPr>
        <p:spPr/>
        <p:txBody>
          <a:bodyPr/>
          <a:lstStyle>
            <a:lvl1pPr>
              <a:defRPr/>
            </a:lvl1pPr>
          </a:lstStyle>
          <a:p>
            <a:pPr>
              <a:defRPr/>
            </a:pPr>
            <a:fld id="{A7EA29C5-D5A3-41EA-AA52-6682826EA247}"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376522918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5" name="Rectangle 7"/>
          <p:cNvSpPr/>
          <p:nvPr/>
        </p:nvSpPr>
        <p:spPr>
          <a:xfrm>
            <a:off x="63" y="0"/>
            <a:ext cx="397787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977878"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oAutofit/>
          </a:bodyPr>
          <a:lstStyle>
            <a:lvl1pPr>
              <a:lnSpc>
                <a:spcPct val="84000"/>
              </a:lnSpc>
              <a:defRPr sz="4800" baseline="0">
                <a:solidFill>
                  <a:schemeClr val="tx2"/>
                </a:solidFill>
              </a:defRPr>
            </a:lvl1pPr>
          </a:lstStyle>
          <a:p>
            <a:r>
              <a:rPr lang="vi-VN"/>
              <a:t>Bấm để sửa kiểu tiêu đề Bản cái</a:t>
            </a:r>
            <a:endParaRPr lang="en-US" dirty="0"/>
          </a:p>
        </p:txBody>
      </p:sp>
      <p:sp>
        <p:nvSpPr>
          <p:cNvPr id="3" name="Content Placeholder 2"/>
          <p:cNvSpPr>
            <a:spLocks noGrp="1"/>
          </p:cNvSpPr>
          <p:nvPr>
            <p:ph idx="1"/>
          </p:nvPr>
        </p:nvSpPr>
        <p:spPr>
          <a:xfrm>
            <a:off x="4692015" y="685801"/>
            <a:ext cx="390906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542925" y="2856344"/>
            <a:ext cx="289179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7" name="Date Placeholder 4"/>
          <p:cNvSpPr>
            <a:spLocks noGrp="1"/>
          </p:cNvSpPr>
          <p:nvPr>
            <p:ph type="dt" sz="half" idx="10"/>
          </p:nvPr>
        </p:nvSpPr>
        <p:spPr>
          <a:xfrm>
            <a:off x="542988" y="6453188"/>
            <a:ext cx="903685" cy="404812"/>
          </a:xfrm>
        </p:spPr>
        <p:txBody>
          <a:bodyPr/>
          <a:lstStyle>
            <a:lvl1pPr>
              <a:defRPr dirty="0">
                <a:solidFill>
                  <a:schemeClr val="tx2"/>
                </a:solidFill>
              </a:defRPr>
            </a:lvl1pPr>
          </a:lstStyle>
          <a:p>
            <a:pPr>
              <a:defRPr/>
            </a:pPr>
            <a:fld id="{837D0C0F-522F-48DB-91A5-A26EF5BB73CF}" type="datetimeFigureOut">
              <a:rPr lang="en-US">
                <a:solidFill>
                  <a:srgbClr val="191B0E"/>
                </a:solidFill>
              </a:rPr>
              <a:pPr>
                <a:defRPr/>
              </a:pPr>
              <a:t>7/1/2020</a:t>
            </a:fld>
            <a:endParaRPr lang="en-US">
              <a:solidFill>
                <a:srgbClr val="191B0E"/>
              </a:solidFill>
            </a:endParaRPr>
          </a:p>
        </p:txBody>
      </p:sp>
      <p:sp>
        <p:nvSpPr>
          <p:cNvPr id="8" name="Footer Placeholder 5"/>
          <p:cNvSpPr>
            <a:spLocks noGrp="1"/>
          </p:cNvSpPr>
          <p:nvPr>
            <p:ph type="ftr" sz="quarter" idx="11"/>
          </p:nvPr>
        </p:nvSpPr>
        <p:spPr>
          <a:xfrm>
            <a:off x="1654997" y="6453188"/>
            <a:ext cx="1779985" cy="404812"/>
          </a:xfrm>
        </p:spPr>
        <p:txBody>
          <a:bodyPr/>
          <a:lstStyle>
            <a:lvl1pPr>
              <a:defRPr dirty="0">
                <a:solidFill>
                  <a:schemeClr val="tx2"/>
                </a:solidFill>
              </a:defRPr>
            </a:lvl1pPr>
          </a:lstStyle>
          <a:p>
            <a:pPr>
              <a:defRPr/>
            </a:pPr>
            <a:endParaRPr lang="en-US">
              <a:solidFill>
                <a:srgbClr val="191B0E"/>
              </a:solidFill>
            </a:endParaRPr>
          </a:p>
        </p:txBody>
      </p:sp>
      <p:sp>
        <p:nvSpPr>
          <p:cNvPr id="9" name="Slide Number Placeholder 6"/>
          <p:cNvSpPr>
            <a:spLocks noGrp="1"/>
          </p:cNvSpPr>
          <p:nvPr>
            <p:ph type="sldNum" sz="quarter" idx="12"/>
          </p:nvPr>
        </p:nvSpPr>
        <p:spPr>
          <a:xfrm>
            <a:off x="7412894" y="6453188"/>
            <a:ext cx="1196579" cy="404812"/>
          </a:xfrm>
        </p:spPr>
        <p:txBody>
          <a:bodyPr/>
          <a:lstStyle>
            <a:lvl1pPr>
              <a:defRPr dirty="0">
                <a:solidFill>
                  <a:schemeClr val="tx2"/>
                </a:solidFill>
              </a:defRPr>
            </a:lvl1pPr>
          </a:lstStyle>
          <a:p>
            <a:pPr>
              <a:defRPr/>
            </a:pPr>
            <a:fld id="{976B6377-2341-470F-9F08-AEF9D5FD3BCF}"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2569043482"/>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5" name="Rectangle 7"/>
          <p:cNvSpPr/>
          <p:nvPr/>
        </p:nvSpPr>
        <p:spPr>
          <a:xfrm>
            <a:off x="63" y="0"/>
            <a:ext cx="397787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977878"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ormAutofit/>
          </a:bodyPr>
          <a:lstStyle>
            <a:lvl1pPr>
              <a:lnSpc>
                <a:spcPct val="84000"/>
              </a:lnSpc>
              <a:defRPr sz="4800" baseline="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4149090" y="4"/>
            <a:ext cx="4994910" cy="6857999"/>
          </a:xfrm>
        </p:spPr>
        <p:txBody>
          <a:bodyPr rtlCol="0">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542925" y="2855968"/>
            <a:ext cx="289179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7" name="Date Placeholder 4"/>
          <p:cNvSpPr>
            <a:spLocks noGrp="1"/>
          </p:cNvSpPr>
          <p:nvPr>
            <p:ph type="dt" sz="half" idx="10"/>
          </p:nvPr>
        </p:nvSpPr>
        <p:spPr>
          <a:xfrm>
            <a:off x="542988" y="6453188"/>
            <a:ext cx="903685" cy="404812"/>
          </a:xfrm>
        </p:spPr>
        <p:txBody>
          <a:bodyPr/>
          <a:lstStyle>
            <a:lvl1pPr>
              <a:defRPr dirty="0">
                <a:solidFill>
                  <a:schemeClr val="tx2"/>
                </a:solidFill>
              </a:defRPr>
            </a:lvl1pPr>
          </a:lstStyle>
          <a:p>
            <a:pPr>
              <a:defRPr/>
            </a:pPr>
            <a:fld id="{F72E941E-E026-4E73-AF8A-343ADD9A2B42}" type="datetimeFigureOut">
              <a:rPr lang="en-US">
                <a:solidFill>
                  <a:srgbClr val="191B0E"/>
                </a:solidFill>
              </a:rPr>
              <a:pPr>
                <a:defRPr/>
              </a:pPr>
              <a:t>7/1/2020</a:t>
            </a:fld>
            <a:endParaRPr lang="en-US">
              <a:solidFill>
                <a:srgbClr val="191B0E"/>
              </a:solidFill>
            </a:endParaRPr>
          </a:p>
        </p:txBody>
      </p:sp>
      <p:sp>
        <p:nvSpPr>
          <p:cNvPr id="8" name="Footer Placeholder 5"/>
          <p:cNvSpPr>
            <a:spLocks noGrp="1"/>
          </p:cNvSpPr>
          <p:nvPr>
            <p:ph type="ftr" sz="quarter" idx="11"/>
          </p:nvPr>
        </p:nvSpPr>
        <p:spPr>
          <a:xfrm>
            <a:off x="1654997" y="6453188"/>
            <a:ext cx="1779985" cy="404812"/>
          </a:xfrm>
        </p:spPr>
        <p:txBody>
          <a:bodyPr/>
          <a:lstStyle>
            <a:lvl1pPr>
              <a:defRPr dirty="0">
                <a:solidFill>
                  <a:schemeClr val="tx2"/>
                </a:solidFill>
              </a:defRPr>
            </a:lvl1pPr>
          </a:lstStyle>
          <a:p>
            <a:pPr>
              <a:defRPr/>
            </a:pPr>
            <a:endParaRPr lang="en-US">
              <a:solidFill>
                <a:srgbClr val="191B0E"/>
              </a:solidFill>
            </a:endParaRPr>
          </a:p>
        </p:txBody>
      </p:sp>
      <p:sp>
        <p:nvSpPr>
          <p:cNvPr id="9" name="Slide Number Placeholder 6"/>
          <p:cNvSpPr>
            <a:spLocks noGrp="1"/>
          </p:cNvSpPr>
          <p:nvPr>
            <p:ph type="sldNum" sz="quarter" idx="12"/>
          </p:nvPr>
        </p:nvSpPr>
        <p:spPr>
          <a:xfrm>
            <a:off x="7412894" y="6453188"/>
            <a:ext cx="1196579" cy="404812"/>
          </a:xfrm>
        </p:spPr>
        <p:txBody>
          <a:bodyPr/>
          <a:lstStyle>
            <a:lvl1pPr>
              <a:defRPr dirty="0">
                <a:solidFill>
                  <a:schemeClr val="tx2"/>
                </a:solidFill>
              </a:defRPr>
            </a:lvl1pPr>
          </a:lstStyle>
          <a:p>
            <a:pPr>
              <a:defRPr/>
            </a:pPr>
            <a:fld id="{20EF4D50-E524-48C3-81C3-C44AB5784BA5}"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219074278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a:xfrm>
            <a:off x="1028700" y="2295528"/>
            <a:ext cx="7200900" cy="3571875"/>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fld id="{1BB0B680-3F53-4FAA-A696-0DCF40A4F9BD}" type="datetimeFigureOut">
              <a:rPr lang="en-US">
                <a:solidFill>
                  <a:srgbClr val="191B0E"/>
                </a:solidFill>
              </a:rPr>
              <a:pPr>
                <a:defRPr/>
              </a:pPr>
              <a:t>7/1/2020</a:t>
            </a:fld>
            <a:endParaRPr lang="en-US">
              <a:solidFill>
                <a:srgbClr val="191B0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6" name="Slide Number Placeholder 5"/>
          <p:cNvSpPr>
            <a:spLocks noGrp="1"/>
          </p:cNvSpPr>
          <p:nvPr>
            <p:ph type="sldNum" sz="quarter" idx="12"/>
          </p:nvPr>
        </p:nvSpPr>
        <p:spPr/>
        <p:txBody>
          <a:bodyPr/>
          <a:lstStyle>
            <a:lvl1pPr>
              <a:defRPr/>
            </a:lvl1pPr>
          </a:lstStyle>
          <a:p>
            <a:pPr>
              <a:defRPr/>
            </a:pPr>
            <a:fld id="{83264818-7317-4CE6-BD0C-940C70180937}"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206693575"/>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7484" y="624156"/>
            <a:ext cx="1174325" cy="5243244"/>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1028763" y="624156"/>
            <a:ext cx="6134731" cy="5243244"/>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fld id="{14C53D03-DB1F-4725-879B-6D805A83C89F}" type="datetimeFigureOut">
              <a:rPr lang="en-US">
                <a:solidFill>
                  <a:srgbClr val="191B0E"/>
                </a:solidFill>
              </a:rPr>
              <a:pPr>
                <a:defRPr/>
              </a:pPr>
              <a:t>7/1/2020</a:t>
            </a:fld>
            <a:endParaRPr lang="en-US">
              <a:solidFill>
                <a:srgbClr val="191B0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6" name="Slide Number Placeholder 5"/>
          <p:cNvSpPr>
            <a:spLocks noGrp="1"/>
          </p:cNvSpPr>
          <p:nvPr>
            <p:ph type="sldNum" sz="quarter" idx="12"/>
          </p:nvPr>
        </p:nvSpPr>
        <p:spPr/>
        <p:txBody>
          <a:bodyPr/>
          <a:lstStyle>
            <a:lvl1pPr>
              <a:defRPr/>
            </a:lvl1pPr>
          </a:lstStyle>
          <a:p>
            <a:pPr>
              <a:defRPr/>
            </a:pPr>
            <a:fld id="{FF8E5EB1-5A87-4D95-AFAA-17BC209B6A25}"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1537188424"/>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564411" y="744649"/>
            <a:ext cx="8005763" cy="5349875"/>
            <a:chOff x="752858" y="744469"/>
            <a:chExt cx="10674117" cy="5349671"/>
          </a:xfrm>
        </p:grpSpPr>
        <p:sp>
          <p:nvSpPr>
            <p:cNvPr id="5" name="Freeform 6"/>
            <p:cNvSpPr>
              <a:spLocks/>
            </p:cNvSpPr>
            <p:nvPr/>
          </p:nvSpPr>
          <p:spPr bwMode="auto">
            <a:xfrm>
              <a:off x="8151962" y="1685652"/>
              <a:ext cx="3275013" cy="4408488"/>
            </a:xfrm>
            <a:custGeom>
              <a:avLst/>
              <a:gdLst/>
              <a:ahLst/>
              <a:cxnLst>
                <a:cxn ang="0">
                  <a:pos x="8761" y="0"/>
                </a:cxn>
                <a:cxn ang="0">
                  <a:pos x="10000" y="0"/>
                </a:cxn>
                <a:cxn ang="0">
                  <a:pos x="10000" y="10000"/>
                </a:cxn>
                <a:cxn ang="0">
                  <a:pos x="0" y="10000"/>
                </a:cxn>
                <a:cxn ang="0">
                  <a:pos x="0" y="9126"/>
                </a:cxn>
                <a:cxn ang="0">
                  <a:pos x="8761" y="9127"/>
                </a:cxn>
                <a:cxn ang="0">
                  <a:pos x="8761" y="0"/>
                </a:cxn>
              </a:cxnLst>
              <a:rect l="0" t="0"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pPr defTabSz="457200" fontAlgn="base">
                <a:spcBef>
                  <a:spcPct val="0"/>
                </a:spcBef>
                <a:spcAft>
                  <a:spcPct val="0"/>
                </a:spcAft>
              </a:pPr>
              <a:endParaRPr lang="en-US">
                <a:solidFill>
                  <a:prstClr val="black"/>
                </a:solidFill>
                <a:latin typeface="Arial" charset="0"/>
                <a:cs typeface="Arial" charset="0"/>
              </a:endParaRPr>
            </a:p>
          </p:txBody>
        </p:sp>
        <p:sp>
          <p:nvSpPr>
            <p:cNvPr id="6" name="Freeform 6"/>
            <p:cNvSpPr>
              <a:spLocks/>
            </p:cNvSpPr>
            <p:nvPr/>
          </p:nvSpPr>
          <p:spPr bwMode="auto">
            <a:xfrm flipH="1" flipV="1">
              <a:off x="752858" y="744469"/>
              <a:ext cx="3275668" cy="4408488"/>
            </a:xfrm>
            <a:custGeom>
              <a:avLst/>
              <a:gdLst/>
              <a:ahLst/>
              <a:cxnLst>
                <a:cxn ang="0">
                  <a:pos x="8763" y="0"/>
                </a:cxn>
                <a:cxn ang="0">
                  <a:pos x="10002" y="0"/>
                </a:cxn>
                <a:cxn ang="0">
                  <a:pos x="10002" y="10000"/>
                </a:cxn>
                <a:cxn ang="0">
                  <a:pos x="2" y="10000"/>
                </a:cxn>
                <a:cxn ang="0">
                  <a:pos x="0" y="9125"/>
                </a:cxn>
                <a:cxn ang="0">
                  <a:pos x="8763" y="9128"/>
                </a:cxn>
                <a:cxn ang="0">
                  <a:pos x="8763" y="0"/>
                </a:cxn>
              </a:cxnLst>
              <a:rect l="0" t="0"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pPr defTabSz="457200" fontAlgn="base">
                <a:spcBef>
                  <a:spcPct val="0"/>
                </a:spcBef>
                <a:spcAft>
                  <a:spcPct val="0"/>
                </a:spcAft>
              </a:pPr>
              <a:endParaRPr lang="en-US">
                <a:solidFill>
                  <a:prstClr val="black"/>
                </a:solidFill>
                <a:latin typeface="Arial" charset="0"/>
                <a:cs typeface="Arial" charset="0"/>
              </a:endParaRPr>
            </a:p>
          </p:txBody>
        </p:sp>
      </p:grpSp>
      <p:sp>
        <p:nvSpPr>
          <p:cNvPr id="2" name="Title 1"/>
          <p:cNvSpPr>
            <a:spLocks noGrp="1"/>
          </p:cNvSpPr>
          <p:nvPr>
            <p:ph type="ctrTitle"/>
          </p:nvPr>
        </p:nvSpPr>
        <p:spPr>
          <a:xfrm>
            <a:off x="1436346" y="1788454"/>
            <a:ext cx="6270922" cy="2098226"/>
          </a:xfrm>
        </p:spPr>
        <p:txBody>
          <a:bodyPr anchor="b">
            <a:noAutofit/>
          </a:bodyPr>
          <a:lstStyle>
            <a:lvl1pPr algn="ctr">
              <a:defRPr sz="7200" cap="all" baseline="0">
                <a:solidFill>
                  <a:schemeClr val="tx2"/>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2009985" y="3956390"/>
            <a:ext cx="5123755"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7" name="Date Placeholder 3"/>
          <p:cNvSpPr>
            <a:spLocks noGrp="1"/>
          </p:cNvSpPr>
          <p:nvPr>
            <p:ph type="dt" sz="half" idx="10"/>
          </p:nvPr>
        </p:nvSpPr>
        <p:spPr>
          <a:xfrm>
            <a:off x="564358" y="6453188"/>
            <a:ext cx="1206104" cy="404812"/>
          </a:xfrm>
        </p:spPr>
        <p:txBody>
          <a:bodyPr/>
          <a:lstStyle>
            <a:lvl1pPr>
              <a:defRPr baseline="0" dirty="0">
                <a:solidFill>
                  <a:schemeClr val="tx2"/>
                </a:solidFill>
              </a:defRPr>
            </a:lvl1pPr>
          </a:lstStyle>
          <a:p>
            <a:pPr>
              <a:defRPr/>
            </a:pPr>
            <a:fld id="{6282019E-1E1B-40B0-ADBE-26A76F32A763}" type="datetimeFigureOut">
              <a:rPr lang="en-US">
                <a:solidFill>
                  <a:srgbClr val="191B0E"/>
                </a:solidFill>
              </a:rPr>
              <a:pPr>
                <a:defRPr/>
              </a:pPr>
              <a:t>7/1/2020</a:t>
            </a:fld>
            <a:endParaRPr lang="en-US">
              <a:solidFill>
                <a:srgbClr val="191B0E"/>
              </a:solidFill>
            </a:endParaRPr>
          </a:p>
        </p:txBody>
      </p:sp>
      <p:sp>
        <p:nvSpPr>
          <p:cNvPr id="8" name="Footer Placeholder 4"/>
          <p:cNvSpPr>
            <a:spLocks noGrp="1"/>
          </p:cNvSpPr>
          <p:nvPr>
            <p:ph type="ftr" sz="quarter" idx="11"/>
          </p:nvPr>
        </p:nvSpPr>
        <p:spPr>
          <a:xfrm>
            <a:off x="1938338" y="6453188"/>
            <a:ext cx="5267325" cy="404812"/>
          </a:xfrm>
        </p:spPr>
        <p:txBody>
          <a:bodyPr/>
          <a:lstStyle>
            <a:lvl1pPr algn="ctr">
              <a:defRPr baseline="0" dirty="0">
                <a:solidFill>
                  <a:schemeClr val="tx2"/>
                </a:solidFill>
              </a:defRPr>
            </a:lvl1pPr>
          </a:lstStyle>
          <a:p>
            <a:pPr>
              <a:defRPr/>
            </a:pPr>
            <a:endParaRPr lang="en-US">
              <a:solidFill>
                <a:srgbClr val="191B0E"/>
              </a:solidFill>
            </a:endParaRPr>
          </a:p>
        </p:txBody>
      </p:sp>
      <p:sp>
        <p:nvSpPr>
          <p:cNvPr id="9" name="Slide Number Placeholder 5"/>
          <p:cNvSpPr>
            <a:spLocks noGrp="1"/>
          </p:cNvSpPr>
          <p:nvPr>
            <p:ph type="sldNum" sz="quarter" idx="12"/>
          </p:nvPr>
        </p:nvSpPr>
        <p:spPr>
          <a:xfrm>
            <a:off x="7373541" y="6453188"/>
            <a:ext cx="1196578" cy="404812"/>
          </a:xfrm>
        </p:spPr>
        <p:txBody>
          <a:bodyPr/>
          <a:lstStyle>
            <a:lvl1pPr>
              <a:defRPr baseline="0" dirty="0">
                <a:solidFill>
                  <a:schemeClr val="tx2"/>
                </a:solidFill>
              </a:defRPr>
            </a:lvl1pPr>
          </a:lstStyle>
          <a:p>
            <a:pPr>
              <a:defRPr/>
            </a:pPr>
            <a:fld id="{4A9BA1CC-1554-4FAA-9F00-25328CB9863E}"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1395908151"/>
      </p:ext>
    </p:extLst>
  </p:cSld>
  <p:clrMapOvr>
    <a:overrideClrMapping bg1="lt1" tx1="dk1" bg2="lt2" tx2="dk2" accent1="accent1" accent2="accent2" accent3="accent3" accent4="accent4" accent5="accent5" accent6="accent6" hlink="hlink" folHlink="folHlink"/>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fld id="{D68FF462-167E-4549-8F32-D175CC0B569D}" type="datetimeFigureOut">
              <a:rPr lang="en-US">
                <a:solidFill>
                  <a:srgbClr val="191B0E"/>
                </a:solidFill>
              </a:rPr>
              <a:pPr>
                <a:defRPr/>
              </a:pPr>
              <a:t>7/1/2020</a:t>
            </a:fld>
            <a:endParaRPr lang="en-US">
              <a:solidFill>
                <a:srgbClr val="191B0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6" name="Slide Number Placeholder 5"/>
          <p:cNvSpPr>
            <a:spLocks noGrp="1"/>
          </p:cNvSpPr>
          <p:nvPr>
            <p:ph type="sldNum" sz="quarter" idx="12"/>
          </p:nvPr>
        </p:nvSpPr>
        <p:spPr/>
        <p:txBody>
          <a:bodyPr/>
          <a:lstStyle>
            <a:lvl1pPr>
              <a:defRPr/>
            </a:lvl1pPr>
          </a:lstStyle>
          <a:p>
            <a:pPr>
              <a:defRPr/>
            </a:pPr>
            <a:fld id="{CEC32F24-70DC-4807-B50F-A2FCFD6FD971}"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25747785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7EB301-6C89-4042-AF06-7C836E581A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174165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bg>
      <p:bgRef idx="1001">
        <a:schemeClr val="bg2"/>
      </p:bgRef>
    </p:bg>
    <p:spTree>
      <p:nvGrpSpPr>
        <p:cNvPr id="1" name=""/>
        <p:cNvGrpSpPr/>
        <p:nvPr/>
      </p:nvGrpSpPr>
      <p:grpSpPr>
        <a:xfrm>
          <a:off x="0" y="0"/>
          <a:ext cx="0" cy="0"/>
          <a:chOff x="0" y="0"/>
          <a:chExt cx="0" cy="0"/>
        </a:xfrm>
      </p:grpSpPr>
      <p:sp>
        <p:nvSpPr>
          <p:cNvPr id="4" name="Freeform 6"/>
          <p:cNvSpPr>
            <a:spLocks/>
          </p:cNvSpPr>
          <p:nvPr/>
        </p:nvSpPr>
        <p:spPr bwMode="auto">
          <a:xfrm>
            <a:off x="6113861" y="1685925"/>
            <a:ext cx="2456259" cy="4408488"/>
          </a:xfrm>
          <a:custGeom>
            <a:avLst/>
            <a:gdLst>
              <a:gd name="T0" fmla="*/ 0 w 4125"/>
              <a:gd name="T1" fmla="*/ 0 h 5554"/>
              <a:gd name="T2" fmla="*/ 4125 w 4125"/>
              <a:gd name="T3" fmla="*/ 5554 h 5554"/>
            </a:gdLst>
            <a:ahLst/>
            <a:cxnLst>
              <a:cxn ang="0">
                <a:pos x="3614" y="0"/>
              </a:cxn>
              <a:cxn ang="0">
                <a:pos x="4125" y="0"/>
              </a:cxn>
              <a:cxn ang="0">
                <a:pos x="4125" y="5554"/>
              </a:cxn>
              <a:cxn ang="0">
                <a:pos x="0" y="5554"/>
              </a:cxn>
              <a:cxn ang="0">
                <a:pos x="0" y="5074"/>
              </a:cxn>
              <a:cxn ang="0">
                <a:pos x="3614" y="5074"/>
              </a:cxn>
              <a:cxn ang="0">
                <a:pos x="3614" y="0"/>
              </a:cxn>
            </a:cxnLst>
            <a:rect l="T0" t="T1" r="T2" b="T3"/>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txBody>
          <a:bodyPr/>
          <a:lstStyle/>
          <a:p>
            <a:pPr defTabSz="457200" fontAlgn="base">
              <a:spcBef>
                <a:spcPct val="0"/>
              </a:spcBef>
              <a:spcAft>
                <a:spcPct val="0"/>
              </a:spcAft>
            </a:pPr>
            <a:endParaRPr lang="en-US">
              <a:solidFill>
                <a:prstClr val="white"/>
              </a:solidFill>
              <a:latin typeface="Arial" charset="0"/>
              <a:cs typeface="Arial" charset="0"/>
            </a:endParaRPr>
          </a:p>
        </p:txBody>
      </p:sp>
      <p:sp>
        <p:nvSpPr>
          <p:cNvPr id="2" name="Title 1"/>
          <p:cNvSpPr>
            <a:spLocks noGrp="1"/>
          </p:cNvSpPr>
          <p:nvPr>
            <p:ph type="title"/>
          </p:nvPr>
        </p:nvSpPr>
        <p:spPr>
          <a:xfrm>
            <a:off x="573769" y="1301471"/>
            <a:ext cx="7209728" cy="2852737"/>
          </a:xfrm>
        </p:spPr>
        <p:txBody>
          <a:bodyPr anchor="b">
            <a:normAutofit/>
          </a:bodyPr>
          <a:lstStyle>
            <a:lvl1pPr algn="r">
              <a:defRPr sz="7200" cap="all" baseline="0">
                <a:solidFill>
                  <a:schemeClr val="tx2"/>
                </a:solidFill>
              </a:defRPr>
            </a:lvl1pPr>
          </a:lstStyle>
          <a:p>
            <a:r>
              <a:rPr lang="vi-VN"/>
              <a:t>Bấm để sửa kiểu tiêu đề Bản cái</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5" name="Date Placeholder 3"/>
          <p:cNvSpPr>
            <a:spLocks noGrp="1"/>
          </p:cNvSpPr>
          <p:nvPr>
            <p:ph type="dt" sz="half" idx="10"/>
          </p:nvPr>
        </p:nvSpPr>
        <p:spPr>
          <a:xfrm>
            <a:off x="553667" y="6453188"/>
            <a:ext cx="1216819" cy="404812"/>
          </a:xfrm>
        </p:spPr>
        <p:txBody>
          <a:bodyPr/>
          <a:lstStyle>
            <a:lvl1pPr>
              <a:defRPr dirty="0">
                <a:solidFill>
                  <a:schemeClr val="tx2"/>
                </a:solidFill>
              </a:defRPr>
            </a:lvl1pPr>
          </a:lstStyle>
          <a:p>
            <a:pPr>
              <a:defRPr/>
            </a:pPr>
            <a:fld id="{A8DF6D71-5DFC-4A18-BCF7-73291DF0D30F}" type="datetimeFigureOut">
              <a:rPr lang="en-US">
                <a:solidFill>
                  <a:srgbClr val="EFEDE3"/>
                </a:solidFill>
              </a:rPr>
              <a:pPr>
                <a:defRPr/>
              </a:pPr>
              <a:t>7/1/2020</a:t>
            </a:fld>
            <a:endParaRPr lang="en-US">
              <a:solidFill>
                <a:srgbClr val="EFEDE3"/>
              </a:solidFill>
            </a:endParaRPr>
          </a:p>
        </p:txBody>
      </p:sp>
      <p:sp>
        <p:nvSpPr>
          <p:cNvPr id="6" name="Footer Placeholder 4"/>
          <p:cNvSpPr>
            <a:spLocks noGrp="1"/>
          </p:cNvSpPr>
          <p:nvPr>
            <p:ph type="ftr" sz="quarter" idx="11"/>
          </p:nvPr>
        </p:nvSpPr>
        <p:spPr>
          <a:xfrm>
            <a:off x="1938338" y="6453188"/>
            <a:ext cx="5267325" cy="404812"/>
          </a:xfrm>
        </p:spPr>
        <p:txBody>
          <a:bodyPr/>
          <a:lstStyle>
            <a:lvl1pPr algn="ctr">
              <a:defRPr dirty="0">
                <a:solidFill>
                  <a:schemeClr val="tx2"/>
                </a:solidFill>
              </a:defRPr>
            </a:lvl1pPr>
          </a:lstStyle>
          <a:p>
            <a:pPr>
              <a:defRPr/>
            </a:pPr>
            <a:endParaRPr lang="en-US">
              <a:solidFill>
                <a:srgbClr val="EFEDE3"/>
              </a:solidFill>
            </a:endParaRPr>
          </a:p>
        </p:txBody>
      </p:sp>
      <p:sp>
        <p:nvSpPr>
          <p:cNvPr id="7" name="Slide Number Placeholder 5"/>
          <p:cNvSpPr>
            <a:spLocks noGrp="1"/>
          </p:cNvSpPr>
          <p:nvPr>
            <p:ph type="sldNum" sz="quarter" idx="12"/>
          </p:nvPr>
        </p:nvSpPr>
        <p:spPr>
          <a:xfrm>
            <a:off x="7373541" y="6453188"/>
            <a:ext cx="1196578" cy="404812"/>
          </a:xfrm>
        </p:spPr>
        <p:txBody>
          <a:bodyPr/>
          <a:lstStyle>
            <a:lvl1pPr>
              <a:defRPr dirty="0">
                <a:solidFill>
                  <a:schemeClr val="tx2"/>
                </a:solidFill>
              </a:defRPr>
            </a:lvl1pPr>
          </a:lstStyle>
          <a:p>
            <a:pPr>
              <a:defRPr/>
            </a:pPr>
            <a:fld id="{0FDE6B63-ECEC-494A-BA3E-72EB9CEB7FEF}" type="slidenum">
              <a:rPr lang="en-US">
                <a:solidFill>
                  <a:srgbClr val="EFEDE3"/>
                </a:solidFill>
              </a:rPr>
              <a:pPr>
                <a:defRPr/>
              </a:pPr>
              <a:t>‹#›</a:t>
            </a:fld>
            <a:endParaRPr lang="en-US">
              <a:solidFill>
                <a:srgbClr val="EFEDE3"/>
              </a:solidFill>
            </a:endParaRPr>
          </a:p>
        </p:txBody>
      </p:sp>
    </p:spTree>
    <p:extLst>
      <p:ext uri="{BB962C8B-B14F-4D97-AF65-F5344CB8AC3E}">
        <p14:creationId xmlns:p14="http://schemas.microsoft.com/office/powerpoint/2010/main" val="2013821179"/>
      </p:ext>
    </p:extLst>
  </p:cSld>
  <p:clrMapOvr>
    <a:overrideClrMapping bg1="dk1" tx1="lt1" bg2="dk2" tx2="lt2" accent1="accent1" accent2="accent2" accent3="accent3" accent4="accent4" accent5="accent5" accent6="accent6" hlink="hlink" folHlink="folHlink"/>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vi-VN"/>
              <a:t>Bấm để sửa kiểu tiêu đề Bản cái</a:t>
            </a:r>
            <a:endParaRPr lang="en-US" dirty="0"/>
          </a:p>
        </p:txBody>
      </p:sp>
      <p:sp>
        <p:nvSpPr>
          <p:cNvPr id="3" name="Content Placeholder 2"/>
          <p:cNvSpPr>
            <a:spLocks noGrp="1"/>
          </p:cNvSpPr>
          <p:nvPr>
            <p:ph sz="half" idx="1"/>
          </p:nvPr>
        </p:nvSpPr>
        <p:spPr>
          <a:xfrm>
            <a:off x="1028701" y="2286002"/>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4894054" y="2286002"/>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p:cNvSpPr>
            <a:spLocks noGrp="1"/>
          </p:cNvSpPr>
          <p:nvPr>
            <p:ph type="dt" sz="half" idx="10"/>
          </p:nvPr>
        </p:nvSpPr>
        <p:spPr/>
        <p:txBody>
          <a:bodyPr/>
          <a:lstStyle>
            <a:lvl1pPr>
              <a:defRPr/>
            </a:lvl1pPr>
          </a:lstStyle>
          <a:p>
            <a:pPr>
              <a:defRPr/>
            </a:pPr>
            <a:fld id="{B2BFAD51-9F86-4A30-BB86-38F88BC37C69}" type="datetimeFigureOut">
              <a:rPr lang="en-US">
                <a:solidFill>
                  <a:srgbClr val="191B0E"/>
                </a:solidFill>
              </a:rPr>
              <a:pPr>
                <a:defRPr/>
              </a:pPr>
              <a:t>7/1/2020</a:t>
            </a:fld>
            <a:endParaRPr lang="en-US">
              <a:solidFill>
                <a:srgbClr val="191B0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7" name="Slide Number Placeholder 5"/>
          <p:cNvSpPr>
            <a:spLocks noGrp="1"/>
          </p:cNvSpPr>
          <p:nvPr>
            <p:ph type="sldNum" sz="quarter" idx="12"/>
          </p:nvPr>
        </p:nvSpPr>
        <p:spPr/>
        <p:txBody>
          <a:bodyPr/>
          <a:lstStyle>
            <a:lvl1pPr>
              <a:defRPr/>
            </a:lvl1pPr>
          </a:lstStyle>
          <a:p>
            <a:pPr>
              <a:defRPr/>
            </a:pPr>
            <a:fld id="{28219B23-A158-4515-883C-9E0AE13560F7}"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91405728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vi-VN"/>
              <a:t>Bấm để sửa kiểu tiêu đề Bản cái</a:t>
            </a:r>
            <a:endParaRPr lang="en-US" dirty="0"/>
          </a:p>
        </p:txBody>
      </p:sp>
      <p:sp>
        <p:nvSpPr>
          <p:cNvPr id="3" name="Text Placeholder 2"/>
          <p:cNvSpPr>
            <a:spLocks noGrp="1"/>
          </p:cNvSpPr>
          <p:nvPr>
            <p:ph type="body" idx="1"/>
          </p:nvPr>
        </p:nvSpPr>
        <p:spPr>
          <a:xfrm>
            <a:off x="1028700" y="2340864"/>
            <a:ext cx="3332988"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1028700" y="3305318"/>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4893761" y="2340864"/>
            <a:ext cx="3332988"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4893761" y="3305318"/>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p:cNvSpPr>
            <a:spLocks noGrp="1"/>
          </p:cNvSpPr>
          <p:nvPr>
            <p:ph type="dt" sz="half" idx="10"/>
          </p:nvPr>
        </p:nvSpPr>
        <p:spPr/>
        <p:txBody>
          <a:bodyPr/>
          <a:lstStyle>
            <a:lvl1pPr>
              <a:defRPr/>
            </a:lvl1pPr>
          </a:lstStyle>
          <a:p>
            <a:pPr>
              <a:defRPr/>
            </a:pPr>
            <a:fld id="{D7522722-E717-4952-97B6-EFC26CC3DED2}" type="datetimeFigureOut">
              <a:rPr lang="en-US">
                <a:solidFill>
                  <a:srgbClr val="191B0E"/>
                </a:solidFill>
              </a:rPr>
              <a:pPr>
                <a:defRPr/>
              </a:pPr>
              <a:t>7/1/2020</a:t>
            </a:fld>
            <a:endParaRPr lang="en-US">
              <a:solidFill>
                <a:srgbClr val="191B0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9" name="Slide Number Placeholder 5"/>
          <p:cNvSpPr>
            <a:spLocks noGrp="1"/>
          </p:cNvSpPr>
          <p:nvPr>
            <p:ph type="sldNum" sz="quarter" idx="12"/>
          </p:nvPr>
        </p:nvSpPr>
        <p:spPr/>
        <p:txBody>
          <a:bodyPr/>
          <a:lstStyle>
            <a:lvl1pPr>
              <a:defRPr/>
            </a:lvl1pPr>
          </a:lstStyle>
          <a:p>
            <a:pPr>
              <a:defRPr/>
            </a:pPr>
            <a:fld id="{F87A3BB5-D8D5-4AC4-AE22-FF10D5F0292D}"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43434994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3"/>
          <p:cNvSpPr>
            <a:spLocks noGrp="1"/>
          </p:cNvSpPr>
          <p:nvPr>
            <p:ph type="dt" sz="half" idx="10"/>
          </p:nvPr>
        </p:nvSpPr>
        <p:spPr/>
        <p:txBody>
          <a:bodyPr/>
          <a:lstStyle>
            <a:lvl1pPr>
              <a:defRPr/>
            </a:lvl1pPr>
          </a:lstStyle>
          <a:p>
            <a:pPr>
              <a:defRPr/>
            </a:pPr>
            <a:fld id="{F1AD2F60-AD36-4ADE-9AA1-7BA47B1DEA48}" type="datetimeFigureOut">
              <a:rPr lang="en-US">
                <a:solidFill>
                  <a:srgbClr val="191B0E"/>
                </a:solidFill>
              </a:rPr>
              <a:pPr>
                <a:defRPr/>
              </a:pPr>
              <a:t>7/1/2020</a:t>
            </a:fld>
            <a:endParaRPr lang="en-US">
              <a:solidFill>
                <a:srgbClr val="191B0E"/>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5" name="Slide Number Placeholder 5"/>
          <p:cNvSpPr>
            <a:spLocks noGrp="1"/>
          </p:cNvSpPr>
          <p:nvPr>
            <p:ph type="sldNum" sz="quarter" idx="12"/>
          </p:nvPr>
        </p:nvSpPr>
        <p:spPr/>
        <p:txBody>
          <a:bodyPr/>
          <a:lstStyle>
            <a:lvl1pPr>
              <a:defRPr/>
            </a:lvl1pPr>
          </a:lstStyle>
          <a:p>
            <a:pPr>
              <a:defRPr/>
            </a:pPr>
            <a:fld id="{7994091E-5B23-4A53-8391-C86EC9226940}"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1804319910"/>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9FBE794-AB98-47FD-BF52-752E77113656}" type="datetimeFigureOut">
              <a:rPr lang="en-US">
                <a:solidFill>
                  <a:srgbClr val="191B0E"/>
                </a:solidFill>
              </a:rPr>
              <a:pPr>
                <a:defRPr/>
              </a:pPr>
              <a:t>7/1/2020</a:t>
            </a:fld>
            <a:endParaRPr lang="en-US">
              <a:solidFill>
                <a:srgbClr val="191B0E"/>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4" name="Slide Number Placeholder 5"/>
          <p:cNvSpPr>
            <a:spLocks noGrp="1"/>
          </p:cNvSpPr>
          <p:nvPr>
            <p:ph type="sldNum" sz="quarter" idx="12"/>
          </p:nvPr>
        </p:nvSpPr>
        <p:spPr/>
        <p:txBody>
          <a:bodyPr/>
          <a:lstStyle>
            <a:lvl1pPr>
              <a:defRPr/>
            </a:lvl1pPr>
          </a:lstStyle>
          <a:p>
            <a:pPr>
              <a:defRPr/>
            </a:pPr>
            <a:fld id="{A7EA29C5-D5A3-41EA-AA52-6682826EA247}"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1911012198"/>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5" name="Rectangle 7"/>
          <p:cNvSpPr/>
          <p:nvPr/>
        </p:nvSpPr>
        <p:spPr>
          <a:xfrm>
            <a:off x="55" y="0"/>
            <a:ext cx="397787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977878"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oAutofit/>
          </a:bodyPr>
          <a:lstStyle>
            <a:lvl1pPr>
              <a:lnSpc>
                <a:spcPct val="84000"/>
              </a:lnSpc>
              <a:defRPr sz="4800" baseline="0">
                <a:solidFill>
                  <a:schemeClr val="tx2"/>
                </a:solidFill>
              </a:defRPr>
            </a:lvl1pPr>
          </a:lstStyle>
          <a:p>
            <a:r>
              <a:rPr lang="vi-VN"/>
              <a:t>Bấm để sửa kiểu tiêu đề Bản cái</a:t>
            </a:r>
            <a:endParaRPr lang="en-US" dirty="0"/>
          </a:p>
        </p:txBody>
      </p:sp>
      <p:sp>
        <p:nvSpPr>
          <p:cNvPr id="3" name="Content Placeholder 2"/>
          <p:cNvSpPr>
            <a:spLocks noGrp="1"/>
          </p:cNvSpPr>
          <p:nvPr>
            <p:ph idx="1"/>
          </p:nvPr>
        </p:nvSpPr>
        <p:spPr>
          <a:xfrm>
            <a:off x="4692015" y="685801"/>
            <a:ext cx="390906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542925" y="2856344"/>
            <a:ext cx="289179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7" name="Date Placeholder 4"/>
          <p:cNvSpPr>
            <a:spLocks noGrp="1"/>
          </p:cNvSpPr>
          <p:nvPr>
            <p:ph type="dt" sz="half" idx="10"/>
          </p:nvPr>
        </p:nvSpPr>
        <p:spPr>
          <a:xfrm>
            <a:off x="542980" y="6453188"/>
            <a:ext cx="903685" cy="404812"/>
          </a:xfrm>
        </p:spPr>
        <p:txBody>
          <a:bodyPr/>
          <a:lstStyle>
            <a:lvl1pPr>
              <a:defRPr dirty="0">
                <a:solidFill>
                  <a:schemeClr val="tx2"/>
                </a:solidFill>
              </a:defRPr>
            </a:lvl1pPr>
          </a:lstStyle>
          <a:p>
            <a:pPr>
              <a:defRPr/>
            </a:pPr>
            <a:fld id="{837D0C0F-522F-48DB-91A5-A26EF5BB73CF}" type="datetimeFigureOut">
              <a:rPr lang="en-US">
                <a:solidFill>
                  <a:srgbClr val="191B0E"/>
                </a:solidFill>
              </a:rPr>
              <a:pPr>
                <a:defRPr/>
              </a:pPr>
              <a:t>7/1/2020</a:t>
            </a:fld>
            <a:endParaRPr lang="en-US">
              <a:solidFill>
                <a:srgbClr val="191B0E"/>
              </a:solidFill>
            </a:endParaRPr>
          </a:p>
        </p:txBody>
      </p:sp>
      <p:sp>
        <p:nvSpPr>
          <p:cNvPr id="8" name="Footer Placeholder 5"/>
          <p:cNvSpPr>
            <a:spLocks noGrp="1"/>
          </p:cNvSpPr>
          <p:nvPr>
            <p:ph type="ftr" sz="quarter" idx="11"/>
          </p:nvPr>
        </p:nvSpPr>
        <p:spPr>
          <a:xfrm>
            <a:off x="1654997" y="6453188"/>
            <a:ext cx="1779985" cy="404812"/>
          </a:xfrm>
        </p:spPr>
        <p:txBody>
          <a:bodyPr/>
          <a:lstStyle>
            <a:lvl1pPr>
              <a:defRPr dirty="0">
                <a:solidFill>
                  <a:schemeClr val="tx2"/>
                </a:solidFill>
              </a:defRPr>
            </a:lvl1pPr>
          </a:lstStyle>
          <a:p>
            <a:pPr>
              <a:defRPr/>
            </a:pPr>
            <a:endParaRPr lang="en-US">
              <a:solidFill>
                <a:srgbClr val="191B0E"/>
              </a:solidFill>
            </a:endParaRPr>
          </a:p>
        </p:txBody>
      </p:sp>
      <p:sp>
        <p:nvSpPr>
          <p:cNvPr id="9" name="Slide Number Placeholder 6"/>
          <p:cNvSpPr>
            <a:spLocks noGrp="1"/>
          </p:cNvSpPr>
          <p:nvPr>
            <p:ph type="sldNum" sz="quarter" idx="12"/>
          </p:nvPr>
        </p:nvSpPr>
        <p:spPr>
          <a:xfrm>
            <a:off x="7412886" y="6453188"/>
            <a:ext cx="1196579" cy="404812"/>
          </a:xfrm>
        </p:spPr>
        <p:txBody>
          <a:bodyPr/>
          <a:lstStyle>
            <a:lvl1pPr>
              <a:defRPr dirty="0">
                <a:solidFill>
                  <a:schemeClr val="tx2"/>
                </a:solidFill>
              </a:defRPr>
            </a:lvl1pPr>
          </a:lstStyle>
          <a:p>
            <a:pPr>
              <a:defRPr/>
            </a:pPr>
            <a:fld id="{976B6377-2341-470F-9F08-AEF9D5FD3BCF}"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1624710125"/>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5" name="Rectangle 7"/>
          <p:cNvSpPr/>
          <p:nvPr/>
        </p:nvSpPr>
        <p:spPr>
          <a:xfrm>
            <a:off x="55" y="0"/>
            <a:ext cx="397787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977878"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ormAutofit/>
          </a:bodyPr>
          <a:lstStyle>
            <a:lvl1pPr>
              <a:lnSpc>
                <a:spcPct val="84000"/>
              </a:lnSpc>
              <a:defRPr sz="4800" baseline="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4149090" y="4"/>
            <a:ext cx="4994910" cy="6857999"/>
          </a:xfrm>
        </p:spPr>
        <p:txBody>
          <a:bodyPr rtlCol="0">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542925" y="2855968"/>
            <a:ext cx="289179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7" name="Date Placeholder 4"/>
          <p:cNvSpPr>
            <a:spLocks noGrp="1"/>
          </p:cNvSpPr>
          <p:nvPr>
            <p:ph type="dt" sz="half" idx="10"/>
          </p:nvPr>
        </p:nvSpPr>
        <p:spPr>
          <a:xfrm>
            <a:off x="542980" y="6453188"/>
            <a:ext cx="903685" cy="404812"/>
          </a:xfrm>
        </p:spPr>
        <p:txBody>
          <a:bodyPr/>
          <a:lstStyle>
            <a:lvl1pPr>
              <a:defRPr dirty="0">
                <a:solidFill>
                  <a:schemeClr val="tx2"/>
                </a:solidFill>
              </a:defRPr>
            </a:lvl1pPr>
          </a:lstStyle>
          <a:p>
            <a:pPr>
              <a:defRPr/>
            </a:pPr>
            <a:fld id="{F72E941E-E026-4E73-AF8A-343ADD9A2B42}" type="datetimeFigureOut">
              <a:rPr lang="en-US">
                <a:solidFill>
                  <a:srgbClr val="191B0E"/>
                </a:solidFill>
              </a:rPr>
              <a:pPr>
                <a:defRPr/>
              </a:pPr>
              <a:t>7/1/2020</a:t>
            </a:fld>
            <a:endParaRPr lang="en-US">
              <a:solidFill>
                <a:srgbClr val="191B0E"/>
              </a:solidFill>
            </a:endParaRPr>
          </a:p>
        </p:txBody>
      </p:sp>
      <p:sp>
        <p:nvSpPr>
          <p:cNvPr id="8" name="Footer Placeholder 5"/>
          <p:cNvSpPr>
            <a:spLocks noGrp="1"/>
          </p:cNvSpPr>
          <p:nvPr>
            <p:ph type="ftr" sz="quarter" idx="11"/>
          </p:nvPr>
        </p:nvSpPr>
        <p:spPr>
          <a:xfrm>
            <a:off x="1654997" y="6453188"/>
            <a:ext cx="1779985" cy="404812"/>
          </a:xfrm>
        </p:spPr>
        <p:txBody>
          <a:bodyPr/>
          <a:lstStyle>
            <a:lvl1pPr>
              <a:defRPr dirty="0">
                <a:solidFill>
                  <a:schemeClr val="tx2"/>
                </a:solidFill>
              </a:defRPr>
            </a:lvl1pPr>
          </a:lstStyle>
          <a:p>
            <a:pPr>
              <a:defRPr/>
            </a:pPr>
            <a:endParaRPr lang="en-US">
              <a:solidFill>
                <a:srgbClr val="191B0E"/>
              </a:solidFill>
            </a:endParaRPr>
          </a:p>
        </p:txBody>
      </p:sp>
      <p:sp>
        <p:nvSpPr>
          <p:cNvPr id="9" name="Slide Number Placeholder 6"/>
          <p:cNvSpPr>
            <a:spLocks noGrp="1"/>
          </p:cNvSpPr>
          <p:nvPr>
            <p:ph type="sldNum" sz="quarter" idx="12"/>
          </p:nvPr>
        </p:nvSpPr>
        <p:spPr>
          <a:xfrm>
            <a:off x="7412886" y="6453188"/>
            <a:ext cx="1196579" cy="404812"/>
          </a:xfrm>
        </p:spPr>
        <p:txBody>
          <a:bodyPr/>
          <a:lstStyle>
            <a:lvl1pPr>
              <a:defRPr dirty="0">
                <a:solidFill>
                  <a:schemeClr val="tx2"/>
                </a:solidFill>
              </a:defRPr>
            </a:lvl1pPr>
          </a:lstStyle>
          <a:p>
            <a:pPr>
              <a:defRPr/>
            </a:pPr>
            <a:fld id="{20EF4D50-E524-48C3-81C3-C44AB5784BA5}"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182236909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a:xfrm>
            <a:off x="1028700" y="2295528"/>
            <a:ext cx="7200900" cy="3571875"/>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fld id="{1BB0B680-3F53-4FAA-A696-0DCF40A4F9BD}" type="datetimeFigureOut">
              <a:rPr lang="en-US">
                <a:solidFill>
                  <a:srgbClr val="191B0E"/>
                </a:solidFill>
              </a:rPr>
              <a:pPr>
                <a:defRPr/>
              </a:pPr>
              <a:t>7/1/2020</a:t>
            </a:fld>
            <a:endParaRPr lang="en-US">
              <a:solidFill>
                <a:srgbClr val="191B0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6" name="Slide Number Placeholder 5"/>
          <p:cNvSpPr>
            <a:spLocks noGrp="1"/>
          </p:cNvSpPr>
          <p:nvPr>
            <p:ph type="sldNum" sz="quarter" idx="12"/>
          </p:nvPr>
        </p:nvSpPr>
        <p:spPr/>
        <p:txBody>
          <a:bodyPr/>
          <a:lstStyle>
            <a:lvl1pPr>
              <a:defRPr/>
            </a:lvl1pPr>
          </a:lstStyle>
          <a:p>
            <a:pPr>
              <a:defRPr/>
            </a:pPr>
            <a:fld id="{83264818-7317-4CE6-BD0C-940C70180937}"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589928134"/>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7476" y="624156"/>
            <a:ext cx="1174325" cy="5243244"/>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1028755" y="624156"/>
            <a:ext cx="6134731" cy="5243244"/>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fld id="{14C53D03-DB1F-4725-879B-6D805A83C89F}" type="datetimeFigureOut">
              <a:rPr lang="en-US">
                <a:solidFill>
                  <a:srgbClr val="191B0E"/>
                </a:solidFill>
              </a:rPr>
              <a:pPr>
                <a:defRPr/>
              </a:pPr>
              <a:t>7/1/2020</a:t>
            </a:fld>
            <a:endParaRPr lang="en-US">
              <a:solidFill>
                <a:srgbClr val="191B0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6" name="Slide Number Placeholder 5"/>
          <p:cNvSpPr>
            <a:spLocks noGrp="1"/>
          </p:cNvSpPr>
          <p:nvPr>
            <p:ph type="sldNum" sz="quarter" idx="12"/>
          </p:nvPr>
        </p:nvSpPr>
        <p:spPr/>
        <p:txBody>
          <a:bodyPr/>
          <a:lstStyle>
            <a:lvl1pPr>
              <a:defRPr/>
            </a:lvl1pPr>
          </a:lstStyle>
          <a:p>
            <a:pPr>
              <a:defRPr/>
            </a:pPr>
            <a:fld id="{FF8E5EB1-5A87-4D95-AFAA-17BC209B6A25}"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3964684855"/>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564402" y="744631"/>
            <a:ext cx="8005763" cy="5349875"/>
            <a:chOff x="752858" y="744469"/>
            <a:chExt cx="10674117" cy="5349671"/>
          </a:xfrm>
        </p:grpSpPr>
        <p:sp>
          <p:nvSpPr>
            <p:cNvPr id="5" name="Freeform 6"/>
            <p:cNvSpPr>
              <a:spLocks/>
            </p:cNvSpPr>
            <p:nvPr/>
          </p:nvSpPr>
          <p:spPr bwMode="auto">
            <a:xfrm>
              <a:off x="8151962" y="1685652"/>
              <a:ext cx="3275013" cy="4408488"/>
            </a:xfrm>
            <a:custGeom>
              <a:avLst/>
              <a:gdLst/>
              <a:ahLst/>
              <a:cxnLst>
                <a:cxn ang="0">
                  <a:pos x="8761" y="0"/>
                </a:cxn>
                <a:cxn ang="0">
                  <a:pos x="10000" y="0"/>
                </a:cxn>
                <a:cxn ang="0">
                  <a:pos x="10000" y="10000"/>
                </a:cxn>
                <a:cxn ang="0">
                  <a:pos x="0" y="10000"/>
                </a:cxn>
                <a:cxn ang="0">
                  <a:pos x="0" y="9126"/>
                </a:cxn>
                <a:cxn ang="0">
                  <a:pos x="8761" y="9127"/>
                </a:cxn>
                <a:cxn ang="0">
                  <a:pos x="8761" y="0"/>
                </a:cxn>
              </a:cxnLst>
              <a:rect l="0" t="0"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pPr defTabSz="457200" fontAlgn="base">
                <a:spcBef>
                  <a:spcPct val="0"/>
                </a:spcBef>
                <a:spcAft>
                  <a:spcPct val="0"/>
                </a:spcAft>
              </a:pPr>
              <a:endParaRPr lang="en-US">
                <a:solidFill>
                  <a:prstClr val="black"/>
                </a:solidFill>
                <a:latin typeface="Arial" charset="0"/>
                <a:cs typeface="Arial" charset="0"/>
              </a:endParaRPr>
            </a:p>
          </p:txBody>
        </p:sp>
        <p:sp>
          <p:nvSpPr>
            <p:cNvPr id="6" name="Freeform 6"/>
            <p:cNvSpPr>
              <a:spLocks/>
            </p:cNvSpPr>
            <p:nvPr/>
          </p:nvSpPr>
          <p:spPr bwMode="auto">
            <a:xfrm flipH="1" flipV="1">
              <a:off x="752858" y="744469"/>
              <a:ext cx="3275668" cy="4408488"/>
            </a:xfrm>
            <a:custGeom>
              <a:avLst/>
              <a:gdLst/>
              <a:ahLst/>
              <a:cxnLst>
                <a:cxn ang="0">
                  <a:pos x="8763" y="0"/>
                </a:cxn>
                <a:cxn ang="0">
                  <a:pos x="10002" y="0"/>
                </a:cxn>
                <a:cxn ang="0">
                  <a:pos x="10002" y="10000"/>
                </a:cxn>
                <a:cxn ang="0">
                  <a:pos x="2" y="10000"/>
                </a:cxn>
                <a:cxn ang="0">
                  <a:pos x="0" y="9125"/>
                </a:cxn>
                <a:cxn ang="0">
                  <a:pos x="8763" y="9128"/>
                </a:cxn>
                <a:cxn ang="0">
                  <a:pos x="8763" y="0"/>
                </a:cxn>
              </a:cxnLst>
              <a:rect l="0" t="0"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pPr defTabSz="457200" fontAlgn="base">
                <a:spcBef>
                  <a:spcPct val="0"/>
                </a:spcBef>
                <a:spcAft>
                  <a:spcPct val="0"/>
                </a:spcAft>
              </a:pPr>
              <a:endParaRPr lang="en-US">
                <a:solidFill>
                  <a:prstClr val="black"/>
                </a:solidFill>
                <a:latin typeface="Arial" charset="0"/>
                <a:cs typeface="Arial" charset="0"/>
              </a:endParaRPr>
            </a:p>
          </p:txBody>
        </p:sp>
      </p:grpSp>
      <p:sp>
        <p:nvSpPr>
          <p:cNvPr id="2" name="Title 1"/>
          <p:cNvSpPr>
            <a:spLocks noGrp="1"/>
          </p:cNvSpPr>
          <p:nvPr>
            <p:ph type="ctrTitle"/>
          </p:nvPr>
        </p:nvSpPr>
        <p:spPr>
          <a:xfrm>
            <a:off x="1436346" y="1788454"/>
            <a:ext cx="6270922" cy="2098226"/>
          </a:xfrm>
        </p:spPr>
        <p:txBody>
          <a:bodyPr anchor="b">
            <a:noAutofit/>
          </a:bodyPr>
          <a:lstStyle>
            <a:lvl1pPr algn="ctr">
              <a:defRPr sz="7200" cap="all" baseline="0">
                <a:solidFill>
                  <a:schemeClr val="tx2"/>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2009976" y="3956372"/>
            <a:ext cx="5123755"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7" name="Date Placeholder 3"/>
          <p:cNvSpPr>
            <a:spLocks noGrp="1"/>
          </p:cNvSpPr>
          <p:nvPr>
            <p:ph type="dt" sz="half" idx="10"/>
          </p:nvPr>
        </p:nvSpPr>
        <p:spPr>
          <a:xfrm>
            <a:off x="564358" y="6453188"/>
            <a:ext cx="1206104" cy="404812"/>
          </a:xfrm>
        </p:spPr>
        <p:txBody>
          <a:bodyPr/>
          <a:lstStyle>
            <a:lvl1pPr>
              <a:defRPr baseline="0" dirty="0">
                <a:solidFill>
                  <a:schemeClr val="tx2"/>
                </a:solidFill>
              </a:defRPr>
            </a:lvl1pPr>
          </a:lstStyle>
          <a:p>
            <a:pPr>
              <a:defRPr/>
            </a:pPr>
            <a:fld id="{6282019E-1E1B-40B0-ADBE-26A76F32A763}" type="datetimeFigureOut">
              <a:rPr lang="en-US">
                <a:solidFill>
                  <a:srgbClr val="191B0E"/>
                </a:solidFill>
              </a:rPr>
              <a:pPr>
                <a:defRPr/>
              </a:pPr>
              <a:t>7/1/2020</a:t>
            </a:fld>
            <a:endParaRPr lang="en-US">
              <a:solidFill>
                <a:srgbClr val="191B0E"/>
              </a:solidFill>
            </a:endParaRPr>
          </a:p>
        </p:txBody>
      </p:sp>
      <p:sp>
        <p:nvSpPr>
          <p:cNvPr id="8" name="Footer Placeholder 4"/>
          <p:cNvSpPr>
            <a:spLocks noGrp="1"/>
          </p:cNvSpPr>
          <p:nvPr>
            <p:ph type="ftr" sz="quarter" idx="11"/>
          </p:nvPr>
        </p:nvSpPr>
        <p:spPr>
          <a:xfrm>
            <a:off x="1938338" y="6453188"/>
            <a:ext cx="5267325" cy="404812"/>
          </a:xfrm>
        </p:spPr>
        <p:txBody>
          <a:bodyPr/>
          <a:lstStyle>
            <a:lvl1pPr algn="ctr">
              <a:defRPr baseline="0" dirty="0">
                <a:solidFill>
                  <a:schemeClr val="tx2"/>
                </a:solidFill>
              </a:defRPr>
            </a:lvl1pPr>
          </a:lstStyle>
          <a:p>
            <a:pPr>
              <a:defRPr/>
            </a:pPr>
            <a:endParaRPr lang="en-US">
              <a:solidFill>
                <a:srgbClr val="191B0E"/>
              </a:solidFill>
            </a:endParaRPr>
          </a:p>
        </p:txBody>
      </p:sp>
      <p:sp>
        <p:nvSpPr>
          <p:cNvPr id="9" name="Slide Number Placeholder 5"/>
          <p:cNvSpPr>
            <a:spLocks noGrp="1"/>
          </p:cNvSpPr>
          <p:nvPr>
            <p:ph type="sldNum" sz="quarter" idx="12"/>
          </p:nvPr>
        </p:nvSpPr>
        <p:spPr>
          <a:xfrm>
            <a:off x="7373541" y="6453188"/>
            <a:ext cx="1196578" cy="404812"/>
          </a:xfrm>
        </p:spPr>
        <p:txBody>
          <a:bodyPr/>
          <a:lstStyle>
            <a:lvl1pPr>
              <a:defRPr baseline="0" dirty="0">
                <a:solidFill>
                  <a:schemeClr val="tx2"/>
                </a:solidFill>
              </a:defRPr>
            </a:lvl1pPr>
          </a:lstStyle>
          <a:p>
            <a:pPr>
              <a:defRPr/>
            </a:pPr>
            <a:fld id="{4A9BA1CC-1554-4FAA-9F00-25328CB9863E}"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1379979337"/>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12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512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9185915-D0EE-4144-AF60-F01F2291B96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649749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fld id="{D68FF462-167E-4549-8F32-D175CC0B569D}" type="datetimeFigureOut">
              <a:rPr lang="en-US">
                <a:solidFill>
                  <a:srgbClr val="191B0E"/>
                </a:solidFill>
              </a:rPr>
              <a:pPr>
                <a:defRPr/>
              </a:pPr>
              <a:t>7/1/2020</a:t>
            </a:fld>
            <a:endParaRPr lang="en-US">
              <a:solidFill>
                <a:srgbClr val="191B0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6" name="Slide Number Placeholder 5"/>
          <p:cNvSpPr>
            <a:spLocks noGrp="1"/>
          </p:cNvSpPr>
          <p:nvPr>
            <p:ph type="sldNum" sz="quarter" idx="12"/>
          </p:nvPr>
        </p:nvSpPr>
        <p:spPr/>
        <p:txBody>
          <a:bodyPr/>
          <a:lstStyle>
            <a:lvl1pPr>
              <a:defRPr/>
            </a:lvl1pPr>
          </a:lstStyle>
          <a:p>
            <a:pPr>
              <a:defRPr/>
            </a:pPr>
            <a:fld id="{CEC32F24-70DC-4807-B50F-A2FCFD6FD971}"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569130350"/>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bg>
      <p:bgRef idx="1001">
        <a:schemeClr val="bg2"/>
      </p:bgRef>
    </p:bg>
    <p:spTree>
      <p:nvGrpSpPr>
        <p:cNvPr id="1" name=""/>
        <p:cNvGrpSpPr/>
        <p:nvPr/>
      </p:nvGrpSpPr>
      <p:grpSpPr>
        <a:xfrm>
          <a:off x="0" y="0"/>
          <a:ext cx="0" cy="0"/>
          <a:chOff x="0" y="0"/>
          <a:chExt cx="0" cy="0"/>
        </a:xfrm>
      </p:grpSpPr>
      <p:sp>
        <p:nvSpPr>
          <p:cNvPr id="4" name="Freeform 6"/>
          <p:cNvSpPr>
            <a:spLocks/>
          </p:cNvSpPr>
          <p:nvPr/>
        </p:nvSpPr>
        <p:spPr bwMode="auto">
          <a:xfrm>
            <a:off x="6113861" y="1685925"/>
            <a:ext cx="2456259" cy="4408488"/>
          </a:xfrm>
          <a:custGeom>
            <a:avLst/>
            <a:gdLst>
              <a:gd name="T0" fmla="*/ 0 w 4125"/>
              <a:gd name="T1" fmla="*/ 0 h 5554"/>
              <a:gd name="T2" fmla="*/ 4125 w 4125"/>
              <a:gd name="T3" fmla="*/ 5554 h 5554"/>
            </a:gdLst>
            <a:ahLst/>
            <a:cxnLst>
              <a:cxn ang="0">
                <a:pos x="3614" y="0"/>
              </a:cxn>
              <a:cxn ang="0">
                <a:pos x="4125" y="0"/>
              </a:cxn>
              <a:cxn ang="0">
                <a:pos x="4125" y="5554"/>
              </a:cxn>
              <a:cxn ang="0">
                <a:pos x="0" y="5554"/>
              </a:cxn>
              <a:cxn ang="0">
                <a:pos x="0" y="5074"/>
              </a:cxn>
              <a:cxn ang="0">
                <a:pos x="3614" y="5074"/>
              </a:cxn>
              <a:cxn ang="0">
                <a:pos x="3614" y="0"/>
              </a:cxn>
            </a:cxnLst>
            <a:rect l="T0" t="T1" r="T2" b="T3"/>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txBody>
          <a:bodyPr/>
          <a:lstStyle/>
          <a:p>
            <a:pPr defTabSz="457200" fontAlgn="base">
              <a:spcBef>
                <a:spcPct val="0"/>
              </a:spcBef>
              <a:spcAft>
                <a:spcPct val="0"/>
              </a:spcAft>
            </a:pPr>
            <a:endParaRPr lang="en-US">
              <a:solidFill>
                <a:prstClr val="white"/>
              </a:solidFill>
              <a:latin typeface="Arial" charset="0"/>
              <a:cs typeface="Arial" charset="0"/>
            </a:endParaRPr>
          </a:p>
        </p:txBody>
      </p:sp>
      <p:sp>
        <p:nvSpPr>
          <p:cNvPr id="2" name="Title 1"/>
          <p:cNvSpPr>
            <a:spLocks noGrp="1"/>
          </p:cNvSpPr>
          <p:nvPr>
            <p:ph type="title"/>
          </p:nvPr>
        </p:nvSpPr>
        <p:spPr>
          <a:xfrm>
            <a:off x="573769" y="1301453"/>
            <a:ext cx="7209728" cy="2852737"/>
          </a:xfrm>
        </p:spPr>
        <p:txBody>
          <a:bodyPr anchor="b">
            <a:normAutofit/>
          </a:bodyPr>
          <a:lstStyle>
            <a:lvl1pPr algn="r">
              <a:defRPr sz="7200" cap="all" baseline="0">
                <a:solidFill>
                  <a:schemeClr val="tx2"/>
                </a:solidFill>
              </a:defRPr>
            </a:lvl1pPr>
          </a:lstStyle>
          <a:p>
            <a:r>
              <a:rPr lang="vi-VN"/>
              <a:t>Bấm để sửa kiểu tiêu đề Bản cái</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5" name="Date Placeholder 3"/>
          <p:cNvSpPr>
            <a:spLocks noGrp="1"/>
          </p:cNvSpPr>
          <p:nvPr>
            <p:ph type="dt" sz="half" idx="10"/>
          </p:nvPr>
        </p:nvSpPr>
        <p:spPr>
          <a:xfrm>
            <a:off x="553667" y="6453188"/>
            <a:ext cx="1216819" cy="404812"/>
          </a:xfrm>
        </p:spPr>
        <p:txBody>
          <a:bodyPr/>
          <a:lstStyle>
            <a:lvl1pPr>
              <a:defRPr dirty="0">
                <a:solidFill>
                  <a:schemeClr val="tx2"/>
                </a:solidFill>
              </a:defRPr>
            </a:lvl1pPr>
          </a:lstStyle>
          <a:p>
            <a:pPr>
              <a:defRPr/>
            </a:pPr>
            <a:fld id="{A8DF6D71-5DFC-4A18-BCF7-73291DF0D30F}" type="datetimeFigureOut">
              <a:rPr lang="en-US">
                <a:solidFill>
                  <a:srgbClr val="EFEDE3"/>
                </a:solidFill>
              </a:rPr>
              <a:pPr>
                <a:defRPr/>
              </a:pPr>
              <a:t>7/1/2020</a:t>
            </a:fld>
            <a:endParaRPr lang="en-US">
              <a:solidFill>
                <a:srgbClr val="EFEDE3"/>
              </a:solidFill>
            </a:endParaRPr>
          </a:p>
        </p:txBody>
      </p:sp>
      <p:sp>
        <p:nvSpPr>
          <p:cNvPr id="6" name="Footer Placeholder 4"/>
          <p:cNvSpPr>
            <a:spLocks noGrp="1"/>
          </p:cNvSpPr>
          <p:nvPr>
            <p:ph type="ftr" sz="quarter" idx="11"/>
          </p:nvPr>
        </p:nvSpPr>
        <p:spPr>
          <a:xfrm>
            <a:off x="1938338" y="6453188"/>
            <a:ext cx="5267325" cy="404812"/>
          </a:xfrm>
        </p:spPr>
        <p:txBody>
          <a:bodyPr/>
          <a:lstStyle>
            <a:lvl1pPr algn="ctr">
              <a:defRPr dirty="0">
                <a:solidFill>
                  <a:schemeClr val="tx2"/>
                </a:solidFill>
              </a:defRPr>
            </a:lvl1pPr>
          </a:lstStyle>
          <a:p>
            <a:pPr>
              <a:defRPr/>
            </a:pPr>
            <a:endParaRPr lang="en-US">
              <a:solidFill>
                <a:srgbClr val="EFEDE3"/>
              </a:solidFill>
            </a:endParaRPr>
          </a:p>
        </p:txBody>
      </p:sp>
      <p:sp>
        <p:nvSpPr>
          <p:cNvPr id="7" name="Slide Number Placeholder 5"/>
          <p:cNvSpPr>
            <a:spLocks noGrp="1"/>
          </p:cNvSpPr>
          <p:nvPr>
            <p:ph type="sldNum" sz="quarter" idx="12"/>
          </p:nvPr>
        </p:nvSpPr>
        <p:spPr>
          <a:xfrm>
            <a:off x="7373541" y="6453188"/>
            <a:ext cx="1196578" cy="404812"/>
          </a:xfrm>
        </p:spPr>
        <p:txBody>
          <a:bodyPr/>
          <a:lstStyle>
            <a:lvl1pPr>
              <a:defRPr dirty="0">
                <a:solidFill>
                  <a:schemeClr val="tx2"/>
                </a:solidFill>
              </a:defRPr>
            </a:lvl1pPr>
          </a:lstStyle>
          <a:p>
            <a:pPr>
              <a:defRPr/>
            </a:pPr>
            <a:fld id="{0FDE6B63-ECEC-494A-BA3E-72EB9CEB7FEF}" type="slidenum">
              <a:rPr lang="en-US">
                <a:solidFill>
                  <a:srgbClr val="EFEDE3"/>
                </a:solidFill>
              </a:rPr>
              <a:pPr>
                <a:defRPr/>
              </a:pPr>
              <a:t>‹#›</a:t>
            </a:fld>
            <a:endParaRPr lang="en-US">
              <a:solidFill>
                <a:srgbClr val="EFEDE3"/>
              </a:solidFill>
            </a:endParaRPr>
          </a:p>
        </p:txBody>
      </p:sp>
    </p:spTree>
    <p:extLst>
      <p:ext uri="{BB962C8B-B14F-4D97-AF65-F5344CB8AC3E}">
        <p14:creationId xmlns:p14="http://schemas.microsoft.com/office/powerpoint/2010/main" val="574867073"/>
      </p:ext>
    </p:extLst>
  </p:cSld>
  <p:clrMapOvr>
    <a:overrideClrMapping bg1="dk1" tx1="lt1" bg2="dk2" tx2="lt2" accent1="accent1" accent2="accent2" accent3="accent3" accent4="accent4" accent5="accent5" accent6="accent6" hlink="hlink" folHlink="folHlink"/>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vi-VN"/>
              <a:t>Bấm để sửa kiểu tiêu đề Bản cái</a:t>
            </a:r>
            <a:endParaRPr lang="en-US" dirty="0"/>
          </a:p>
        </p:txBody>
      </p:sp>
      <p:sp>
        <p:nvSpPr>
          <p:cNvPr id="3" name="Content Placeholder 2"/>
          <p:cNvSpPr>
            <a:spLocks noGrp="1"/>
          </p:cNvSpPr>
          <p:nvPr>
            <p:ph sz="half" idx="1"/>
          </p:nvPr>
        </p:nvSpPr>
        <p:spPr>
          <a:xfrm>
            <a:off x="1028701" y="2286002"/>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4894054" y="2286002"/>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p:cNvSpPr>
            <a:spLocks noGrp="1"/>
          </p:cNvSpPr>
          <p:nvPr>
            <p:ph type="dt" sz="half" idx="10"/>
          </p:nvPr>
        </p:nvSpPr>
        <p:spPr/>
        <p:txBody>
          <a:bodyPr/>
          <a:lstStyle>
            <a:lvl1pPr>
              <a:defRPr/>
            </a:lvl1pPr>
          </a:lstStyle>
          <a:p>
            <a:pPr>
              <a:defRPr/>
            </a:pPr>
            <a:fld id="{B2BFAD51-9F86-4A30-BB86-38F88BC37C69}" type="datetimeFigureOut">
              <a:rPr lang="en-US">
                <a:solidFill>
                  <a:srgbClr val="191B0E"/>
                </a:solidFill>
              </a:rPr>
              <a:pPr>
                <a:defRPr/>
              </a:pPr>
              <a:t>7/1/2020</a:t>
            </a:fld>
            <a:endParaRPr lang="en-US">
              <a:solidFill>
                <a:srgbClr val="191B0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7" name="Slide Number Placeholder 5"/>
          <p:cNvSpPr>
            <a:spLocks noGrp="1"/>
          </p:cNvSpPr>
          <p:nvPr>
            <p:ph type="sldNum" sz="quarter" idx="12"/>
          </p:nvPr>
        </p:nvSpPr>
        <p:spPr/>
        <p:txBody>
          <a:bodyPr/>
          <a:lstStyle>
            <a:lvl1pPr>
              <a:defRPr/>
            </a:lvl1pPr>
          </a:lstStyle>
          <a:p>
            <a:pPr>
              <a:defRPr/>
            </a:pPr>
            <a:fld id="{28219B23-A158-4515-883C-9E0AE13560F7}"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297935217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vi-VN"/>
              <a:t>Bấm để sửa kiểu tiêu đề Bản cái</a:t>
            </a:r>
            <a:endParaRPr lang="en-US" dirty="0"/>
          </a:p>
        </p:txBody>
      </p:sp>
      <p:sp>
        <p:nvSpPr>
          <p:cNvPr id="3" name="Text Placeholder 2"/>
          <p:cNvSpPr>
            <a:spLocks noGrp="1"/>
          </p:cNvSpPr>
          <p:nvPr>
            <p:ph type="body" idx="1"/>
          </p:nvPr>
        </p:nvSpPr>
        <p:spPr>
          <a:xfrm>
            <a:off x="1028700" y="2340864"/>
            <a:ext cx="3332988"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1028700" y="3305300"/>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4893761" y="2340864"/>
            <a:ext cx="3332988"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4893761" y="3305300"/>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p:cNvSpPr>
            <a:spLocks noGrp="1"/>
          </p:cNvSpPr>
          <p:nvPr>
            <p:ph type="dt" sz="half" idx="10"/>
          </p:nvPr>
        </p:nvSpPr>
        <p:spPr/>
        <p:txBody>
          <a:bodyPr/>
          <a:lstStyle>
            <a:lvl1pPr>
              <a:defRPr/>
            </a:lvl1pPr>
          </a:lstStyle>
          <a:p>
            <a:pPr>
              <a:defRPr/>
            </a:pPr>
            <a:fld id="{D7522722-E717-4952-97B6-EFC26CC3DED2}" type="datetimeFigureOut">
              <a:rPr lang="en-US">
                <a:solidFill>
                  <a:srgbClr val="191B0E"/>
                </a:solidFill>
              </a:rPr>
              <a:pPr>
                <a:defRPr/>
              </a:pPr>
              <a:t>7/1/2020</a:t>
            </a:fld>
            <a:endParaRPr lang="en-US">
              <a:solidFill>
                <a:srgbClr val="191B0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9" name="Slide Number Placeholder 5"/>
          <p:cNvSpPr>
            <a:spLocks noGrp="1"/>
          </p:cNvSpPr>
          <p:nvPr>
            <p:ph type="sldNum" sz="quarter" idx="12"/>
          </p:nvPr>
        </p:nvSpPr>
        <p:spPr/>
        <p:txBody>
          <a:bodyPr/>
          <a:lstStyle>
            <a:lvl1pPr>
              <a:defRPr/>
            </a:lvl1pPr>
          </a:lstStyle>
          <a:p>
            <a:pPr>
              <a:defRPr/>
            </a:pPr>
            <a:fld id="{F87A3BB5-D8D5-4AC4-AE22-FF10D5F0292D}"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4028855884"/>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3"/>
          <p:cNvSpPr>
            <a:spLocks noGrp="1"/>
          </p:cNvSpPr>
          <p:nvPr>
            <p:ph type="dt" sz="half" idx="10"/>
          </p:nvPr>
        </p:nvSpPr>
        <p:spPr/>
        <p:txBody>
          <a:bodyPr/>
          <a:lstStyle>
            <a:lvl1pPr>
              <a:defRPr/>
            </a:lvl1pPr>
          </a:lstStyle>
          <a:p>
            <a:pPr>
              <a:defRPr/>
            </a:pPr>
            <a:fld id="{F1AD2F60-AD36-4ADE-9AA1-7BA47B1DEA48}" type="datetimeFigureOut">
              <a:rPr lang="en-US">
                <a:solidFill>
                  <a:srgbClr val="191B0E"/>
                </a:solidFill>
              </a:rPr>
              <a:pPr>
                <a:defRPr/>
              </a:pPr>
              <a:t>7/1/2020</a:t>
            </a:fld>
            <a:endParaRPr lang="en-US">
              <a:solidFill>
                <a:srgbClr val="191B0E"/>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5" name="Slide Number Placeholder 5"/>
          <p:cNvSpPr>
            <a:spLocks noGrp="1"/>
          </p:cNvSpPr>
          <p:nvPr>
            <p:ph type="sldNum" sz="quarter" idx="12"/>
          </p:nvPr>
        </p:nvSpPr>
        <p:spPr/>
        <p:txBody>
          <a:bodyPr/>
          <a:lstStyle>
            <a:lvl1pPr>
              <a:defRPr/>
            </a:lvl1pPr>
          </a:lstStyle>
          <a:p>
            <a:pPr>
              <a:defRPr/>
            </a:pPr>
            <a:fld id="{7994091E-5B23-4A53-8391-C86EC9226940}"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7357685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9FBE794-AB98-47FD-BF52-752E77113656}" type="datetimeFigureOut">
              <a:rPr lang="en-US">
                <a:solidFill>
                  <a:srgbClr val="191B0E"/>
                </a:solidFill>
              </a:rPr>
              <a:pPr>
                <a:defRPr/>
              </a:pPr>
              <a:t>7/1/2020</a:t>
            </a:fld>
            <a:endParaRPr lang="en-US">
              <a:solidFill>
                <a:srgbClr val="191B0E"/>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4" name="Slide Number Placeholder 5"/>
          <p:cNvSpPr>
            <a:spLocks noGrp="1"/>
          </p:cNvSpPr>
          <p:nvPr>
            <p:ph type="sldNum" sz="quarter" idx="12"/>
          </p:nvPr>
        </p:nvSpPr>
        <p:spPr/>
        <p:txBody>
          <a:bodyPr/>
          <a:lstStyle>
            <a:lvl1pPr>
              <a:defRPr/>
            </a:lvl1pPr>
          </a:lstStyle>
          <a:p>
            <a:pPr>
              <a:defRPr/>
            </a:pPr>
            <a:fld id="{A7EA29C5-D5A3-41EA-AA52-6682826EA247}"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377629488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5" name="Rectangle 7"/>
          <p:cNvSpPr/>
          <p:nvPr/>
        </p:nvSpPr>
        <p:spPr>
          <a:xfrm>
            <a:off x="46" y="0"/>
            <a:ext cx="397787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977878"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oAutofit/>
          </a:bodyPr>
          <a:lstStyle>
            <a:lvl1pPr>
              <a:lnSpc>
                <a:spcPct val="84000"/>
              </a:lnSpc>
              <a:defRPr sz="4800" baseline="0">
                <a:solidFill>
                  <a:schemeClr val="tx2"/>
                </a:solidFill>
              </a:defRPr>
            </a:lvl1pPr>
          </a:lstStyle>
          <a:p>
            <a:r>
              <a:rPr lang="vi-VN"/>
              <a:t>Bấm để sửa kiểu tiêu đề Bản cái</a:t>
            </a:r>
            <a:endParaRPr lang="en-US" dirty="0"/>
          </a:p>
        </p:txBody>
      </p:sp>
      <p:sp>
        <p:nvSpPr>
          <p:cNvPr id="3" name="Content Placeholder 2"/>
          <p:cNvSpPr>
            <a:spLocks noGrp="1"/>
          </p:cNvSpPr>
          <p:nvPr>
            <p:ph idx="1"/>
          </p:nvPr>
        </p:nvSpPr>
        <p:spPr>
          <a:xfrm>
            <a:off x="4692015" y="685801"/>
            <a:ext cx="390906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542925" y="2856344"/>
            <a:ext cx="289179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7" name="Date Placeholder 4"/>
          <p:cNvSpPr>
            <a:spLocks noGrp="1"/>
          </p:cNvSpPr>
          <p:nvPr>
            <p:ph type="dt" sz="half" idx="10"/>
          </p:nvPr>
        </p:nvSpPr>
        <p:spPr>
          <a:xfrm>
            <a:off x="542971" y="6453188"/>
            <a:ext cx="903685" cy="404812"/>
          </a:xfrm>
        </p:spPr>
        <p:txBody>
          <a:bodyPr/>
          <a:lstStyle>
            <a:lvl1pPr>
              <a:defRPr dirty="0">
                <a:solidFill>
                  <a:schemeClr val="tx2"/>
                </a:solidFill>
              </a:defRPr>
            </a:lvl1pPr>
          </a:lstStyle>
          <a:p>
            <a:pPr>
              <a:defRPr/>
            </a:pPr>
            <a:fld id="{837D0C0F-522F-48DB-91A5-A26EF5BB73CF}" type="datetimeFigureOut">
              <a:rPr lang="en-US">
                <a:solidFill>
                  <a:srgbClr val="191B0E"/>
                </a:solidFill>
              </a:rPr>
              <a:pPr>
                <a:defRPr/>
              </a:pPr>
              <a:t>7/1/2020</a:t>
            </a:fld>
            <a:endParaRPr lang="en-US">
              <a:solidFill>
                <a:srgbClr val="191B0E"/>
              </a:solidFill>
            </a:endParaRPr>
          </a:p>
        </p:txBody>
      </p:sp>
      <p:sp>
        <p:nvSpPr>
          <p:cNvPr id="8" name="Footer Placeholder 5"/>
          <p:cNvSpPr>
            <a:spLocks noGrp="1"/>
          </p:cNvSpPr>
          <p:nvPr>
            <p:ph type="ftr" sz="quarter" idx="11"/>
          </p:nvPr>
        </p:nvSpPr>
        <p:spPr>
          <a:xfrm>
            <a:off x="1654997" y="6453188"/>
            <a:ext cx="1779985" cy="404812"/>
          </a:xfrm>
        </p:spPr>
        <p:txBody>
          <a:bodyPr/>
          <a:lstStyle>
            <a:lvl1pPr>
              <a:defRPr dirty="0">
                <a:solidFill>
                  <a:schemeClr val="tx2"/>
                </a:solidFill>
              </a:defRPr>
            </a:lvl1pPr>
          </a:lstStyle>
          <a:p>
            <a:pPr>
              <a:defRPr/>
            </a:pPr>
            <a:endParaRPr lang="en-US">
              <a:solidFill>
                <a:srgbClr val="191B0E"/>
              </a:solidFill>
            </a:endParaRPr>
          </a:p>
        </p:txBody>
      </p:sp>
      <p:sp>
        <p:nvSpPr>
          <p:cNvPr id="9" name="Slide Number Placeholder 6"/>
          <p:cNvSpPr>
            <a:spLocks noGrp="1"/>
          </p:cNvSpPr>
          <p:nvPr>
            <p:ph type="sldNum" sz="quarter" idx="12"/>
          </p:nvPr>
        </p:nvSpPr>
        <p:spPr>
          <a:xfrm>
            <a:off x="7412877" y="6453188"/>
            <a:ext cx="1196579" cy="404812"/>
          </a:xfrm>
        </p:spPr>
        <p:txBody>
          <a:bodyPr/>
          <a:lstStyle>
            <a:lvl1pPr>
              <a:defRPr dirty="0">
                <a:solidFill>
                  <a:schemeClr val="tx2"/>
                </a:solidFill>
              </a:defRPr>
            </a:lvl1pPr>
          </a:lstStyle>
          <a:p>
            <a:pPr>
              <a:defRPr/>
            </a:pPr>
            <a:fld id="{976B6377-2341-470F-9F08-AEF9D5FD3BCF}"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778735279"/>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5" name="Rectangle 7"/>
          <p:cNvSpPr/>
          <p:nvPr/>
        </p:nvSpPr>
        <p:spPr>
          <a:xfrm>
            <a:off x="46" y="0"/>
            <a:ext cx="397787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977878"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ormAutofit/>
          </a:bodyPr>
          <a:lstStyle>
            <a:lvl1pPr>
              <a:lnSpc>
                <a:spcPct val="84000"/>
              </a:lnSpc>
              <a:defRPr sz="4800" baseline="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4149090" y="4"/>
            <a:ext cx="4994910" cy="6857999"/>
          </a:xfrm>
        </p:spPr>
        <p:txBody>
          <a:bodyPr rtlCol="0">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542925" y="2855968"/>
            <a:ext cx="289179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7" name="Date Placeholder 4"/>
          <p:cNvSpPr>
            <a:spLocks noGrp="1"/>
          </p:cNvSpPr>
          <p:nvPr>
            <p:ph type="dt" sz="half" idx="10"/>
          </p:nvPr>
        </p:nvSpPr>
        <p:spPr>
          <a:xfrm>
            <a:off x="542971" y="6453188"/>
            <a:ext cx="903685" cy="404812"/>
          </a:xfrm>
        </p:spPr>
        <p:txBody>
          <a:bodyPr/>
          <a:lstStyle>
            <a:lvl1pPr>
              <a:defRPr dirty="0">
                <a:solidFill>
                  <a:schemeClr val="tx2"/>
                </a:solidFill>
              </a:defRPr>
            </a:lvl1pPr>
          </a:lstStyle>
          <a:p>
            <a:pPr>
              <a:defRPr/>
            </a:pPr>
            <a:fld id="{F72E941E-E026-4E73-AF8A-343ADD9A2B42}" type="datetimeFigureOut">
              <a:rPr lang="en-US">
                <a:solidFill>
                  <a:srgbClr val="191B0E"/>
                </a:solidFill>
              </a:rPr>
              <a:pPr>
                <a:defRPr/>
              </a:pPr>
              <a:t>7/1/2020</a:t>
            </a:fld>
            <a:endParaRPr lang="en-US">
              <a:solidFill>
                <a:srgbClr val="191B0E"/>
              </a:solidFill>
            </a:endParaRPr>
          </a:p>
        </p:txBody>
      </p:sp>
      <p:sp>
        <p:nvSpPr>
          <p:cNvPr id="8" name="Footer Placeholder 5"/>
          <p:cNvSpPr>
            <a:spLocks noGrp="1"/>
          </p:cNvSpPr>
          <p:nvPr>
            <p:ph type="ftr" sz="quarter" idx="11"/>
          </p:nvPr>
        </p:nvSpPr>
        <p:spPr>
          <a:xfrm>
            <a:off x="1654997" y="6453188"/>
            <a:ext cx="1779985" cy="404812"/>
          </a:xfrm>
        </p:spPr>
        <p:txBody>
          <a:bodyPr/>
          <a:lstStyle>
            <a:lvl1pPr>
              <a:defRPr dirty="0">
                <a:solidFill>
                  <a:schemeClr val="tx2"/>
                </a:solidFill>
              </a:defRPr>
            </a:lvl1pPr>
          </a:lstStyle>
          <a:p>
            <a:pPr>
              <a:defRPr/>
            </a:pPr>
            <a:endParaRPr lang="en-US">
              <a:solidFill>
                <a:srgbClr val="191B0E"/>
              </a:solidFill>
            </a:endParaRPr>
          </a:p>
        </p:txBody>
      </p:sp>
      <p:sp>
        <p:nvSpPr>
          <p:cNvPr id="9" name="Slide Number Placeholder 6"/>
          <p:cNvSpPr>
            <a:spLocks noGrp="1"/>
          </p:cNvSpPr>
          <p:nvPr>
            <p:ph type="sldNum" sz="quarter" idx="12"/>
          </p:nvPr>
        </p:nvSpPr>
        <p:spPr>
          <a:xfrm>
            <a:off x="7412877" y="6453188"/>
            <a:ext cx="1196579" cy="404812"/>
          </a:xfrm>
        </p:spPr>
        <p:txBody>
          <a:bodyPr/>
          <a:lstStyle>
            <a:lvl1pPr>
              <a:defRPr dirty="0">
                <a:solidFill>
                  <a:schemeClr val="tx2"/>
                </a:solidFill>
              </a:defRPr>
            </a:lvl1pPr>
          </a:lstStyle>
          <a:p>
            <a:pPr>
              <a:defRPr/>
            </a:pPr>
            <a:fld id="{20EF4D50-E524-48C3-81C3-C44AB5784BA5}"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248453864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a:xfrm>
            <a:off x="1028700" y="2295528"/>
            <a:ext cx="7200900" cy="3571875"/>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fld id="{1BB0B680-3F53-4FAA-A696-0DCF40A4F9BD}" type="datetimeFigureOut">
              <a:rPr lang="en-US">
                <a:solidFill>
                  <a:srgbClr val="191B0E"/>
                </a:solidFill>
              </a:rPr>
              <a:pPr>
                <a:defRPr/>
              </a:pPr>
              <a:t>7/1/2020</a:t>
            </a:fld>
            <a:endParaRPr lang="en-US">
              <a:solidFill>
                <a:srgbClr val="191B0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6" name="Slide Number Placeholder 5"/>
          <p:cNvSpPr>
            <a:spLocks noGrp="1"/>
          </p:cNvSpPr>
          <p:nvPr>
            <p:ph type="sldNum" sz="quarter" idx="12"/>
          </p:nvPr>
        </p:nvSpPr>
        <p:spPr/>
        <p:txBody>
          <a:bodyPr/>
          <a:lstStyle>
            <a:lvl1pPr>
              <a:defRPr/>
            </a:lvl1pPr>
          </a:lstStyle>
          <a:p>
            <a:pPr>
              <a:defRPr/>
            </a:pPr>
            <a:fld id="{83264818-7317-4CE6-BD0C-940C70180937}"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1422213508"/>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7467" y="624156"/>
            <a:ext cx="1174325" cy="5243244"/>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1028746" y="624156"/>
            <a:ext cx="6134731" cy="5243244"/>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fld id="{14C53D03-DB1F-4725-879B-6D805A83C89F}" type="datetimeFigureOut">
              <a:rPr lang="en-US">
                <a:solidFill>
                  <a:srgbClr val="191B0E"/>
                </a:solidFill>
              </a:rPr>
              <a:pPr>
                <a:defRPr/>
              </a:pPr>
              <a:t>7/1/2020</a:t>
            </a:fld>
            <a:endParaRPr lang="en-US">
              <a:solidFill>
                <a:srgbClr val="191B0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6" name="Slide Number Placeholder 5"/>
          <p:cNvSpPr>
            <a:spLocks noGrp="1"/>
          </p:cNvSpPr>
          <p:nvPr>
            <p:ph type="sldNum" sz="quarter" idx="12"/>
          </p:nvPr>
        </p:nvSpPr>
        <p:spPr/>
        <p:txBody>
          <a:bodyPr/>
          <a:lstStyle>
            <a:lvl1pPr>
              <a:defRPr/>
            </a:lvl1pPr>
          </a:lstStyle>
          <a:p>
            <a:pPr>
              <a:defRPr/>
            </a:pPr>
            <a:fld id="{FF8E5EB1-5A87-4D95-AFAA-17BC209B6A25}"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20814927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907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907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A884CEE8-02C8-4801-BB1D-8CF7E16620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703810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564392" y="744611"/>
            <a:ext cx="8005763" cy="5349875"/>
            <a:chOff x="752858" y="744469"/>
            <a:chExt cx="10674117" cy="5349671"/>
          </a:xfrm>
        </p:grpSpPr>
        <p:sp>
          <p:nvSpPr>
            <p:cNvPr id="5" name="Freeform 6"/>
            <p:cNvSpPr>
              <a:spLocks/>
            </p:cNvSpPr>
            <p:nvPr/>
          </p:nvSpPr>
          <p:spPr bwMode="auto">
            <a:xfrm>
              <a:off x="8151962" y="1685652"/>
              <a:ext cx="3275013" cy="4408488"/>
            </a:xfrm>
            <a:custGeom>
              <a:avLst/>
              <a:gdLst/>
              <a:ahLst/>
              <a:cxnLst>
                <a:cxn ang="0">
                  <a:pos x="8761" y="0"/>
                </a:cxn>
                <a:cxn ang="0">
                  <a:pos x="10000" y="0"/>
                </a:cxn>
                <a:cxn ang="0">
                  <a:pos x="10000" y="10000"/>
                </a:cxn>
                <a:cxn ang="0">
                  <a:pos x="0" y="10000"/>
                </a:cxn>
                <a:cxn ang="0">
                  <a:pos x="0" y="9126"/>
                </a:cxn>
                <a:cxn ang="0">
                  <a:pos x="8761" y="9127"/>
                </a:cxn>
                <a:cxn ang="0">
                  <a:pos x="8761" y="0"/>
                </a:cxn>
              </a:cxnLst>
              <a:rect l="0" t="0"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pPr defTabSz="457200" fontAlgn="base">
                <a:spcBef>
                  <a:spcPct val="0"/>
                </a:spcBef>
                <a:spcAft>
                  <a:spcPct val="0"/>
                </a:spcAft>
              </a:pPr>
              <a:endParaRPr lang="en-US">
                <a:solidFill>
                  <a:prstClr val="black"/>
                </a:solidFill>
                <a:latin typeface="Arial" charset="0"/>
                <a:cs typeface="Arial" charset="0"/>
              </a:endParaRPr>
            </a:p>
          </p:txBody>
        </p:sp>
        <p:sp>
          <p:nvSpPr>
            <p:cNvPr id="6" name="Freeform 6"/>
            <p:cNvSpPr>
              <a:spLocks/>
            </p:cNvSpPr>
            <p:nvPr/>
          </p:nvSpPr>
          <p:spPr bwMode="auto">
            <a:xfrm flipH="1" flipV="1">
              <a:off x="752858" y="744469"/>
              <a:ext cx="3275668" cy="4408488"/>
            </a:xfrm>
            <a:custGeom>
              <a:avLst/>
              <a:gdLst/>
              <a:ahLst/>
              <a:cxnLst>
                <a:cxn ang="0">
                  <a:pos x="8763" y="0"/>
                </a:cxn>
                <a:cxn ang="0">
                  <a:pos x="10002" y="0"/>
                </a:cxn>
                <a:cxn ang="0">
                  <a:pos x="10002" y="10000"/>
                </a:cxn>
                <a:cxn ang="0">
                  <a:pos x="2" y="10000"/>
                </a:cxn>
                <a:cxn ang="0">
                  <a:pos x="0" y="9125"/>
                </a:cxn>
                <a:cxn ang="0">
                  <a:pos x="8763" y="9128"/>
                </a:cxn>
                <a:cxn ang="0">
                  <a:pos x="8763" y="0"/>
                </a:cxn>
              </a:cxnLst>
              <a:rect l="0" t="0"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pPr defTabSz="457200" fontAlgn="base">
                <a:spcBef>
                  <a:spcPct val="0"/>
                </a:spcBef>
                <a:spcAft>
                  <a:spcPct val="0"/>
                </a:spcAft>
              </a:pPr>
              <a:endParaRPr lang="en-US">
                <a:solidFill>
                  <a:prstClr val="black"/>
                </a:solidFill>
                <a:latin typeface="Arial" charset="0"/>
                <a:cs typeface="Arial" charset="0"/>
              </a:endParaRPr>
            </a:p>
          </p:txBody>
        </p:sp>
      </p:grpSp>
      <p:sp>
        <p:nvSpPr>
          <p:cNvPr id="2" name="Title 1"/>
          <p:cNvSpPr>
            <a:spLocks noGrp="1"/>
          </p:cNvSpPr>
          <p:nvPr>
            <p:ph type="ctrTitle"/>
          </p:nvPr>
        </p:nvSpPr>
        <p:spPr>
          <a:xfrm>
            <a:off x="1436346" y="1788454"/>
            <a:ext cx="6270922" cy="2098226"/>
          </a:xfrm>
        </p:spPr>
        <p:txBody>
          <a:bodyPr anchor="b">
            <a:noAutofit/>
          </a:bodyPr>
          <a:lstStyle>
            <a:lvl1pPr algn="ctr">
              <a:defRPr sz="7200" cap="all" baseline="0">
                <a:solidFill>
                  <a:schemeClr val="tx2"/>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2009966" y="3956352"/>
            <a:ext cx="5123755"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7" name="Date Placeholder 3"/>
          <p:cNvSpPr>
            <a:spLocks noGrp="1"/>
          </p:cNvSpPr>
          <p:nvPr>
            <p:ph type="dt" sz="half" idx="10"/>
          </p:nvPr>
        </p:nvSpPr>
        <p:spPr>
          <a:xfrm>
            <a:off x="564358" y="6453188"/>
            <a:ext cx="1206104" cy="404812"/>
          </a:xfrm>
        </p:spPr>
        <p:txBody>
          <a:bodyPr/>
          <a:lstStyle>
            <a:lvl1pPr>
              <a:defRPr baseline="0" dirty="0">
                <a:solidFill>
                  <a:schemeClr val="tx2"/>
                </a:solidFill>
              </a:defRPr>
            </a:lvl1pPr>
          </a:lstStyle>
          <a:p>
            <a:pPr>
              <a:defRPr/>
            </a:pPr>
            <a:fld id="{6282019E-1E1B-40B0-ADBE-26A76F32A763}" type="datetimeFigureOut">
              <a:rPr lang="en-US">
                <a:solidFill>
                  <a:srgbClr val="191B0E"/>
                </a:solidFill>
              </a:rPr>
              <a:pPr>
                <a:defRPr/>
              </a:pPr>
              <a:t>7/1/2020</a:t>
            </a:fld>
            <a:endParaRPr lang="en-US">
              <a:solidFill>
                <a:srgbClr val="191B0E"/>
              </a:solidFill>
            </a:endParaRPr>
          </a:p>
        </p:txBody>
      </p:sp>
      <p:sp>
        <p:nvSpPr>
          <p:cNvPr id="8" name="Footer Placeholder 4"/>
          <p:cNvSpPr>
            <a:spLocks noGrp="1"/>
          </p:cNvSpPr>
          <p:nvPr>
            <p:ph type="ftr" sz="quarter" idx="11"/>
          </p:nvPr>
        </p:nvSpPr>
        <p:spPr>
          <a:xfrm>
            <a:off x="1938338" y="6453188"/>
            <a:ext cx="5267325" cy="404812"/>
          </a:xfrm>
        </p:spPr>
        <p:txBody>
          <a:bodyPr/>
          <a:lstStyle>
            <a:lvl1pPr algn="ctr">
              <a:defRPr baseline="0" dirty="0">
                <a:solidFill>
                  <a:schemeClr val="tx2"/>
                </a:solidFill>
              </a:defRPr>
            </a:lvl1pPr>
          </a:lstStyle>
          <a:p>
            <a:pPr>
              <a:defRPr/>
            </a:pPr>
            <a:endParaRPr lang="en-US">
              <a:solidFill>
                <a:srgbClr val="191B0E"/>
              </a:solidFill>
            </a:endParaRPr>
          </a:p>
        </p:txBody>
      </p:sp>
      <p:sp>
        <p:nvSpPr>
          <p:cNvPr id="9" name="Slide Number Placeholder 5"/>
          <p:cNvSpPr>
            <a:spLocks noGrp="1"/>
          </p:cNvSpPr>
          <p:nvPr>
            <p:ph type="sldNum" sz="quarter" idx="12"/>
          </p:nvPr>
        </p:nvSpPr>
        <p:spPr>
          <a:xfrm>
            <a:off x="7373541" y="6453188"/>
            <a:ext cx="1196578" cy="404812"/>
          </a:xfrm>
        </p:spPr>
        <p:txBody>
          <a:bodyPr/>
          <a:lstStyle>
            <a:lvl1pPr>
              <a:defRPr baseline="0" dirty="0">
                <a:solidFill>
                  <a:schemeClr val="tx2"/>
                </a:solidFill>
              </a:defRPr>
            </a:lvl1pPr>
          </a:lstStyle>
          <a:p>
            <a:pPr>
              <a:defRPr/>
            </a:pPr>
            <a:fld id="{4A9BA1CC-1554-4FAA-9F00-25328CB9863E}"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1079402700"/>
      </p:ext>
    </p:extLst>
  </p:cSld>
  <p:clrMapOvr>
    <a:overrideClrMapping bg1="lt1" tx1="dk1" bg2="lt2" tx2="dk2" accent1="accent1" accent2="accent2" accent3="accent3" accent4="accent4" accent5="accent5" accent6="accent6" hlink="hlink" folHlink="folHlink"/>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fld id="{D68FF462-167E-4549-8F32-D175CC0B569D}" type="datetimeFigureOut">
              <a:rPr lang="en-US">
                <a:solidFill>
                  <a:srgbClr val="191B0E"/>
                </a:solidFill>
              </a:rPr>
              <a:pPr>
                <a:defRPr/>
              </a:pPr>
              <a:t>7/1/2020</a:t>
            </a:fld>
            <a:endParaRPr lang="en-US">
              <a:solidFill>
                <a:srgbClr val="191B0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6" name="Slide Number Placeholder 5"/>
          <p:cNvSpPr>
            <a:spLocks noGrp="1"/>
          </p:cNvSpPr>
          <p:nvPr>
            <p:ph type="sldNum" sz="quarter" idx="12"/>
          </p:nvPr>
        </p:nvSpPr>
        <p:spPr/>
        <p:txBody>
          <a:bodyPr/>
          <a:lstStyle>
            <a:lvl1pPr>
              <a:defRPr/>
            </a:lvl1pPr>
          </a:lstStyle>
          <a:p>
            <a:pPr>
              <a:defRPr/>
            </a:pPr>
            <a:fld id="{CEC32F24-70DC-4807-B50F-A2FCFD6FD971}"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1956828913"/>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bg>
      <p:bgRef idx="1001">
        <a:schemeClr val="bg2"/>
      </p:bgRef>
    </p:bg>
    <p:spTree>
      <p:nvGrpSpPr>
        <p:cNvPr id="1" name=""/>
        <p:cNvGrpSpPr/>
        <p:nvPr/>
      </p:nvGrpSpPr>
      <p:grpSpPr>
        <a:xfrm>
          <a:off x="0" y="0"/>
          <a:ext cx="0" cy="0"/>
          <a:chOff x="0" y="0"/>
          <a:chExt cx="0" cy="0"/>
        </a:xfrm>
      </p:grpSpPr>
      <p:sp>
        <p:nvSpPr>
          <p:cNvPr id="4" name="Freeform 6"/>
          <p:cNvSpPr>
            <a:spLocks/>
          </p:cNvSpPr>
          <p:nvPr/>
        </p:nvSpPr>
        <p:spPr bwMode="auto">
          <a:xfrm>
            <a:off x="6113861" y="1685925"/>
            <a:ext cx="2456259" cy="4408488"/>
          </a:xfrm>
          <a:custGeom>
            <a:avLst/>
            <a:gdLst>
              <a:gd name="T0" fmla="*/ 0 w 4125"/>
              <a:gd name="T1" fmla="*/ 0 h 5554"/>
              <a:gd name="T2" fmla="*/ 4125 w 4125"/>
              <a:gd name="T3" fmla="*/ 5554 h 5554"/>
            </a:gdLst>
            <a:ahLst/>
            <a:cxnLst>
              <a:cxn ang="0">
                <a:pos x="3614" y="0"/>
              </a:cxn>
              <a:cxn ang="0">
                <a:pos x="4125" y="0"/>
              </a:cxn>
              <a:cxn ang="0">
                <a:pos x="4125" y="5554"/>
              </a:cxn>
              <a:cxn ang="0">
                <a:pos x="0" y="5554"/>
              </a:cxn>
              <a:cxn ang="0">
                <a:pos x="0" y="5074"/>
              </a:cxn>
              <a:cxn ang="0">
                <a:pos x="3614" y="5074"/>
              </a:cxn>
              <a:cxn ang="0">
                <a:pos x="3614" y="0"/>
              </a:cxn>
            </a:cxnLst>
            <a:rect l="T0" t="T1" r="T2" b="T3"/>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txBody>
          <a:bodyPr/>
          <a:lstStyle/>
          <a:p>
            <a:pPr defTabSz="457200" fontAlgn="base">
              <a:spcBef>
                <a:spcPct val="0"/>
              </a:spcBef>
              <a:spcAft>
                <a:spcPct val="0"/>
              </a:spcAft>
            </a:pPr>
            <a:endParaRPr lang="en-US">
              <a:solidFill>
                <a:prstClr val="white"/>
              </a:solidFill>
              <a:latin typeface="Arial" charset="0"/>
              <a:cs typeface="Arial" charset="0"/>
            </a:endParaRPr>
          </a:p>
        </p:txBody>
      </p:sp>
      <p:sp>
        <p:nvSpPr>
          <p:cNvPr id="2" name="Title 1"/>
          <p:cNvSpPr>
            <a:spLocks noGrp="1"/>
          </p:cNvSpPr>
          <p:nvPr>
            <p:ph type="title"/>
          </p:nvPr>
        </p:nvSpPr>
        <p:spPr>
          <a:xfrm>
            <a:off x="573769" y="1301433"/>
            <a:ext cx="7209728" cy="2852737"/>
          </a:xfrm>
        </p:spPr>
        <p:txBody>
          <a:bodyPr anchor="b">
            <a:normAutofit/>
          </a:bodyPr>
          <a:lstStyle>
            <a:lvl1pPr algn="r">
              <a:defRPr sz="7200" cap="all" baseline="0">
                <a:solidFill>
                  <a:schemeClr val="tx2"/>
                </a:solidFill>
              </a:defRPr>
            </a:lvl1pPr>
          </a:lstStyle>
          <a:p>
            <a:r>
              <a:rPr lang="vi-VN"/>
              <a:t>Bấm để sửa kiểu tiêu đề Bản cái</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5" name="Date Placeholder 3"/>
          <p:cNvSpPr>
            <a:spLocks noGrp="1"/>
          </p:cNvSpPr>
          <p:nvPr>
            <p:ph type="dt" sz="half" idx="10"/>
          </p:nvPr>
        </p:nvSpPr>
        <p:spPr>
          <a:xfrm>
            <a:off x="553667" y="6453188"/>
            <a:ext cx="1216819" cy="404812"/>
          </a:xfrm>
        </p:spPr>
        <p:txBody>
          <a:bodyPr/>
          <a:lstStyle>
            <a:lvl1pPr>
              <a:defRPr dirty="0">
                <a:solidFill>
                  <a:schemeClr val="tx2"/>
                </a:solidFill>
              </a:defRPr>
            </a:lvl1pPr>
          </a:lstStyle>
          <a:p>
            <a:pPr>
              <a:defRPr/>
            </a:pPr>
            <a:fld id="{A8DF6D71-5DFC-4A18-BCF7-73291DF0D30F}" type="datetimeFigureOut">
              <a:rPr lang="en-US">
                <a:solidFill>
                  <a:srgbClr val="EFEDE3"/>
                </a:solidFill>
              </a:rPr>
              <a:pPr>
                <a:defRPr/>
              </a:pPr>
              <a:t>7/1/2020</a:t>
            </a:fld>
            <a:endParaRPr lang="en-US">
              <a:solidFill>
                <a:srgbClr val="EFEDE3"/>
              </a:solidFill>
            </a:endParaRPr>
          </a:p>
        </p:txBody>
      </p:sp>
      <p:sp>
        <p:nvSpPr>
          <p:cNvPr id="6" name="Footer Placeholder 4"/>
          <p:cNvSpPr>
            <a:spLocks noGrp="1"/>
          </p:cNvSpPr>
          <p:nvPr>
            <p:ph type="ftr" sz="quarter" idx="11"/>
          </p:nvPr>
        </p:nvSpPr>
        <p:spPr>
          <a:xfrm>
            <a:off x="1938338" y="6453188"/>
            <a:ext cx="5267325" cy="404812"/>
          </a:xfrm>
        </p:spPr>
        <p:txBody>
          <a:bodyPr/>
          <a:lstStyle>
            <a:lvl1pPr algn="ctr">
              <a:defRPr dirty="0">
                <a:solidFill>
                  <a:schemeClr val="tx2"/>
                </a:solidFill>
              </a:defRPr>
            </a:lvl1pPr>
          </a:lstStyle>
          <a:p>
            <a:pPr>
              <a:defRPr/>
            </a:pPr>
            <a:endParaRPr lang="en-US">
              <a:solidFill>
                <a:srgbClr val="EFEDE3"/>
              </a:solidFill>
            </a:endParaRPr>
          </a:p>
        </p:txBody>
      </p:sp>
      <p:sp>
        <p:nvSpPr>
          <p:cNvPr id="7" name="Slide Number Placeholder 5"/>
          <p:cNvSpPr>
            <a:spLocks noGrp="1"/>
          </p:cNvSpPr>
          <p:nvPr>
            <p:ph type="sldNum" sz="quarter" idx="12"/>
          </p:nvPr>
        </p:nvSpPr>
        <p:spPr>
          <a:xfrm>
            <a:off x="7373541" y="6453188"/>
            <a:ext cx="1196578" cy="404812"/>
          </a:xfrm>
        </p:spPr>
        <p:txBody>
          <a:bodyPr/>
          <a:lstStyle>
            <a:lvl1pPr>
              <a:defRPr dirty="0">
                <a:solidFill>
                  <a:schemeClr val="tx2"/>
                </a:solidFill>
              </a:defRPr>
            </a:lvl1pPr>
          </a:lstStyle>
          <a:p>
            <a:pPr>
              <a:defRPr/>
            </a:pPr>
            <a:fld id="{0FDE6B63-ECEC-494A-BA3E-72EB9CEB7FEF}" type="slidenum">
              <a:rPr lang="en-US">
                <a:solidFill>
                  <a:srgbClr val="EFEDE3"/>
                </a:solidFill>
              </a:rPr>
              <a:pPr>
                <a:defRPr/>
              </a:pPr>
              <a:t>‹#›</a:t>
            </a:fld>
            <a:endParaRPr lang="en-US">
              <a:solidFill>
                <a:srgbClr val="EFEDE3"/>
              </a:solidFill>
            </a:endParaRPr>
          </a:p>
        </p:txBody>
      </p:sp>
    </p:spTree>
    <p:extLst>
      <p:ext uri="{BB962C8B-B14F-4D97-AF65-F5344CB8AC3E}">
        <p14:creationId xmlns:p14="http://schemas.microsoft.com/office/powerpoint/2010/main" val="1788961641"/>
      </p:ext>
    </p:extLst>
  </p:cSld>
  <p:clrMapOvr>
    <a:overrideClrMapping bg1="dk1" tx1="lt1" bg2="dk2" tx2="lt2" accent1="accent1" accent2="accent2" accent3="accent3" accent4="accent4" accent5="accent5" accent6="accent6" hlink="hlink" folHlink="folHlink"/>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vi-VN"/>
              <a:t>Bấm để sửa kiểu tiêu đề Bản cái</a:t>
            </a:r>
            <a:endParaRPr lang="en-US" dirty="0"/>
          </a:p>
        </p:txBody>
      </p:sp>
      <p:sp>
        <p:nvSpPr>
          <p:cNvPr id="3" name="Content Placeholder 2"/>
          <p:cNvSpPr>
            <a:spLocks noGrp="1"/>
          </p:cNvSpPr>
          <p:nvPr>
            <p:ph sz="half" idx="1"/>
          </p:nvPr>
        </p:nvSpPr>
        <p:spPr>
          <a:xfrm>
            <a:off x="1028701" y="2286002"/>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4894054" y="2286002"/>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p:cNvSpPr>
            <a:spLocks noGrp="1"/>
          </p:cNvSpPr>
          <p:nvPr>
            <p:ph type="dt" sz="half" idx="10"/>
          </p:nvPr>
        </p:nvSpPr>
        <p:spPr/>
        <p:txBody>
          <a:bodyPr/>
          <a:lstStyle>
            <a:lvl1pPr>
              <a:defRPr/>
            </a:lvl1pPr>
          </a:lstStyle>
          <a:p>
            <a:pPr>
              <a:defRPr/>
            </a:pPr>
            <a:fld id="{B2BFAD51-9F86-4A30-BB86-38F88BC37C69}" type="datetimeFigureOut">
              <a:rPr lang="en-US">
                <a:solidFill>
                  <a:srgbClr val="191B0E"/>
                </a:solidFill>
              </a:rPr>
              <a:pPr>
                <a:defRPr/>
              </a:pPr>
              <a:t>7/1/2020</a:t>
            </a:fld>
            <a:endParaRPr lang="en-US">
              <a:solidFill>
                <a:srgbClr val="191B0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7" name="Slide Number Placeholder 5"/>
          <p:cNvSpPr>
            <a:spLocks noGrp="1"/>
          </p:cNvSpPr>
          <p:nvPr>
            <p:ph type="sldNum" sz="quarter" idx="12"/>
          </p:nvPr>
        </p:nvSpPr>
        <p:spPr/>
        <p:txBody>
          <a:bodyPr/>
          <a:lstStyle>
            <a:lvl1pPr>
              <a:defRPr/>
            </a:lvl1pPr>
          </a:lstStyle>
          <a:p>
            <a:pPr>
              <a:defRPr/>
            </a:pPr>
            <a:fld id="{28219B23-A158-4515-883C-9E0AE13560F7}"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1318771159"/>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vi-VN"/>
              <a:t>Bấm để sửa kiểu tiêu đề Bản cái</a:t>
            </a:r>
            <a:endParaRPr lang="en-US" dirty="0"/>
          </a:p>
        </p:txBody>
      </p:sp>
      <p:sp>
        <p:nvSpPr>
          <p:cNvPr id="3" name="Text Placeholder 2"/>
          <p:cNvSpPr>
            <a:spLocks noGrp="1"/>
          </p:cNvSpPr>
          <p:nvPr>
            <p:ph type="body" idx="1"/>
          </p:nvPr>
        </p:nvSpPr>
        <p:spPr>
          <a:xfrm>
            <a:off x="1028700" y="2340864"/>
            <a:ext cx="3332988"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1028700" y="3305280"/>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4893761" y="2340864"/>
            <a:ext cx="3332988"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4893761" y="3305280"/>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p:cNvSpPr>
            <a:spLocks noGrp="1"/>
          </p:cNvSpPr>
          <p:nvPr>
            <p:ph type="dt" sz="half" idx="10"/>
          </p:nvPr>
        </p:nvSpPr>
        <p:spPr/>
        <p:txBody>
          <a:bodyPr/>
          <a:lstStyle>
            <a:lvl1pPr>
              <a:defRPr/>
            </a:lvl1pPr>
          </a:lstStyle>
          <a:p>
            <a:pPr>
              <a:defRPr/>
            </a:pPr>
            <a:fld id="{D7522722-E717-4952-97B6-EFC26CC3DED2}" type="datetimeFigureOut">
              <a:rPr lang="en-US">
                <a:solidFill>
                  <a:srgbClr val="191B0E"/>
                </a:solidFill>
              </a:rPr>
              <a:pPr>
                <a:defRPr/>
              </a:pPr>
              <a:t>7/1/2020</a:t>
            </a:fld>
            <a:endParaRPr lang="en-US">
              <a:solidFill>
                <a:srgbClr val="191B0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9" name="Slide Number Placeholder 5"/>
          <p:cNvSpPr>
            <a:spLocks noGrp="1"/>
          </p:cNvSpPr>
          <p:nvPr>
            <p:ph type="sldNum" sz="quarter" idx="12"/>
          </p:nvPr>
        </p:nvSpPr>
        <p:spPr/>
        <p:txBody>
          <a:bodyPr/>
          <a:lstStyle>
            <a:lvl1pPr>
              <a:defRPr/>
            </a:lvl1pPr>
          </a:lstStyle>
          <a:p>
            <a:pPr>
              <a:defRPr/>
            </a:pPr>
            <a:fld id="{F87A3BB5-D8D5-4AC4-AE22-FF10D5F0292D}"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273196281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3"/>
          <p:cNvSpPr>
            <a:spLocks noGrp="1"/>
          </p:cNvSpPr>
          <p:nvPr>
            <p:ph type="dt" sz="half" idx="10"/>
          </p:nvPr>
        </p:nvSpPr>
        <p:spPr/>
        <p:txBody>
          <a:bodyPr/>
          <a:lstStyle>
            <a:lvl1pPr>
              <a:defRPr/>
            </a:lvl1pPr>
          </a:lstStyle>
          <a:p>
            <a:pPr>
              <a:defRPr/>
            </a:pPr>
            <a:fld id="{F1AD2F60-AD36-4ADE-9AA1-7BA47B1DEA48}" type="datetimeFigureOut">
              <a:rPr lang="en-US">
                <a:solidFill>
                  <a:srgbClr val="191B0E"/>
                </a:solidFill>
              </a:rPr>
              <a:pPr>
                <a:defRPr/>
              </a:pPr>
              <a:t>7/1/2020</a:t>
            </a:fld>
            <a:endParaRPr lang="en-US">
              <a:solidFill>
                <a:srgbClr val="191B0E"/>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5" name="Slide Number Placeholder 5"/>
          <p:cNvSpPr>
            <a:spLocks noGrp="1"/>
          </p:cNvSpPr>
          <p:nvPr>
            <p:ph type="sldNum" sz="quarter" idx="12"/>
          </p:nvPr>
        </p:nvSpPr>
        <p:spPr/>
        <p:txBody>
          <a:bodyPr/>
          <a:lstStyle>
            <a:lvl1pPr>
              <a:defRPr/>
            </a:lvl1pPr>
          </a:lstStyle>
          <a:p>
            <a:pPr>
              <a:defRPr/>
            </a:pPr>
            <a:fld id="{7994091E-5B23-4A53-8391-C86EC9226940}"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3239196626"/>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9FBE794-AB98-47FD-BF52-752E77113656}" type="datetimeFigureOut">
              <a:rPr lang="en-US">
                <a:solidFill>
                  <a:srgbClr val="191B0E"/>
                </a:solidFill>
              </a:rPr>
              <a:pPr>
                <a:defRPr/>
              </a:pPr>
              <a:t>7/1/2020</a:t>
            </a:fld>
            <a:endParaRPr lang="en-US">
              <a:solidFill>
                <a:srgbClr val="191B0E"/>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4" name="Slide Number Placeholder 5"/>
          <p:cNvSpPr>
            <a:spLocks noGrp="1"/>
          </p:cNvSpPr>
          <p:nvPr>
            <p:ph type="sldNum" sz="quarter" idx="12"/>
          </p:nvPr>
        </p:nvSpPr>
        <p:spPr/>
        <p:txBody>
          <a:bodyPr/>
          <a:lstStyle>
            <a:lvl1pPr>
              <a:defRPr/>
            </a:lvl1pPr>
          </a:lstStyle>
          <a:p>
            <a:pPr>
              <a:defRPr/>
            </a:pPr>
            <a:fld id="{A7EA29C5-D5A3-41EA-AA52-6682826EA247}"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2239214784"/>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5" name="Rectangle 7"/>
          <p:cNvSpPr/>
          <p:nvPr/>
        </p:nvSpPr>
        <p:spPr>
          <a:xfrm>
            <a:off x="36" y="0"/>
            <a:ext cx="397787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977878"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oAutofit/>
          </a:bodyPr>
          <a:lstStyle>
            <a:lvl1pPr>
              <a:lnSpc>
                <a:spcPct val="84000"/>
              </a:lnSpc>
              <a:defRPr sz="4800" baseline="0">
                <a:solidFill>
                  <a:schemeClr val="tx2"/>
                </a:solidFill>
              </a:defRPr>
            </a:lvl1pPr>
          </a:lstStyle>
          <a:p>
            <a:r>
              <a:rPr lang="vi-VN"/>
              <a:t>Bấm để sửa kiểu tiêu đề Bản cái</a:t>
            </a:r>
            <a:endParaRPr lang="en-US" dirty="0"/>
          </a:p>
        </p:txBody>
      </p:sp>
      <p:sp>
        <p:nvSpPr>
          <p:cNvPr id="3" name="Content Placeholder 2"/>
          <p:cNvSpPr>
            <a:spLocks noGrp="1"/>
          </p:cNvSpPr>
          <p:nvPr>
            <p:ph idx="1"/>
          </p:nvPr>
        </p:nvSpPr>
        <p:spPr>
          <a:xfrm>
            <a:off x="4692015" y="685801"/>
            <a:ext cx="390906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542925" y="2856344"/>
            <a:ext cx="289179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7" name="Date Placeholder 4"/>
          <p:cNvSpPr>
            <a:spLocks noGrp="1"/>
          </p:cNvSpPr>
          <p:nvPr>
            <p:ph type="dt" sz="half" idx="10"/>
          </p:nvPr>
        </p:nvSpPr>
        <p:spPr>
          <a:xfrm>
            <a:off x="542961" y="6453188"/>
            <a:ext cx="903685" cy="404812"/>
          </a:xfrm>
        </p:spPr>
        <p:txBody>
          <a:bodyPr/>
          <a:lstStyle>
            <a:lvl1pPr>
              <a:defRPr dirty="0">
                <a:solidFill>
                  <a:schemeClr val="tx2"/>
                </a:solidFill>
              </a:defRPr>
            </a:lvl1pPr>
          </a:lstStyle>
          <a:p>
            <a:pPr>
              <a:defRPr/>
            </a:pPr>
            <a:fld id="{837D0C0F-522F-48DB-91A5-A26EF5BB73CF}" type="datetimeFigureOut">
              <a:rPr lang="en-US">
                <a:solidFill>
                  <a:srgbClr val="191B0E"/>
                </a:solidFill>
              </a:rPr>
              <a:pPr>
                <a:defRPr/>
              </a:pPr>
              <a:t>7/1/2020</a:t>
            </a:fld>
            <a:endParaRPr lang="en-US">
              <a:solidFill>
                <a:srgbClr val="191B0E"/>
              </a:solidFill>
            </a:endParaRPr>
          </a:p>
        </p:txBody>
      </p:sp>
      <p:sp>
        <p:nvSpPr>
          <p:cNvPr id="8" name="Footer Placeholder 5"/>
          <p:cNvSpPr>
            <a:spLocks noGrp="1"/>
          </p:cNvSpPr>
          <p:nvPr>
            <p:ph type="ftr" sz="quarter" idx="11"/>
          </p:nvPr>
        </p:nvSpPr>
        <p:spPr>
          <a:xfrm>
            <a:off x="1654997" y="6453188"/>
            <a:ext cx="1779985" cy="404812"/>
          </a:xfrm>
        </p:spPr>
        <p:txBody>
          <a:bodyPr/>
          <a:lstStyle>
            <a:lvl1pPr>
              <a:defRPr dirty="0">
                <a:solidFill>
                  <a:schemeClr val="tx2"/>
                </a:solidFill>
              </a:defRPr>
            </a:lvl1pPr>
          </a:lstStyle>
          <a:p>
            <a:pPr>
              <a:defRPr/>
            </a:pPr>
            <a:endParaRPr lang="en-US">
              <a:solidFill>
                <a:srgbClr val="191B0E"/>
              </a:solidFill>
            </a:endParaRPr>
          </a:p>
        </p:txBody>
      </p:sp>
      <p:sp>
        <p:nvSpPr>
          <p:cNvPr id="9" name="Slide Number Placeholder 6"/>
          <p:cNvSpPr>
            <a:spLocks noGrp="1"/>
          </p:cNvSpPr>
          <p:nvPr>
            <p:ph type="sldNum" sz="quarter" idx="12"/>
          </p:nvPr>
        </p:nvSpPr>
        <p:spPr>
          <a:xfrm>
            <a:off x="7412867" y="6453188"/>
            <a:ext cx="1196579" cy="404812"/>
          </a:xfrm>
        </p:spPr>
        <p:txBody>
          <a:bodyPr/>
          <a:lstStyle>
            <a:lvl1pPr>
              <a:defRPr dirty="0">
                <a:solidFill>
                  <a:schemeClr val="tx2"/>
                </a:solidFill>
              </a:defRPr>
            </a:lvl1pPr>
          </a:lstStyle>
          <a:p>
            <a:pPr>
              <a:defRPr/>
            </a:pPr>
            <a:fld id="{976B6377-2341-470F-9F08-AEF9D5FD3BCF}"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3105832709"/>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5" name="Rectangle 7"/>
          <p:cNvSpPr/>
          <p:nvPr/>
        </p:nvSpPr>
        <p:spPr>
          <a:xfrm>
            <a:off x="36" y="0"/>
            <a:ext cx="397787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977878"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ormAutofit/>
          </a:bodyPr>
          <a:lstStyle>
            <a:lvl1pPr>
              <a:lnSpc>
                <a:spcPct val="84000"/>
              </a:lnSpc>
              <a:defRPr sz="4800" baseline="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4149090" y="4"/>
            <a:ext cx="4994910" cy="6857999"/>
          </a:xfrm>
        </p:spPr>
        <p:txBody>
          <a:bodyPr rtlCol="0">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542925" y="2855968"/>
            <a:ext cx="289179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7" name="Date Placeholder 4"/>
          <p:cNvSpPr>
            <a:spLocks noGrp="1"/>
          </p:cNvSpPr>
          <p:nvPr>
            <p:ph type="dt" sz="half" idx="10"/>
          </p:nvPr>
        </p:nvSpPr>
        <p:spPr>
          <a:xfrm>
            <a:off x="542961" y="6453188"/>
            <a:ext cx="903685" cy="404812"/>
          </a:xfrm>
        </p:spPr>
        <p:txBody>
          <a:bodyPr/>
          <a:lstStyle>
            <a:lvl1pPr>
              <a:defRPr dirty="0">
                <a:solidFill>
                  <a:schemeClr val="tx2"/>
                </a:solidFill>
              </a:defRPr>
            </a:lvl1pPr>
          </a:lstStyle>
          <a:p>
            <a:pPr>
              <a:defRPr/>
            </a:pPr>
            <a:fld id="{F72E941E-E026-4E73-AF8A-343ADD9A2B42}" type="datetimeFigureOut">
              <a:rPr lang="en-US">
                <a:solidFill>
                  <a:srgbClr val="191B0E"/>
                </a:solidFill>
              </a:rPr>
              <a:pPr>
                <a:defRPr/>
              </a:pPr>
              <a:t>7/1/2020</a:t>
            </a:fld>
            <a:endParaRPr lang="en-US">
              <a:solidFill>
                <a:srgbClr val="191B0E"/>
              </a:solidFill>
            </a:endParaRPr>
          </a:p>
        </p:txBody>
      </p:sp>
      <p:sp>
        <p:nvSpPr>
          <p:cNvPr id="8" name="Footer Placeholder 5"/>
          <p:cNvSpPr>
            <a:spLocks noGrp="1"/>
          </p:cNvSpPr>
          <p:nvPr>
            <p:ph type="ftr" sz="quarter" idx="11"/>
          </p:nvPr>
        </p:nvSpPr>
        <p:spPr>
          <a:xfrm>
            <a:off x="1654997" y="6453188"/>
            <a:ext cx="1779985" cy="404812"/>
          </a:xfrm>
        </p:spPr>
        <p:txBody>
          <a:bodyPr/>
          <a:lstStyle>
            <a:lvl1pPr>
              <a:defRPr dirty="0">
                <a:solidFill>
                  <a:schemeClr val="tx2"/>
                </a:solidFill>
              </a:defRPr>
            </a:lvl1pPr>
          </a:lstStyle>
          <a:p>
            <a:pPr>
              <a:defRPr/>
            </a:pPr>
            <a:endParaRPr lang="en-US">
              <a:solidFill>
                <a:srgbClr val="191B0E"/>
              </a:solidFill>
            </a:endParaRPr>
          </a:p>
        </p:txBody>
      </p:sp>
      <p:sp>
        <p:nvSpPr>
          <p:cNvPr id="9" name="Slide Number Placeholder 6"/>
          <p:cNvSpPr>
            <a:spLocks noGrp="1"/>
          </p:cNvSpPr>
          <p:nvPr>
            <p:ph type="sldNum" sz="quarter" idx="12"/>
          </p:nvPr>
        </p:nvSpPr>
        <p:spPr>
          <a:xfrm>
            <a:off x="7412867" y="6453188"/>
            <a:ext cx="1196579" cy="404812"/>
          </a:xfrm>
        </p:spPr>
        <p:txBody>
          <a:bodyPr/>
          <a:lstStyle>
            <a:lvl1pPr>
              <a:defRPr dirty="0">
                <a:solidFill>
                  <a:schemeClr val="tx2"/>
                </a:solidFill>
              </a:defRPr>
            </a:lvl1pPr>
          </a:lstStyle>
          <a:p>
            <a:pPr>
              <a:defRPr/>
            </a:pPr>
            <a:fld id="{20EF4D50-E524-48C3-81C3-C44AB5784BA5}"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4091358797"/>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a:xfrm>
            <a:off x="1028700" y="2295528"/>
            <a:ext cx="7200900" cy="3571875"/>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fld id="{1BB0B680-3F53-4FAA-A696-0DCF40A4F9BD}" type="datetimeFigureOut">
              <a:rPr lang="en-US">
                <a:solidFill>
                  <a:srgbClr val="191B0E"/>
                </a:solidFill>
              </a:rPr>
              <a:pPr>
                <a:defRPr/>
              </a:pPr>
              <a:t>7/1/2020</a:t>
            </a:fld>
            <a:endParaRPr lang="en-US">
              <a:solidFill>
                <a:srgbClr val="191B0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6" name="Slide Number Placeholder 5"/>
          <p:cNvSpPr>
            <a:spLocks noGrp="1"/>
          </p:cNvSpPr>
          <p:nvPr>
            <p:ph type="sldNum" sz="quarter" idx="12"/>
          </p:nvPr>
        </p:nvSpPr>
        <p:spPr/>
        <p:txBody>
          <a:bodyPr/>
          <a:lstStyle>
            <a:lvl1pPr>
              <a:defRPr/>
            </a:lvl1pPr>
          </a:lstStyle>
          <a:p>
            <a:pPr>
              <a:defRPr/>
            </a:pPr>
            <a:fld id="{83264818-7317-4CE6-BD0C-940C70180937}"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37467215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91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459950-2A15-4E02-8709-144F5142C2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41649185"/>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7457" y="624156"/>
            <a:ext cx="1174325" cy="5243244"/>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1028736" y="624156"/>
            <a:ext cx="6134731" cy="5243244"/>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fld id="{14C53D03-DB1F-4725-879B-6D805A83C89F}" type="datetimeFigureOut">
              <a:rPr lang="en-US">
                <a:solidFill>
                  <a:srgbClr val="191B0E"/>
                </a:solidFill>
              </a:rPr>
              <a:pPr>
                <a:defRPr/>
              </a:pPr>
              <a:t>7/1/2020</a:t>
            </a:fld>
            <a:endParaRPr lang="en-US">
              <a:solidFill>
                <a:srgbClr val="191B0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6" name="Slide Number Placeholder 5"/>
          <p:cNvSpPr>
            <a:spLocks noGrp="1"/>
          </p:cNvSpPr>
          <p:nvPr>
            <p:ph type="sldNum" sz="quarter" idx="12"/>
          </p:nvPr>
        </p:nvSpPr>
        <p:spPr/>
        <p:txBody>
          <a:bodyPr/>
          <a:lstStyle>
            <a:lvl1pPr>
              <a:defRPr/>
            </a:lvl1pPr>
          </a:lstStyle>
          <a:p>
            <a:pPr>
              <a:defRPr/>
            </a:pPr>
            <a:fld id="{FF8E5EB1-5A87-4D95-AFAA-17BC209B6A25}"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173744038"/>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564381" y="744589"/>
            <a:ext cx="8005763" cy="5349875"/>
            <a:chOff x="752858" y="744469"/>
            <a:chExt cx="10674117" cy="5349671"/>
          </a:xfrm>
        </p:grpSpPr>
        <p:sp>
          <p:nvSpPr>
            <p:cNvPr id="5" name="Freeform 6"/>
            <p:cNvSpPr>
              <a:spLocks/>
            </p:cNvSpPr>
            <p:nvPr/>
          </p:nvSpPr>
          <p:spPr bwMode="auto">
            <a:xfrm>
              <a:off x="8151962" y="1685652"/>
              <a:ext cx="3275013" cy="4408488"/>
            </a:xfrm>
            <a:custGeom>
              <a:avLst/>
              <a:gdLst/>
              <a:ahLst/>
              <a:cxnLst>
                <a:cxn ang="0">
                  <a:pos x="8761" y="0"/>
                </a:cxn>
                <a:cxn ang="0">
                  <a:pos x="10000" y="0"/>
                </a:cxn>
                <a:cxn ang="0">
                  <a:pos x="10000" y="10000"/>
                </a:cxn>
                <a:cxn ang="0">
                  <a:pos x="0" y="10000"/>
                </a:cxn>
                <a:cxn ang="0">
                  <a:pos x="0" y="9126"/>
                </a:cxn>
                <a:cxn ang="0">
                  <a:pos x="8761" y="9127"/>
                </a:cxn>
                <a:cxn ang="0">
                  <a:pos x="8761" y="0"/>
                </a:cxn>
              </a:cxnLst>
              <a:rect l="0" t="0"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pPr defTabSz="457200" fontAlgn="base">
                <a:spcBef>
                  <a:spcPct val="0"/>
                </a:spcBef>
                <a:spcAft>
                  <a:spcPct val="0"/>
                </a:spcAft>
              </a:pPr>
              <a:endParaRPr lang="en-US">
                <a:solidFill>
                  <a:prstClr val="black"/>
                </a:solidFill>
                <a:latin typeface="Arial" charset="0"/>
                <a:cs typeface="Arial" charset="0"/>
              </a:endParaRPr>
            </a:p>
          </p:txBody>
        </p:sp>
        <p:sp>
          <p:nvSpPr>
            <p:cNvPr id="6" name="Freeform 6"/>
            <p:cNvSpPr>
              <a:spLocks/>
            </p:cNvSpPr>
            <p:nvPr/>
          </p:nvSpPr>
          <p:spPr bwMode="auto">
            <a:xfrm flipH="1" flipV="1">
              <a:off x="752858" y="744469"/>
              <a:ext cx="3275668" cy="4408488"/>
            </a:xfrm>
            <a:custGeom>
              <a:avLst/>
              <a:gdLst/>
              <a:ahLst/>
              <a:cxnLst>
                <a:cxn ang="0">
                  <a:pos x="8763" y="0"/>
                </a:cxn>
                <a:cxn ang="0">
                  <a:pos x="10002" y="0"/>
                </a:cxn>
                <a:cxn ang="0">
                  <a:pos x="10002" y="10000"/>
                </a:cxn>
                <a:cxn ang="0">
                  <a:pos x="2" y="10000"/>
                </a:cxn>
                <a:cxn ang="0">
                  <a:pos x="0" y="9125"/>
                </a:cxn>
                <a:cxn ang="0">
                  <a:pos x="8763" y="9128"/>
                </a:cxn>
                <a:cxn ang="0">
                  <a:pos x="8763" y="0"/>
                </a:cxn>
              </a:cxnLst>
              <a:rect l="0" t="0"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pPr defTabSz="457200" fontAlgn="base">
                <a:spcBef>
                  <a:spcPct val="0"/>
                </a:spcBef>
                <a:spcAft>
                  <a:spcPct val="0"/>
                </a:spcAft>
              </a:pPr>
              <a:endParaRPr lang="en-US">
                <a:solidFill>
                  <a:prstClr val="black"/>
                </a:solidFill>
                <a:latin typeface="Arial" charset="0"/>
                <a:cs typeface="Arial" charset="0"/>
              </a:endParaRPr>
            </a:p>
          </p:txBody>
        </p:sp>
      </p:grpSp>
      <p:sp>
        <p:nvSpPr>
          <p:cNvPr id="2" name="Title 1"/>
          <p:cNvSpPr>
            <a:spLocks noGrp="1"/>
          </p:cNvSpPr>
          <p:nvPr>
            <p:ph type="ctrTitle"/>
          </p:nvPr>
        </p:nvSpPr>
        <p:spPr>
          <a:xfrm>
            <a:off x="1436346" y="1788454"/>
            <a:ext cx="6270922" cy="2098226"/>
          </a:xfrm>
        </p:spPr>
        <p:txBody>
          <a:bodyPr anchor="b">
            <a:noAutofit/>
          </a:bodyPr>
          <a:lstStyle>
            <a:lvl1pPr algn="ctr">
              <a:defRPr sz="7200" cap="all" baseline="0">
                <a:solidFill>
                  <a:schemeClr val="tx2"/>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2009955" y="3956330"/>
            <a:ext cx="5123755"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7" name="Date Placeholder 3"/>
          <p:cNvSpPr>
            <a:spLocks noGrp="1"/>
          </p:cNvSpPr>
          <p:nvPr>
            <p:ph type="dt" sz="half" idx="10"/>
          </p:nvPr>
        </p:nvSpPr>
        <p:spPr>
          <a:xfrm>
            <a:off x="564358" y="6453188"/>
            <a:ext cx="1206104" cy="404812"/>
          </a:xfrm>
        </p:spPr>
        <p:txBody>
          <a:bodyPr/>
          <a:lstStyle>
            <a:lvl1pPr>
              <a:defRPr baseline="0" dirty="0">
                <a:solidFill>
                  <a:schemeClr val="tx2"/>
                </a:solidFill>
              </a:defRPr>
            </a:lvl1pPr>
          </a:lstStyle>
          <a:p>
            <a:pPr>
              <a:defRPr/>
            </a:pPr>
            <a:fld id="{6282019E-1E1B-40B0-ADBE-26A76F32A763}" type="datetimeFigureOut">
              <a:rPr lang="en-US">
                <a:solidFill>
                  <a:srgbClr val="191B0E"/>
                </a:solidFill>
              </a:rPr>
              <a:pPr>
                <a:defRPr/>
              </a:pPr>
              <a:t>7/1/2020</a:t>
            </a:fld>
            <a:endParaRPr lang="en-US">
              <a:solidFill>
                <a:srgbClr val="191B0E"/>
              </a:solidFill>
            </a:endParaRPr>
          </a:p>
        </p:txBody>
      </p:sp>
      <p:sp>
        <p:nvSpPr>
          <p:cNvPr id="8" name="Footer Placeholder 4"/>
          <p:cNvSpPr>
            <a:spLocks noGrp="1"/>
          </p:cNvSpPr>
          <p:nvPr>
            <p:ph type="ftr" sz="quarter" idx="11"/>
          </p:nvPr>
        </p:nvSpPr>
        <p:spPr>
          <a:xfrm>
            <a:off x="1938338" y="6453188"/>
            <a:ext cx="5267325" cy="404812"/>
          </a:xfrm>
        </p:spPr>
        <p:txBody>
          <a:bodyPr/>
          <a:lstStyle>
            <a:lvl1pPr algn="ctr">
              <a:defRPr baseline="0" dirty="0">
                <a:solidFill>
                  <a:schemeClr val="tx2"/>
                </a:solidFill>
              </a:defRPr>
            </a:lvl1pPr>
          </a:lstStyle>
          <a:p>
            <a:pPr>
              <a:defRPr/>
            </a:pPr>
            <a:endParaRPr lang="en-US">
              <a:solidFill>
                <a:srgbClr val="191B0E"/>
              </a:solidFill>
            </a:endParaRPr>
          </a:p>
        </p:txBody>
      </p:sp>
      <p:sp>
        <p:nvSpPr>
          <p:cNvPr id="9" name="Slide Number Placeholder 5"/>
          <p:cNvSpPr>
            <a:spLocks noGrp="1"/>
          </p:cNvSpPr>
          <p:nvPr>
            <p:ph type="sldNum" sz="quarter" idx="12"/>
          </p:nvPr>
        </p:nvSpPr>
        <p:spPr>
          <a:xfrm>
            <a:off x="7373541" y="6453188"/>
            <a:ext cx="1196578" cy="404812"/>
          </a:xfrm>
        </p:spPr>
        <p:txBody>
          <a:bodyPr/>
          <a:lstStyle>
            <a:lvl1pPr>
              <a:defRPr baseline="0" dirty="0">
                <a:solidFill>
                  <a:schemeClr val="tx2"/>
                </a:solidFill>
              </a:defRPr>
            </a:lvl1pPr>
          </a:lstStyle>
          <a:p>
            <a:pPr>
              <a:defRPr/>
            </a:pPr>
            <a:fld id="{4A9BA1CC-1554-4FAA-9F00-25328CB9863E}"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2547798162"/>
      </p:ext>
    </p:extLst>
  </p:cSld>
  <p:clrMapOvr>
    <a:overrideClrMapping bg1="lt1" tx1="dk1" bg2="lt2" tx2="dk2" accent1="accent1" accent2="accent2" accent3="accent3" accent4="accent4" accent5="accent5" accent6="accent6" hlink="hlink" folHlink="folHlink"/>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fld id="{D68FF462-167E-4549-8F32-D175CC0B569D}" type="datetimeFigureOut">
              <a:rPr lang="en-US">
                <a:solidFill>
                  <a:srgbClr val="191B0E"/>
                </a:solidFill>
              </a:rPr>
              <a:pPr>
                <a:defRPr/>
              </a:pPr>
              <a:t>7/1/2020</a:t>
            </a:fld>
            <a:endParaRPr lang="en-US">
              <a:solidFill>
                <a:srgbClr val="191B0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6" name="Slide Number Placeholder 5"/>
          <p:cNvSpPr>
            <a:spLocks noGrp="1"/>
          </p:cNvSpPr>
          <p:nvPr>
            <p:ph type="sldNum" sz="quarter" idx="12"/>
          </p:nvPr>
        </p:nvSpPr>
        <p:spPr/>
        <p:txBody>
          <a:bodyPr/>
          <a:lstStyle>
            <a:lvl1pPr>
              <a:defRPr/>
            </a:lvl1pPr>
          </a:lstStyle>
          <a:p>
            <a:pPr>
              <a:defRPr/>
            </a:pPr>
            <a:fld id="{CEC32F24-70DC-4807-B50F-A2FCFD6FD971}"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1543806338"/>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bg>
      <p:bgRef idx="1001">
        <a:schemeClr val="bg2"/>
      </p:bgRef>
    </p:bg>
    <p:spTree>
      <p:nvGrpSpPr>
        <p:cNvPr id="1" name=""/>
        <p:cNvGrpSpPr/>
        <p:nvPr/>
      </p:nvGrpSpPr>
      <p:grpSpPr>
        <a:xfrm>
          <a:off x="0" y="0"/>
          <a:ext cx="0" cy="0"/>
          <a:chOff x="0" y="0"/>
          <a:chExt cx="0" cy="0"/>
        </a:xfrm>
      </p:grpSpPr>
      <p:sp>
        <p:nvSpPr>
          <p:cNvPr id="4" name="Freeform 6"/>
          <p:cNvSpPr>
            <a:spLocks/>
          </p:cNvSpPr>
          <p:nvPr/>
        </p:nvSpPr>
        <p:spPr bwMode="auto">
          <a:xfrm>
            <a:off x="6113861" y="1685925"/>
            <a:ext cx="2456259" cy="4408488"/>
          </a:xfrm>
          <a:custGeom>
            <a:avLst/>
            <a:gdLst>
              <a:gd name="T0" fmla="*/ 0 w 4125"/>
              <a:gd name="T1" fmla="*/ 0 h 5554"/>
              <a:gd name="T2" fmla="*/ 4125 w 4125"/>
              <a:gd name="T3" fmla="*/ 5554 h 5554"/>
            </a:gdLst>
            <a:ahLst/>
            <a:cxnLst>
              <a:cxn ang="0">
                <a:pos x="3614" y="0"/>
              </a:cxn>
              <a:cxn ang="0">
                <a:pos x="4125" y="0"/>
              </a:cxn>
              <a:cxn ang="0">
                <a:pos x="4125" y="5554"/>
              </a:cxn>
              <a:cxn ang="0">
                <a:pos x="0" y="5554"/>
              </a:cxn>
              <a:cxn ang="0">
                <a:pos x="0" y="5074"/>
              </a:cxn>
              <a:cxn ang="0">
                <a:pos x="3614" y="5074"/>
              </a:cxn>
              <a:cxn ang="0">
                <a:pos x="3614" y="0"/>
              </a:cxn>
            </a:cxnLst>
            <a:rect l="T0" t="T1" r="T2" b="T3"/>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txBody>
          <a:bodyPr/>
          <a:lstStyle/>
          <a:p>
            <a:pPr defTabSz="457200" fontAlgn="base">
              <a:spcBef>
                <a:spcPct val="0"/>
              </a:spcBef>
              <a:spcAft>
                <a:spcPct val="0"/>
              </a:spcAft>
            </a:pPr>
            <a:endParaRPr lang="en-US">
              <a:solidFill>
                <a:prstClr val="white"/>
              </a:solidFill>
              <a:latin typeface="Arial" charset="0"/>
              <a:cs typeface="Arial" charset="0"/>
            </a:endParaRPr>
          </a:p>
        </p:txBody>
      </p:sp>
      <p:sp>
        <p:nvSpPr>
          <p:cNvPr id="2" name="Title 1"/>
          <p:cNvSpPr>
            <a:spLocks noGrp="1"/>
          </p:cNvSpPr>
          <p:nvPr>
            <p:ph type="title"/>
          </p:nvPr>
        </p:nvSpPr>
        <p:spPr>
          <a:xfrm>
            <a:off x="573769" y="1301411"/>
            <a:ext cx="7209728" cy="2852737"/>
          </a:xfrm>
        </p:spPr>
        <p:txBody>
          <a:bodyPr anchor="b">
            <a:normAutofit/>
          </a:bodyPr>
          <a:lstStyle>
            <a:lvl1pPr algn="r">
              <a:defRPr sz="7200" cap="all" baseline="0">
                <a:solidFill>
                  <a:schemeClr val="tx2"/>
                </a:solidFill>
              </a:defRPr>
            </a:lvl1pPr>
          </a:lstStyle>
          <a:p>
            <a:r>
              <a:rPr lang="vi-VN"/>
              <a:t>Bấm để sửa kiểu tiêu đề Bản cái</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5" name="Date Placeholder 3"/>
          <p:cNvSpPr>
            <a:spLocks noGrp="1"/>
          </p:cNvSpPr>
          <p:nvPr>
            <p:ph type="dt" sz="half" idx="10"/>
          </p:nvPr>
        </p:nvSpPr>
        <p:spPr>
          <a:xfrm>
            <a:off x="553666" y="6453188"/>
            <a:ext cx="1216819" cy="404812"/>
          </a:xfrm>
        </p:spPr>
        <p:txBody>
          <a:bodyPr/>
          <a:lstStyle>
            <a:lvl1pPr>
              <a:defRPr dirty="0">
                <a:solidFill>
                  <a:schemeClr val="tx2"/>
                </a:solidFill>
              </a:defRPr>
            </a:lvl1pPr>
          </a:lstStyle>
          <a:p>
            <a:pPr>
              <a:defRPr/>
            </a:pPr>
            <a:fld id="{A8DF6D71-5DFC-4A18-BCF7-73291DF0D30F}" type="datetimeFigureOut">
              <a:rPr lang="en-US">
                <a:solidFill>
                  <a:srgbClr val="EFEDE3"/>
                </a:solidFill>
              </a:rPr>
              <a:pPr>
                <a:defRPr/>
              </a:pPr>
              <a:t>7/1/2020</a:t>
            </a:fld>
            <a:endParaRPr lang="en-US">
              <a:solidFill>
                <a:srgbClr val="EFEDE3"/>
              </a:solidFill>
            </a:endParaRPr>
          </a:p>
        </p:txBody>
      </p:sp>
      <p:sp>
        <p:nvSpPr>
          <p:cNvPr id="6" name="Footer Placeholder 4"/>
          <p:cNvSpPr>
            <a:spLocks noGrp="1"/>
          </p:cNvSpPr>
          <p:nvPr>
            <p:ph type="ftr" sz="quarter" idx="11"/>
          </p:nvPr>
        </p:nvSpPr>
        <p:spPr>
          <a:xfrm>
            <a:off x="1938338" y="6453188"/>
            <a:ext cx="5267325" cy="404812"/>
          </a:xfrm>
        </p:spPr>
        <p:txBody>
          <a:bodyPr/>
          <a:lstStyle>
            <a:lvl1pPr algn="ctr">
              <a:defRPr dirty="0">
                <a:solidFill>
                  <a:schemeClr val="tx2"/>
                </a:solidFill>
              </a:defRPr>
            </a:lvl1pPr>
          </a:lstStyle>
          <a:p>
            <a:pPr>
              <a:defRPr/>
            </a:pPr>
            <a:endParaRPr lang="en-US">
              <a:solidFill>
                <a:srgbClr val="EFEDE3"/>
              </a:solidFill>
            </a:endParaRPr>
          </a:p>
        </p:txBody>
      </p:sp>
      <p:sp>
        <p:nvSpPr>
          <p:cNvPr id="7" name="Slide Number Placeholder 5"/>
          <p:cNvSpPr>
            <a:spLocks noGrp="1"/>
          </p:cNvSpPr>
          <p:nvPr>
            <p:ph type="sldNum" sz="quarter" idx="12"/>
          </p:nvPr>
        </p:nvSpPr>
        <p:spPr>
          <a:xfrm>
            <a:off x="7373541" y="6453188"/>
            <a:ext cx="1196578" cy="404812"/>
          </a:xfrm>
        </p:spPr>
        <p:txBody>
          <a:bodyPr/>
          <a:lstStyle>
            <a:lvl1pPr>
              <a:defRPr dirty="0">
                <a:solidFill>
                  <a:schemeClr val="tx2"/>
                </a:solidFill>
              </a:defRPr>
            </a:lvl1pPr>
          </a:lstStyle>
          <a:p>
            <a:pPr>
              <a:defRPr/>
            </a:pPr>
            <a:fld id="{0FDE6B63-ECEC-494A-BA3E-72EB9CEB7FEF}" type="slidenum">
              <a:rPr lang="en-US">
                <a:solidFill>
                  <a:srgbClr val="EFEDE3"/>
                </a:solidFill>
              </a:rPr>
              <a:pPr>
                <a:defRPr/>
              </a:pPr>
              <a:t>‹#›</a:t>
            </a:fld>
            <a:endParaRPr lang="en-US">
              <a:solidFill>
                <a:srgbClr val="EFEDE3"/>
              </a:solidFill>
            </a:endParaRPr>
          </a:p>
        </p:txBody>
      </p:sp>
    </p:spTree>
    <p:extLst>
      <p:ext uri="{BB962C8B-B14F-4D97-AF65-F5344CB8AC3E}">
        <p14:creationId xmlns:p14="http://schemas.microsoft.com/office/powerpoint/2010/main" val="3697080547"/>
      </p:ext>
    </p:extLst>
  </p:cSld>
  <p:clrMapOvr>
    <a:overrideClrMapping bg1="dk1" tx1="lt1" bg2="dk2" tx2="lt2" accent1="accent1" accent2="accent2" accent3="accent3" accent4="accent4" accent5="accent5" accent6="accent6" hlink="hlink" folHlink="folHlink"/>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vi-VN"/>
              <a:t>Bấm để sửa kiểu tiêu đề Bản cái</a:t>
            </a:r>
            <a:endParaRPr lang="en-US" dirty="0"/>
          </a:p>
        </p:txBody>
      </p:sp>
      <p:sp>
        <p:nvSpPr>
          <p:cNvPr id="3" name="Content Placeholder 2"/>
          <p:cNvSpPr>
            <a:spLocks noGrp="1"/>
          </p:cNvSpPr>
          <p:nvPr>
            <p:ph sz="half" idx="1"/>
          </p:nvPr>
        </p:nvSpPr>
        <p:spPr>
          <a:xfrm>
            <a:off x="1028701" y="2286002"/>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4894054" y="2286002"/>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p:cNvSpPr>
            <a:spLocks noGrp="1"/>
          </p:cNvSpPr>
          <p:nvPr>
            <p:ph type="dt" sz="half" idx="10"/>
          </p:nvPr>
        </p:nvSpPr>
        <p:spPr/>
        <p:txBody>
          <a:bodyPr/>
          <a:lstStyle>
            <a:lvl1pPr>
              <a:defRPr/>
            </a:lvl1pPr>
          </a:lstStyle>
          <a:p>
            <a:pPr>
              <a:defRPr/>
            </a:pPr>
            <a:fld id="{B2BFAD51-9F86-4A30-BB86-38F88BC37C69}" type="datetimeFigureOut">
              <a:rPr lang="en-US">
                <a:solidFill>
                  <a:srgbClr val="191B0E"/>
                </a:solidFill>
              </a:rPr>
              <a:pPr>
                <a:defRPr/>
              </a:pPr>
              <a:t>7/1/2020</a:t>
            </a:fld>
            <a:endParaRPr lang="en-US">
              <a:solidFill>
                <a:srgbClr val="191B0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7" name="Slide Number Placeholder 5"/>
          <p:cNvSpPr>
            <a:spLocks noGrp="1"/>
          </p:cNvSpPr>
          <p:nvPr>
            <p:ph type="sldNum" sz="quarter" idx="12"/>
          </p:nvPr>
        </p:nvSpPr>
        <p:spPr/>
        <p:txBody>
          <a:bodyPr/>
          <a:lstStyle>
            <a:lvl1pPr>
              <a:defRPr/>
            </a:lvl1pPr>
          </a:lstStyle>
          <a:p>
            <a:pPr>
              <a:defRPr/>
            </a:pPr>
            <a:fld id="{28219B23-A158-4515-883C-9E0AE13560F7}"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194949246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vi-VN"/>
              <a:t>Bấm để sửa kiểu tiêu đề Bản cái</a:t>
            </a:r>
            <a:endParaRPr lang="en-US" dirty="0"/>
          </a:p>
        </p:txBody>
      </p:sp>
      <p:sp>
        <p:nvSpPr>
          <p:cNvPr id="3" name="Text Placeholder 2"/>
          <p:cNvSpPr>
            <a:spLocks noGrp="1"/>
          </p:cNvSpPr>
          <p:nvPr>
            <p:ph type="body" idx="1"/>
          </p:nvPr>
        </p:nvSpPr>
        <p:spPr>
          <a:xfrm>
            <a:off x="1028700" y="2340864"/>
            <a:ext cx="3332988"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1028700" y="3305258"/>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4893761" y="2340864"/>
            <a:ext cx="3332988"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4893761" y="3305258"/>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p:cNvSpPr>
            <a:spLocks noGrp="1"/>
          </p:cNvSpPr>
          <p:nvPr>
            <p:ph type="dt" sz="half" idx="10"/>
          </p:nvPr>
        </p:nvSpPr>
        <p:spPr/>
        <p:txBody>
          <a:bodyPr/>
          <a:lstStyle>
            <a:lvl1pPr>
              <a:defRPr/>
            </a:lvl1pPr>
          </a:lstStyle>
          <a:p>
            <a:pPr>
              <a:defRPr/>
            </a:pPr>
            <a:fld id="{D7522722-E717-4952-97B6-EFC26CC3DED2}" type="datetimeFigureOut">
              <a:rPr lang="en-US">
                <a:solidFill>
                  <a:srgbClr val="191B0E"/>
                </a:solidFill>
              </a:rPr>
              <a:pPr>
                <a:defRPr/>
              </a:pPr>
              <a:t>7/1/2020</a:t>
            </a:fld>
            <a:endParaRPr lang="en-US">
              <a:solidFill>
                <a:srgbClr val="191B0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9" name="Slide Number Placeholder 5"/>
          <p:cNvSpPr>
            <a:spLocks noGrp="1"/>
          </p:cNvSpPr>
          <p:nvPr>
            <p:ph type="sldNum" sz="quarter" idx="12"/>
          </p:nvPr>
        </p:nvSpPr>
        <p:spPr/>
        <p:txBody>
          <a:bodyPr/>
          <a:lstStyle>
            <a:lvl1pPr>
              <a:defRPr/>
            </a:lvl1pPr>
          </a:lstStyle>
          <a:p>
            <a:pPr>
              <a:defRPr/>
            </a:pPr>
            <a:fld id="{F87A3BB5-D8D5-4AC4-AE22-FF10D5F0292D}"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3102275810"/>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3"/>
          <p:cNvSpPr>
            <a:spLocks noGrp="1"/>
          </p:cNvSpPr>
          <p:nvPr>
            <p:ph type="dt" sz="half" idx="10"/>
          </p:nvPr>
        </p:nvSpPr>
        <p:spPr/>
        <p:txBody>
          <a:bodyPr/>
          <a:lstStyle>
            <a:lvl1pPr>
              <a:defRPr/>
            </a:lvl1pPr>
          </a:lstStyle>
          <a:p>
            <a:pPr>
              <a:defRPr/>
            </a:pPr>
            <a:fld id="{F1AD2F60-AD36-4ADE-9AA1-7BA47B1DEA48}" type="datetimeFigureOut">
              <a:rPr lang="en-US">
                <a:solidFill>
                  <a:srgbClr val="191B0E"/>
                </a:solidFill>
              </a:rPr>
              <a:pPr>
                <a:defRPr/>
              </a:pPr>
              <a:t>7/1/2020</a:t>
            </a:fld>
            <a:endParaRPr lang="en-US">
              <a:solidFill>
                <a:srgbClr val="191B0E"/>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5" name="Slide Number Placeholder 5"/>
          <p:cNvSpPr>
            <a:spLocks noGrp="1"/>
          </p:cNvSpPr>
          <p:nvPr>
            <p:ph type="sldNum" sz="quarter" idx="12"/>
          </p:nvPr>
        </p:nvSpPr>
        <p:spPr/>
        <p:txBody>
          <a:bodyPr/>
          <a:lstStyle>
            <a:lvl1pPr>
              <a:defRPr/>
            </a:lvl1pPr>
          </a:lstStyle>
          <a:p>
            <a:pPr>
              <a:defRPr/>
            </a:pPr>
            <a:fld id="{7994091E-5B23-4A53-8391-C86EC9226940}"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3007723273"/>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9FBE794-AB98-47FD-BF52-752E77113656}" type="datetimeFigureOut">
              <a:rPr lang="en-US">
                <a:solidFill>
                  <a:srgbClr val="191B0E"/>
                </a:solidFill>
              </a:rPr>
              <a:pPr>
                <a:defRPr/>
              </a:pPr>
              <a:t>7/1/2020</a:t>
            </a:fld>
            <a:endParaRPr lang="en-US">
              <a:solidFill>
                <a:srgbClr val="191B0E"/>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4" name="Slide Number Placeholder 5"/>
          <p:cNvSpPr>
            <a:spLocks noGrp="1"/>
          </p:cNvSpPr>
          <p:nvPr>
            <p:ph type="sldNum" sz="quarter" idx="12"/>
          </p:nvPr>
        </p:nvSpPr>
        <p:spPr/>
        <p:txBody>
          <a:bodyPr/>
          <a:lstStyle>
            <a:lvl1pPr>
              <a:defRPr/>
            </a:lvl1pPr>
          </a:lstStyle>
          <a:p>
            <a:pPr>
              <a:defRPr/>
            </a:pPr>
            <a:fld id="{A7EA29C5-D5A3-41EA-AA52-6682826EA247}"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390603075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5" name="Rectangle 7"/>
          <p:cNvSpPr/>
          <p:nvPr/>
        </p:nvSpPr>
        <p:spPr>
          <a:xfrm>
            <a:off x="25" y="0"/>
            <a:ext cx="397787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977878"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oAutofit/>
          </a:bodyPr>
          <a:lstStyle>
            <a:lvl1pPr>
              <a:lnSpc>
                <a:spcPct val="84000"/>
              </a:lnSpc>
              <a:defRPr sz="4800" baseline="0">
                <a:solidFill>
                  <a:schemeClr val="tx2"/>
                </a:solidFill>
              </a:defRPr>
            </a:lvl1pPr>
          </a:lstStyle>
          <a:p>
            <a:r>
              <a:rPr lang="vi-VN"/>
              <a:t>Bấm để sửa kiểu tiêu đề Bản cái</a:t>
            </a:r>
            <a:endParaRPr lang="en-US" dirty="0"/>
          </a:p>
        </p:txBody>
      </p:sp>
      <p:sp>
        <p:nvSpPr>
          <p:cNvPr id="3" name="Content Placeholder 2"/>
          <p:cNvSpPr>
            <a:spLocks noGrp="1"/>
          </p:cNvSpPr>
          <p:nvPr>
            <p:ph idx="1"/>
          </p:nvPr>
        </p:nvSpPr>
        <p:spPr>
          <a:xfrm>
            <a:off x="4692015" y="685801"/>
            <a:ext cx="390906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542925" y="2856344"/>
            <a:ext cx="289179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7" name="Date Placeholder 4"/>
          <p:cNvSpPr>
            <a:spLocks noGrp="1"/>
          </p:cNvSpPr>
          <p:nvPr>
            <p:ph type="dt" sz="half" idx="10"/>
          </p:nvPr>
        </p:nvSpPr>
        <p:spPr>
          <a:xfrm>
            <a:off x="542950" y="6453188"/>
            <a:ext cx="903685" cy="404812"/>
          </a:xfrm>
        </p:spPr>
        <p:txBody>
          <a:bodyPr/>
          <a:lstStyle>
            <a:lvl1pPr>
              <a:defRPr dirty="0">
                <a:solidFill>
                  <a:schemeClr val="tx2"/>
                </a:solidFill>
              </a:defRPr>
            </a:lvl1pPr>
          </a:lstStyle>
          <a:p>
            <a:pPr>
              <a:defRPr/>
            </a:pPr>
            <a:fld id="{837D0C0F-522F-48DB-91A5-A26EF5BB73CF}" type="datetimeFigureOut">
              <a:rPr lang="en-US">
                <a:solidFill>
                  <a:srgbClr val="191B0E"/>
                </a:solidFill>
              </a:rPr>
              <a:pPr>
                <a:defRPr/>
              </a:pPr>
              <a:t>7/1/2020</a:t>
            </a:fld>
            <a:endParaRPr lang="en-US">
              <a:solidFill>
                <a:srgbClr val="191B0E"/>
              </a:solidFill>
            </a:endParaRPr>
          </a:p>
        </p:txBody>
      </p:sp>
      <p:sp>
        <p:nvSpPr>
          <p:cNvPr id="8" name="Footer Placeholder 5"/>
          <p:cNvSpPr>
            <a:spLocks noGrp="1"/>
          </p:cNvSpPr>
          <p:nvPr>
            <p:ph type="ftr" sz="quarter" idx="11"/>
          </p:nvPr>
        </p:nvSpPr>
        <p:spPr>
          <a:xfrm>
            <a:off x="1654994" y="6453188"/>
            <a:ext cx="1779985" cy="404812"/>
          </a:xfrm>
        </p:spPr>
        <p:txBody>
          <a:bodyPr/>
          <a:lstStyle>
            <a:lvl1pPr>
              <a:defRPr dirty="0">
                <a:solidFill>
                  <a:schemeClr val="tx2"/>
                </a:solidFill>
              </a:defRPr>
            </a:lvl1pPr>
          </a:lstStyle>
          <a:p>
            <a:pPr>
              <a:defRPr/>
            </a:pPr>
            <a:endParaRPr lang="en-US">
              <a:solidFill>
                <a:srgbClr val="191B0E"/>
              </a:solidFill>
            </a:endParaRPr>
          </a:p>
        </p:txBody>
      </p:sp>
      <p:sp>
        <p:nvSpPr>
          <p:cNvPr id="9" name="Slide Number Placeholder 6"/>
          <p:cNvSpPr>
            <a:spLocks noGrp="1"/>
          </p:cNvSpPr>
          <p:nvPr>
            <p:ph type="sldNum" sz="quarter" idx="12"/>
          </p:nvPr>
        </p:nvSpPr>
        <p:spPr>
          <a:xfrm>
            <a:off x="7412856" y="6453188"/>
            <a:ext cx="1196579" cy="404812"/>
          </a:xfrm>
        </p:spPr>
        <p:txBody>
          <a:bodyPr/>
          <a:lstStyle>
            <a:lvl1pPr>
              <a:defRPr dirty="0">
                <a:solidFill>
                  <a:schemeClr val="tx2"/>
                </a:solidFill>
              </a:defRPr>
            </a:lvl1pPr>
          </a:lstStyle>
          <a:p>
            <a:pPr>
              <a:defRPr/>
            </a:pPr>
            <a:fld id="{976B6377-2341-470F-9F08-AEF9D5FD3BCF}"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371815047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5" name="Rectangle 7"/>
          <p:cNvSpPr/>
          <p:nvPr/>
        </p:nvSpPr>
        <p:spPr>
          <a:xfrm>
            <a:off x="25" y="0"/>
            <a:ext cx="397787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977878"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ormAutofit/>
          </a:bodyPr>
          <a:lstStyle>
            <a:lvl1pPr>
              <a:lnSpc>
                <a:spcPct val="84000"/>
              </a:lnSpc>
              <a:defRPr sz="4800" baseline="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4149090" y="4"/>
            <a:ext cx="4994910" cy="6857999"/>
          </a:xfrm>
        </p:spPr>
        <p:txBody>
          <a:bodyPr rtlCol="0">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542925" y="2855968"/>
            <a:ext cx="289179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7" name="Date Placeholder 4"/>
          <p:cNvSpPr>
            <a:spLocks noGrp="1"/>
          </p:cNvSpPr>
          <p:nvPr>
            <p:ph type="dt" sz="half" idx="10"/>
          </p:nvPr>
        </p:nvSpPr>
        <p:spPr>
          <a:xfrm>
            <a:off x="542950" y="6453188"/>
            <a:ext cx="903685" cy="404812"/>
          </a:xfrm>
        </p:spPr>
        <p:txBody>
          <a:bodyPr/>
          <a:lstStyle>
            <a:lvl1pPr>
              <a:defRPr dirty="0">
                <a:solidFill>
                  <a:schemeClr val="tx2"/>
                </a:solidFill>
              </a:defRPr>
            </a:lvl1pPr>
          </a:lstStyle>
          <a:p>
            <a:pPr>
              <a:defRPr/>
            </a:pPr>
            <a:fld id="{F72E941E-E026-4E73-AF8A-343ADD9A2B42}" type="datetimeFigureOut">
              <a:rPr lang="en-US">
                <a:solidFill>
                  <a:srgbClr val="191B0E"/>
                </a:solidFill>
              </a:rPr>
              <a:pPr>
                <a:defRPr/>
              </a:pPr>
              <a:t>7/1/2020</a:t>
            </a:fld>
            <a:endParaRPr lang="en-US">
              <a:solidFill>
                <a:srgbClr val="191B0E"/>
              </a:solidFill>
            </a:endParaRPr>
          </a:p>
        </p:txBody>
      </p:sp>
      <p:sp>
        <p:nvSpPr>
          <p:cNvPr id="8" name="Footer Placeholder 5"/>
          <p:cNvSpPr>
            <a:spLocks noGrp="1"/>
          </p:cNvSpPr>
          <p:nvPr>
            <p:ph type="ftr" sz="quarter" idx="11"/>
          </p:nvPr>
        </p:nvSpPr>
        <p:spPr>
          <a:xfrm>
            <a:off x="1654994" y="6453188"/>
            <a:ext cx="1779985" cy="404812"/>
          </a:xfrm>
        </p:spPr>
        <p:txBody>
          <a:bodyPr/>
          <a:lstStyle>
            <a:lvl1pPr>
              <a:defRPr dirty="0">
                <a:solidFill>
                  <a:schemeClr val="tx2"/>
                </a:solidFill>
              </a:defRPr>
            </a:lvl1pPr>
          </a:lstStyle>
          <a:p>
            <a:pPr>
              <a:defRPr/>
            </a:pPr>
            <a:endParaRPr lang="en-US">
              <a:solidFill>
                <a:srgbClr val="191B0E"/>
              </a:solidFill>
            </a:endParaRPr>
          </a:p>
        </p:txBody>
      </p:sp>
      <p:sp>
        <p:nvSpPr>
          <p:cNvPr id="9" name="Slide Number Placeholder 6"/>
          <p:cNvSpPr>
            <a:spLocks noGrp="1"/>
          </p:cNvSpPr>
          <p:nvPr>
            <p:ph type="sldNum" sz="quarter" idx="12"/>
          </p:nvPr>
        </p:nvSpPr>
        <p:spPr>
          <a:xfrm>
            <a:off x="7412856" y="6453188"/>
            <a:ext cx="1196579" cy="404812"/>
          </a:xfrm>
        </p:spPr>
        <p:txBody>
          <a:bodyPr/>
          <a:lstStyle>
            <a:lvl1pPr>
              <a:defRPr dirty="0">
                <a:solidFill>
                  <a:schemeClr val="tx2"/>
                </a:solidFill>
              </a:defRPr>
            </a:lvl1pPr>
          </a:lstStyle>
          <a:p>
            <a:pPr>
              <a:defRPr/>
            </a:pPr>
            <a:fld id="{20EF4D50-E524-48C3-81C3-C44AB5784BA5}"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18532699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066E09-7B63-485C-B493-473C5B9515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0973669"/>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a:xfrm>
            <a:off x="1028700" y="2295528"/>
            <a:ext cx="7200900" cy="3571875"/>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fld id="{1BB0B680-3F53-4FAA-A696-0DCF40A4F9BD}" type="datetimeFigureOut">
              <a:rPr lang="en-US">
                <a:solidFill>
                  <a:srgbClr val="191B0E"/>
                </a:solidFill>
              </a:rPr>
              <a:pPr>
                <a:defRPr/>
              </a:pPr>
              <a:t>7/1/2020</a:t>
            </a:fld>
            <a:endParaRPr lang="en-US">
              <a:solidFill>
                <a:srgbClr val="191B0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6" name="Slide Number Placeholder 5"/>
          <p:cNvSpPr>
            <a:spLocks noGrp="1"/>
          </p:cNvSpPr>
          <p:nvPr>
            <p:ph type="sldNum" sz="quarter" idx="12"/>
          </p:nvPr>
        </p:nvSpPr>
        <p:spPr/>
        <p:txBody>
          <a:bodyPr/>
          <a:lstStyle>
            <a:lvl1pPr>
              <a:defRPr/>
            </a:lvl1pPr>
          </a:lstStyle>
          <a:p>
            <a:pPr>
              <a:defRPr/>
            </a:pPr>
            <a:fld id="{83264818-7317-4CE6-BD0C-940C70180937}"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3265166755"/>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7446" y="624156"/>
            <a:ext cx="1174325" cy="5243244"/>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1028725" y="624156"/>
            <a:ext cx="6134731" cy="5243244"/>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fld id="{14C53D03-DB1F-4725-879B-6D805A83C89F}" type="datetimeFigureOut">
              <a:rPr lang="en-US">
                <a:solidFill>
                  <a:srgbClr val="191B0E"/>
                </a:solidFill>
              </a:rPr>
              <a:pPr>
                <a:defRPr/>
              </a:pPr>
              <a:t>7/1/2020</a:t>
            </a:fld>
            <a:endParaRPr lang="en-US">
              <a:solidFill>
                <a:srgbClr val="191B0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6" name="Slide Number Placeholder 5"/>
          <p:cNvSpPr>
            <a:spLocks noGrp="1"/>
          </p:cNvSpPr>
          <p:nvPr>
            <p:ph type="sldNum" sz="quarter" idx="12"/>
          </p:nvPr>
        </p:nvSpPr>
        <p:spPr/>
        <p:txBody>
          <a:bodyPr/>
          <a:lstStyle>
            <a:lvl1pPr>
              <a:defRPr/>
            </a:lvl1pPr>
          </a:lstStyle>
          <a:p>
            <a:pPr>
              <a:defRPr/>
            </a:pPr>
            <a:fld id="{FF8E5EB1-5A87-4D95-AFAA-17BC209B6A25}"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59406707"/>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grpSp>
        <p:nvGrpSpPr>
          <p:cNvPr id="4" name="Group 6"/>
          <p:cNvGrpSpPr>
            <a:grpSpLocks/>
          </p:cNvGrpSpPr>
          <p:nvPr/>
        </p:nvGrpSpPr>
        <p:grpSpPr bwMode="auto">
          <a:xfrm>
            <a:off x="564369" y="744565"/>
            <a:ext cx="8005763" cy="5349875"/>
            <a:chOff x="752858" y="744469"/>
            <a:chExt cx="10674117" cy="5349671"/>
          </a:xfrm>
        </p:grpSpPr>
        <p:sp>
          <p:nvSpPr>
            <p:cNvPr id="5" name="Freeform 6"/>
            <p:cNvSpPr>
              <a:spLocks/>
            </p:cNvSpPr>
            <p:nvPr/>
          </p:nvSpPr>
          <p:spPr bwMode="auto">
            <a:xfrm>
              <a:off x="8151962" y="1685652"/>
              <a:ext cx="3275013" cy="4408488"/>
            </a:xfrm>
            <a:custGeom>
              <a:avLst/>
              <a:gdLst/>
              <a:ahLst/>
              <a:cxnLst>
                <a:cxn ang="0">
                  <a:pos x="8761" y="0"/>
                </a:cxn>
                <a:cxn ang="0">
                  <a:pos x="10000" y="0"/>
                </a:cxn>
                <a:cxn ang="0">
                  <a:pos x="10000" y="10000"/>
                </a:cxn>
                <a:cxn ang="0">
                  <a:pos x="0" y="10000"/>
                </a:cxn>
                <a:cxn ang="0">
                  <a:pos x="0" y="9126"/>
                </a:cxn>
                <a:cxn ang="0">
                  <a:pos x="8761" y="9127"/>
                </a:cxn>
                <a:cxn ang="0">
                  <a:pos x="8761" y="0"/>
                </a:cxn>
              </a:cxnLst>
              <a:rect l="0" t="0"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pPr defTabSz="457200" fontAlgn="base">
                <a:spcBef>
                  <a:spcPct val="0"/>
                </a:spcBef>
                <a:spcAft>
                  <a:spcPct val="0"/>
                </a:spcAft>
              </a:pPr>
              <a:endParaRPr lang="en-US">
                <a:solidFill>
                  <a:prstClr val="black"/>
                </a:solidFill>
                <a:latin typeface="Arial" charset="0"/>
                <a:cs typeface="Arial" charset="0"/>
              </a:endParaRPr>
            </a:p>
          </p:txBody>
        </p:sp>
        <p:sp>
          <p:nvSpPr>
            <p:cNvPr id="6" name="Freeform 6"/>
            <p:cNvSpPr>
              <a:spLocks/>
            </p:cNvSpPr>
            <p:nvPr/>
          </p:nvSpPr>
          <p:spPr bwMode="auto">
            <a:xfrm flipH="1" flipV="1">
              <a:off x="752858" y="744469"/>
              <a:ext cx="3275668" cy="4408488"/>
            </a:xfrm>
            <a:custGeom>
              <a:avLst/>
              <a:gdLst/>
              <a:ahLst/>
              <a:cxnLst>
                <a:cxn ang="0">
                  <a:pos x="8763" y="0"/>
                </a:cxn>
                <a:cxn ang="0">
                  <a:pos x="10002" y="0"/>
                </a:cxn>
                <a:cxn ang="0">
                  <a:pos x="10002" y="10000"/>
                </a:cxn>
                <a:cxn ang="0">
                  <a:pos x="2" y="10000"/>
                </a:cxn>
                <a:cxn ang="0">
                  <a:pos x="0" y="9125"/>
                </a:cxn>
                <a:cxn ang="0">
                  <a:pos x="8763" y="9128"/>
                </a:cxn>
                <a:cxn ang="0">
                  <a:pos x="8763" y="0"/>
                </a:cxn>
              </a:cxnLst>
              <a:rect l="0" t="0"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pPr defTabSz="457200" fontAlgn="base">
                <a:spcBef>
                  <a:spcPct val="0"/>
                </a:spcBef>
                <a:spcAft>
                  <a:spcPct val="0"/>
                </a:spcAft>
              </a:pPr>
              <a:endParaRPr lang="en-US">
                <a:solidFill>
                  <a:prstClr val="black"/>
                </a:solidFill>
                <a:latin typeface="Arial" charset="0"/>
                <a:cs typeface="Arial" charset="0"/>
              </a:endParaRPr>
            </a:p>
          </p:txBody>
        </p:sp>
      </p:grpSp>
      <p:sp>
        <p:nvSpPr>
          <p:cNvPr id="2" name="Title 1"/>
          <p:cNvSpPr>
            <a:spLocks noGrp="1"/>
          </p:cNvSpPr>
          <p:nvPr>
            <p:ph type="ctrTitle"/>
          </p:nvPr>
        </p:nvSpPr>
        <p:spPr>
          <a:xfrm>
            <a:off x="1436346" y="1788454"/>
            <a:ext cx="6270922" cy="2098226"/>
          </a:xfrm>
        </p:spPr>
        <p:txBody>
          <a:bodyPr anchor="b">
            <a:noAutofit/>
          </a:bodyPr>
          <a:lstStyle>
            <a:lvl1pPr algn="ctr">
              <a:defRPr sz="7200" cap="all" baseline="0">
                <a:solidFill>
                  <a:schemeClr val="tx2"/>
                </a:solidFill>
              </a:defRPr>
            </a:lvl1pPr>
          </a:lstStyle>
          <a:p>
            <a:r>
              <a:rPr lang="vi-VN"/>
              <a:t>Bấm để sửa kiểu tiêu đề Bản cái</a:t>
            </a:r>
            <a:endParaRPr lang="en-US" dirty="0"/>
          </a:p>
        </p:txBody>
      </p:sp>
      <p:sp>
        <p:nvSpPr>
          <p:cNvPr id="3" name="Subtitle 2"/>
          <p:cNvSpPr>
            <a:spLocks noGrp="1"/>
          </p:cNvSpPr>
          <p:nvPr>
            <p:ph type="subTitle" idx="1"/>
          </p:nvPr>
        </p:nvSpPr>
        <p:spPr>
          <a:xfrm>
            <a:off x="2009943" y="3956306"/>
            <a:ext cx="5123755"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dirty="0"/>
          </a:p>
        </p:txBody>
      </p:sp>
      <p:sp>
        <p:nvSpPr>
          <p:cNvPr id="7" name="Date Placeholder 3"/>
          <p:cNvSpPr>
            <a:spLocks noGrp="1"/>
          </p:cNvSpPr>
          <p:nvPr>
            <p:ph type="dt" sz="half" idx="10"/>
          </p:nvPr>
        </p:nvSpPr>
        <p:spPr>
          <a:xfrm>
            <a:off x="564358" y="6453188"/>
            <a:ext cx="1206104" cy="404812"/>
          </a:xfrm>
        </p:spPr>
        <p:txBody>
          <a:bodyPr/>
          <a:lstStyle>
            <a:lvl1pPr>
              <a:defRPr baseline="0" dirty="0">
                <a:solidFill>
                  <a:schemeClr val="tx2"/>
                </a:solidFill>
              </a:defRPr>
            </a:lvl1pPr>
          </a:lstStyle>
          <a:p>
            <a:pPr>
              <a:defRPr/>
            </a:pPr>
            <a:fld id="{6282019E-1E1B-40B0-ADBE-26A76F32A763}" type="datetimeFigureOut">
              <a:rPr lang="en-US">
                <a:solidFill>
                  <a:srgbClr val="191B0E"/>
                </a:solidFill>
              </a:rPr>
              <a:pPr>
                <a:defRPr/>
              </a:pPr>
              <a:t>7/1/2020</a:t>
            </a:fld>
            <a:endParaRPr lang="en-US">
              <a:solidFill>
                <a:srgbClr val="191B0E"/>
              </a:solidFill>
            </a:endParaRPr>
          </a:p>
        </p:txBody>
      </p:sp>
      <p:sp>
        <p:nvSpPr>
          <p:cNvPr id="8" name="Footer Placeholder 4"/>
          <p:cNvSpPr>
            <a:spLocks noGrp="1"/>
          </p:cNvSpPr>
          <p:nvPr>
            <p:ph type="ftr" sz="quarter" idx="11"/>
          </p:nvPr>
        </p:nvSpPr>
        <p:spPr>
          <a:xfrm>
            <a:off x="1938338" y="6453188"/>
            <a:ext cx="5267325" cy="404812"/>
          </a:xfrm>
        </p:spPr>
        <p:txBody>
          <a:bodyPr/>
          <a:lstStyle>
            <a:lvl1pPr algn="ctr">
              <a:defRPr baseline="0" dirty="0">
                <a:solidFill>
                  <a:schemeClr val="tx2"/>
                </a:solidFill>
              </a:defRPr>
            </a:lvl1pPr>
          </a:lstStyle>
          <a:p>
            <a:pPr>
              <a:defRPr/>
            </a:pPr>
            <a:endParaRPr lang="en-US">
              <a:solidFill>
                <a:srgbClr val="191B0E"/>
              </a:solidFill>
            </a:endParaRPr>
          </a:p>
        </p:txBody>
      </p:sp>
      <p:sp>
        <p:nvSpPr>
          <p:cNvPr id="9" name="Slide Number Placeholder 5"/>
          <p:cNvSpPr>
            <a:spLocks noGrp="1"/>
          </p:cNvSpPr>
          <p:nvPr>
            <p:ph type="sldNum" sz="quarter" idx="12"/>
          </p:nvPr>
        </p:nvSpPr>
        <p:spPr>
          <a:xfrm>
            <a:off x="7373541" y="6453188"/>
            <a:ext cx="1196578" cy="404812"/>
          </a:xfrm>
        </p:spPr>
        <p:txBody>
          <a:bodyPr/>
          <a:lstStyle>
            <a:lvl1pPr>
              <a:defRPr baseline="0" dirty="0">
                <a:solidFill>
                  <a:schemeClr val="tx2"/>
                </a:solidFill>
              </a:defRPr>
            </a:lvl1pPr>
          </a:lstStyle>
          <a:p>
            <a:pPr>
              <a:defRPr/>
            </a:pPr>
            <a:fld id="{4A9BA1CC-1554-4FAA-9F00-25328CB9863E}"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197821002"/>
      </p:ext>
    </p:extLst>
  </p:cSld>
  <p:clrMapOvr>
    <a:overrideClrMapping bg1="lt1" tx1="dk1" bg2="lt2" tx2="dk2" accent1="accent1" accent2="accent2" accent3="accent3" accent4="accent4" accent5="accent5" accent6="accent6" hlink="hlink" folHlink="folHlink"/>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Content Placeholder 2"/>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fld id="{D68FF462-167E-4549-8F32-D175CC0B569D}" type="datetimeFigureOut">
              <a:rPr lang="en-US">
                <a:solidFill>
                  <a:srgbClr val="191B0E"/>
                </a:solidFill>
              </a:rPr>
              <a:pPr>
                <a:defRPr/>
              </a:pPr>
              <a:t>7/1/2020</a:t>
            </a:fld>
            <a:endParaRPr lang="en-US">
              <a:solidFill>
                <a:srgbClr val="191B0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6" name="Slide Number Placeholder 5"/>
          <p:cNvSpPr>
            <a:spLocks noGrp="1"/>
          </p:cNvSpPr>
          <p:nvPr>
            <p:ph type="sldNum" sz="quarter" idx="12"/>
          </p:nvPr>
        </p:nvSpPr>
        <p:spPr/>
        <p:txBody>
          <a:bodyPr/>
          <a:lstStyle>
            <a:lvl1pPr>
              <a:defRPr/>
            </a:lvl1pPr>
          </a:lstStyle>
          <a:p>
            <a:pPr>
              <a:defRPr/>
            </a:pPr>
            <a:fld id="{CEC32F24-70DC-4807-B50F-A2FCFD6FD971}"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1316199643"/>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bg>
      <p:bgRef idx="1001">
        <a:schemeClr val="bg2"/>
      </p:bgRef>
    </p:bg>
    <p:spTree>
      <p:nvGrpSpPr>
        <p:cNvPr id="1" name=""/>
        <p:cNvGrpSpPr/>
        <p:nvPr/>
      </p:nvGrpSpPr>
      <p:grpSpPr>
        <a:xfrm>
          <a:off x="0" y="0"/>
          <a:ext cx="0" cy="0"/>
          <a:chOff x="0" y="0"/>
          <a:chExt cx="0" cy="0"/>
        </a:xfrm>
      </p:grpSpPr>
      <p:sp>
        <p:nvSpPr>
          <p:cNvPr id="4" name="Freeform 6"/>
          <p:cNvSpPr>
            <a:spLocks/>
          </p:cNvSpPr>
          <p:nvPr/>
        </p:nvSpPr>
        <p:spPr bwMode="auto">
          <a:xfrm>
            <a:off x="6113861" y="1685925"/>
            <a:ext cx="2456259" cy="4408488"/>
          </a:xfrm>
          <a:custGeom>
            <a:avLst/>
            <a:gdLst>
              <a:gd name="T0" fmla="*/ 0 w 4125"/>
              <a:gd name="T1" fmla="*/ 0 h 5554"/>
              <a:gd name="T2" fmla="*/ 4125 w 4125"/>
              <a:gd name="T3" fmla="*/ 5554 h 5554"/>
            </a:gdLst>
            <a:ahLst/>
            <a:cxnLst>
              <a:cxn ang="0">
                <a:pos x="3614" y="0"/>
              </a:cxn>
              <a:cxn ang="0">
                <a:pos x="4125" y="0"/>
              </a:cxn>
              <a:cxn ang="0">
                <a:pos x="4125" y="5554"/>
              </a:cxn>
              <a:cxn ang="0">
                <a:pos x="0" y="5554"/>
              </a:cxn>
              <a:cxn ang="0">
                <a:pos x="0" y="5074"/>
              </a:cxn>
              <a:cxn ang="0">
                <a:pos x="3614" y="5074"/>
              </a:cxn>
              <a:cxn ang="0">
                <a:pos x="3614" y="0"/>
              </a:cxn>
            </a:cxnLst>
            <a:rect l="T0" t="T1" r="T2" b="T3"/>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txBody>
          <a:bodyPr/>
          <a:lstStyle/>
          <a:p>
            <a:pPr defTabSz="457200" fontAlgn="base">
              <a:spcBef>
                <a:spcPct val="0"/>
              </a:spcBef>
              <a:spcAft>
                <a:spcPct val="0"/>
              </a:spcAft>
            </a:pPr>
            <a:endParaRPr lang="en-US">
              <a:solidFill>
                <a:prstClr val="white"/>
              </a:solidFill>
              <a:latin typeface="Arial" charset="0"/>
              <a:cs typeface="Arial" charset="0"/>
            </a:endParaRPr>
          </a:p>
        </p:txBody>
      </p:sp>
      <p:sp>
        <p:nvSpPr>
          <p:cNvPr id="2" name="Title 1"/>
          <p:cNvSpPr>
            <a:spLocks noGrp="1"/>
          </p:cNvSpPr>
          <p:nvPr>
            <p:ph type="title"/>
          </p:nvPr>
        </p:nvSpPr>
        <p:spPr>
          <a:xfrm>
            <a:off x="573769" y="1301387"/>
            <a:ext cx="7209728" cy="2852737"/>
          </a:xfrm>
        </p:spPr>
        <p:txBody>
          <a:bodyPr anchor="b">
            <a:normAutofit/>
          </a:bodyPr>
          <a:lstStyle>
            <a:lvl1pPr algn="r">
              <a:defRPr sz="7200" cap="all" baseline="0">
                <a:solidFill>
                  <a:schemeClr val="tx2"/>
                </a:solidFill>
              </a:defRPr>
            </a:lvl1pPr>
          </a:lstStyle>
          <a:p>
            <a:r>
              <a:rPr lang="vi-VN"/>
              <a:t>Bấm để sửa kiểu tiêu đề Bản cái</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5" name="Date Placeholder 3"/>
          <p:cNvSpPr>
            <a:spLocks noGrp="1"/>
          </p:cNvSpPr>
          <p:nvPr>
            <p:ph type="dt" sz="half" idx="10"/>
          </p:nvPr>
        </p:nvSpPr>
        <p:spPr>
          <a:xfrm>
            <a:off x="553654" y="6453188"/>
            <a:ext cx="1216819" cy="404812"/>
          </a:xfrm>
        </p:spPr>
        <p:txBody>
          <a:bodyPr/>
          <a:lstStyle>
            <a:lvl1pPr>
              <a:defRPr dirty="0">
                <a:solidFill>
                  <a:schemeClr val="tx2"/>
                </a:solidFill>
              </a:defRPr>
            </a:lvl1pPr>
          </a:lstStyle>
          <a:p>
            <a:pPr>
              <a:defRPr/>
            </a:pPr>
            <a:fld id="{A8DF6D71-5DFC-4A18-BCF7-73291DF0D30F}" type="datetimeFigureOut">
              <a:rPr lang="en-US">
                <a:solidFill>
                  <a:srgbClr val="EFEDE3"/>
                </a:solidFill>
              </a:rPr>
              <a:pPr>
                <a:defRPr/>
              </a:pPr>
              <a:t>7/1/2020</a:t>
            </a:fld>
            <a:endParaRPr lang="en-US">
              <a:solidFill>
                <a:srgbClr val="EFEDE3"/>
              </a:solidFill>
            </a:endParaRPr>
          </a:p>
        </p:txBody>
      </p:sp>
      <p:sp>
        <p:nvSpPr>
          <p:cNvPr id="6" name="Footer Placeholder 4"/>
          <p:cNvSpPr>
            <a:spLocks noGrp="1"/>
          </p:cNvSpPr>
          <p:nvPr>
            <p:ph type="ftr" sz="quarter" idx="11"/>
          </p:nvPr>
        </p:nvSpPr>
        <p:spPr>
          <a:xfrm>
            <a:off x="1938338" y="6453188"/>
            <a:ext cx="5267325" cy="404812"/>
          </a:xfrm>
        </p:spPr>
        <p:txBody>
          <a:bodyPr/>
          <a:lstStyle>
            <a:lvl1pPr algn="ctr">
              <a:defRPr dirty="0">
                <a:solidFill>
                  <a:schemeClr val="tx2"/>
                </a:solidFill>
              </a:defRPr>
            </a:lvl1pPr>
          </a:lstStyle>
          <a:p>
            <a:pPr>
              <a:defRPr/>
            </a:pPr>
            <a:endParaRPr lang="en-US">
              <a:solidFill>
                <a:srgbClr val="EFEDE3"/>
              </a:solidFill>
            </a:endParaRPr>
          </a:p>
        </p:txBody>
      </p:sp>
      <p:sp>
        <p:nvSpPr>
          <p:cNvPr id="7" name="Slide Number Placeholder 5"/>
          <p:cNvSpPr>
            <a:spLocks noGrp="1"/>
          </p:cNvSpPr>
          <p:nvPr>
            <p:ph type="sldNum" sz="quarter" idx="12"/>
          </p:nvPr>
        </p:nvSpPr>
        <p:spPr>
          <a:xfrm>
            <a:off x="7373541" y="6453188"/>
            <a:ext cx="1196578" cy="404812"/>
          </a:xfrm>
        </p:spPr>
        <p:txBody>
          <a:bodyPr/>
          <a:lstStyle>
            <a:lvl1pPr>
              <a:defRPr dirty="0">
                <a:solidFill>
                  <a:schemeClr val="tx2"/>
                </a:solidFill>
              </a:defRPr>
            </a:lvl1pPr>
          </a:lstStyle>
          <a:p>
            <a:pPr>
              <a:defRPr/>
            </a:pPr>
            <a:fld id="{0FDE6B63-ECEC-494A-BA3E-72EB9CEB7FEF}" type="slidenum">
              <a:rPr lang="en-US">
                <a:solidFill>
                  <a:srgbClr val="EFEDE3"/>
                </a:solidFill>
              </a:rPr>
              <a:pPr>
                <a:defRPr/>
              </a:pPr>
              <a:t>‹#›</a:t>
            </a:fld>
            <a:endParaRPr lang="en-US">
              <a:solidFill>
                <a:srgbClr val="EFEDE3"/>
              </a:solidFill>
            </a:endParaRPr>
          </a:p>
        </p:txBody>
      </p:sp>
    </p:spTree>
    <p:extLst>
      <p:ext uri="{BB962C8B-B14F-4D97-AF65-F5344CB8AC3E}">
        <p14:creationId xmlns:p14="http://schemas.microsoft.com/office/powerpoint/2010/main" val="715046826"/>
      </p:ext>
    </p:extLst>
  </p:cSld>
  <p:clrMapOvr>
    <a:overrideClrMapping bg1="dk1" tx1="lt1" bg2="dk2" tx2="lt2" accent1="accent1" accent2="accent2" accent3="accent3" accent4="accent4" accent5="accent5" accent6="accent6" hlink="hlink" folHlink="folHlink"/>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vi-VN"/>
              <a:t>Bấm để sửa kiểu tiêu đề Bản cái</a:t>
            </a:r>
            <a:endParaRPr lang="en-US" dirty="0"/>
          </a:p>
        </p:txBody>
      </p:sp>
      <p:sp>
        <p:nvSpPr>
          <p:cNvPr id="3" name="Content Placeholder 2"/>
          <p:cNvSpPr>
            <a:spLocks noGrp="1"/>
          </p:cNvSpPr>
          <p:nvPr>
            <p:ph sz="half" idx="1"/>
          </p:nvPr>
        </p:nvSpPr>
        <p:spPr>
          <a:xfrm>
            <a:off x="1028701" y="2286002"/>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Content Placeholder 3"/>
          <p:cNvSpPr>
            <a:spLocks noGrp="1"/>
          </p:cNvSpPr>
          <p:nvPr>
            <p:ph sz="half" idx="2"/>
          </p:nvPr>
        </p:nvSpPr>
        <p:spPr>
          <a:xfrm>
            <a:off x="4894054" y="2286002"/>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Date Placeholder 3"/>
          <p:cNvSpPr>
            <a:spLocks noGrp="1"/>
          </p:cNvSpPr>
          <p:nvPr>
            <p:ph type="dt" sz="half" idx="10"/>
          </p:nvPr>
        </p:nvSpPr>
        <p:spPr/>
        <p:txBody>
          <a:bodyPr/>
          <a:lstStyle>
            <a:lvl1pPr>
              <a:defRPr/>
            </a:lvl1pPr>
          </a:lstStyle>
          <a:p>
            <a:pPr>
              <a:defRPr/>
            </a:pPr>
            <a:fld id="{B2BFAD51-9F86-4A30-BB86-38F88BC37C69}" type="datetimeFigureOut">
              <a:rPr lang="en-US">
                <a:solidFill>
                  <a:srgbClr val="191B0E"/>
                </a:solidFill>
              </a:rPr>
              <a:pPr>
                <a:defRPr/>
              </a:pPr>
              <a:t>7/1/2020</a:t>
            </a:fld>
            <a:endParaRPr lang="en-US">
              <a:solidFill>
                <a:srgbClr val="191B0E"/>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7" name="Slide Number Placeholder 5"/>
          <p:cNvSpPr>
            <a:spLocks noGrp="1"/>
          </p:cNvSpPr>
          <p:nvPr>
            <p:ph type="sldNum" sz="quarter" idx="12"/>
          </p:nvPr>
        </p:nvSpPr>
        <p:spPr/>
        <p:txBody>
          <a:bodyPr/>
          <a:lstStyle>
            <a:lvl1pPr>
              <a:defRPr/>
            </a:lvl1pPr>
          </a:lstStyle>
          <a:p>
            <a:pPr>
              <a:defRPr/>
            </a:pPr>
            <a:fld id="{28219B23-A158-4515-883C-9E0AE13560F7}"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758841073"/>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vi-VN"/>
              <a:t>Bấm để sửa kiểu tiêu đề Bản cái</a:t>
            </a:r>
            <a:endParaRPr lang="en-US" dirty="0"/>
          </a:p>
        </p:txBody>
      </p:sp>
      <p:sp>
        <p:nvSpPr>
          <p:cNvPr id="3" name="Text Placeholder 2"/>
          <p:cNvSpPr>
            <a:spLocks noGrp="1"/>
          </p:cNvSpPr>
          <p:nvPr>
            <p:ph type="body" idx="1"/>
          </p:nvPr>
        </p:nvSpPr>
        <p:spPr>
          <a:xfrm>
            <a:off x="1028700" y="2340864"/>
            <a:ext cx="3332988"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p:cNvSpPr>
            <a:spLocks noGrp="1"/>
          </p:cNvSpPr>
          <p:nvPr>
            <p:ph sz="half" idx="2"/>
          </p:nvPr>
        </p:nvSpPr>
        <p:spPr>
          <a:xfrm>
            <a:off x="1028700" y="3305234"/>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5" name="Text Placeholder 4"/>
          <p:cNvSpPr>
            <a:spLocks noGrp="1"/>
          </p:cNvSpPr>
          <p:nvPr>
            <p:ph type="body" sz="quarter" idx="3"/>
          </p:nvPr>
        </p:nvSpPr>
        <p:spPr>
          <a:xfrm>
            <a:off x="4893761" y="2340864"/>
            <a:ext cx="3332988"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p:cNvSpPr>
            <a:spLocks noGrp="1"/>
          </p:cNvSpPr>
          <p:nvPr>
            <p:ph sz="quarter" idx="4"/>
          </p:nvPr>
        </p:nvSpPr>
        <p:spPr>
          <a:xfrm>
            <a:off x="4893761" y="3305234"/>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7" name="Date Placeholder 3"/>
          <p:cNvSpPr>
            <a:spLocks noGrp="1"/>
          </p:cNvSpPr>
          <p:nvPr>
            <p:ph type="dt" sz="half" idx="10"/>
          </p:nvPr>
        </p:nvSpPr>
        <p:spPr/>
        <p:txBody>
          <a:bodyPr/>
          <a:lstStyle>
            <a:lvl1pPr>
              <a:defRPr/>
            </a:lvl1pPr>
          </a:lstStyle>
          <a:p>
            <a:pPr>
              <a:defRPr/>
            </a:pPr>
            <a:fld id="{D7522722-E717-4952-97B6-EFC26CC3DED2}" type="datetimeFigureOut">
              <a:rPr lang="en-US">
                <a:solidFill>
                  <a:srgbClr val="191B0E"/>
                </a:solidFill>
              </a:rPr>
              <a:pPr>
                <a:defRPr/>
              </a:pPr>
              <a:t>7/1/2020</a:t>
            </a:fld>
            <a:endParaRPr lang="en-US">
              <a:solidFill>
                <a:srgbClr val="191B0E"/>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9" name="Slide Number Placeholder 5"/>
          <p:cNvSpPr>
            <a:spLocks noGrp="1"/>
          </p:cNvSpPr>
          <p:nvPr>
            <p:ph type="sldNum" sz="quarter" idx="12"/>
          </p:nvPr>
        </p:nvSpPr>
        <p:spPr/>
        <p:txBody>
          <a:bodyPr/>
          <a:lstStyle>
            <a:lvl1pPr>
              <a:defRPr/>
            </a:lvl1pPr>
          </a:lstStyle>
          <a:p>
            <a:pPr>
              <a:defRPr/>
            </a:pPr>
            <a:fld id="{F87A3BB5-D8D5-4AC4-AE22-FF10D5F0292D}"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1166298592"/>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Date Placeholder 3"/>
          <p:cNvSpPr>
            <a:spLocks noGrp="1"/>
          </p:cNvSpPr>
          <p:nvPr>
            <p:ph type="dt" sz="half" idx="10"/>
          </p:nvPr>
        </p:nvSpPr>
        <p:spPr/>
        <p:txBody>
          <a:bodyPr/>
          <a:lstStyle>
            <a:lvl1pPr>
              <a:defRPr/>
            </a:lvl1pPr>
          </a:lstStyle>
          <a:p>
            <a:pPr>
              <a:defRPr/>
            </a:pPr>
            <a:fld id="{F1AD2F60-AD36-4ADE-9AA1-7BA47B1DEA48}" type="datetimeFigureOut">
              <a:rPr lang="en-US">
                <a:solidFill>
                  <a:srgbClr val="191B0E"/>
                </a:solidFill>
              </a:rPr>
              <a:pPr>
                <a:defRPr/>
              </a:pPr>
              <a:t>7/1/2020</a:t>
            </a:fld>
            <a:endParaRPr lang="en-US">
              <a:solidFill>
                <a:srgbClr val="191B0E"/>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5" name="Slide Number Placeholder 5"/>
          <p:cNvSpPr>
            <a:spLocks noGrp="1"/>
          </p:cNvSpPr>
          <p:nvPr>
            <p:ph type="sldNum" sz="quarter" idx="12"/>
          </p:nvPr>
        </p:nvSpPr>
        <p:spPr/>
        <p:txBody>
          <a:bodyPr/>
          <a:lstStyle>
            <a:lvl1pPr>
              <a:defRPr/>
            </a:lvl1pPr>
          </a:lstStyle>
          <a:p>
            <a:pPr>
              <a:defRPr/>
            </a:pPr>
            <a:fld id="{7994091E-5B23-4A53-8391-C86EC9226940}"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1672587149"/>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9FBE794-AB98-47FD-BF52-752E77113656}" type="datetimeFigureOut">
              <a:rPr lang="en-US">
                <a:solidFill>
                  <a:srgbClr val="191B0E"/>
                </a:solidFill>
              </a:rPr>
              <a:pPr>
                <a:defRPr/>
              </a:pPr>
              <a:t>7/1/2020</a:t>
            </a:fld>
            <a:endParaRPr lang="en-US">
              <a:solidFill>
                <a:srgbClr val="191B0E"/>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4" name="Slide Number Placeholder 5"/>
          <p:cNvSpPr>
            <a:spLocks noGrp="1"/>
          </p:cNvSpPr>
          <p:nvPr>
            <p:ph type="sldNum" sz="quarter" idx="12"/>
          </p:nvPr>
        </p:nvSpPr>
        <p:spPr/>
        <p:txBody>
          <a:bodyPr/>
          <a:lstStyle>
            <a:lvl1pPr>
              <a:defRPr/>
            </a:lvl1pPr>
          </a:lstStyle>
          <a:p>
            <a:pPr>
              <a:defRPr/>
            </a:pPr>
            <a:fld id="{A7EA29C5-D5A3-41EA-AA52-6682826EA247}"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1441489658"/>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5" name="Rectangle 7"/>
          <p:cNvSpPr/>
          <p:nvPr/>
        </p:nvSpPr>
        <p:spPr>
          <a:xfrm>
            <a:off x="13" y="0"/>
            <a:ext cx="397787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977878"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oAutofit/>
          </a:bodyPr>
          <a:lstStyle>
            <a:lvl1pPr>
              <a:lnSpc>
                <a:spcPct val="84000"/>
              </a:lnSpc>
              <a:defRPr sz="4800" baseline="0">
                <a:solidFill>
                  <a:schemeClr val="tx2"/>
                </a:solidFill>
              </a:defRPr>
            </a:lvl1pPr>
          </a:lstStyle>
          <a:p>
            <a:r>
              <a:rPr lang="vi-VN"/>
              <a:t>Bấm để sửa kiểu tiêu đề Bản cái</a:t>
            </a:r>
            <a:endParaRPr lang="en-US" dirty="0"/>
          </a:p>
        </p:txBody>
      </p:sp>
      <p:sp>
        <p:nvSpPr>
          <p:cNvPr id="3" name="Content Placeholder 2"/>
          <p:cNvSpPr>
            <a:spLocks noGrp="1"/>
          </p:cNvSpPr>
          <p:nvPr>
            <p:ph idx="1"/>
          </p:nvPr>
        </p:nvSpPr>
        <p:spPr>
          <a:xfrm>
            <a:off x="4692015" y="685801"/>
            <a:ext cx="390906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Text Placeholder 3"/>
          <p:cNvSpPr>
            <a:spLocks noGrp="1"/>
          </p:cNvSpPr>
          <p:nvPr>
            <p:ph type="body" sz="half" idx="2"/>
          </p:nvPr>
        </p:nvSpPr>
        <p:spPr>
          <a:xfrm>
            <a:off x="542925" y="2856344"/>
            <a:ext cx="289179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7" name="Date Placeholder 4"/>
          <p:cNvSpPr>
            <a:spLocks noGrp="1"/>
          </p:cNvSpPr>
          <p:nvPr>
            <p:ph type="dt" sz="half" idx="10"/>
          </p:nvPr>
        </p:nvSpPr>
        <p:spPr>
          <a:xfrm>
            <a:off x="542938" y="6453188"/>
            <a:ext cx="903685" cy="404812"/>
          </a:xfrm>
        </p:spPr>
        <p:txBody>
          <a:bodyPr/>
          <a:lstStyle>
            <a:lvl1pPr>
              <a:defRPr dirty="0">
                <a:solidFill>
                  <a:schemeClr val="tx2"/>
                </a:solidFill>
              </a:defRPr>
            </a:lvl1pPr>
          </a:lstStyle>
          <a:p>
            <a:pPr>
              <a:defRPr/>
            </a:pPr>
            <a:fld id="{837D0C0F-522F-48DB-91A5-A26EF5BB73CF}" type="datetimeFigureOut">
              <a:rPr lang="en-US">
                <a:solidFill>
                  <a:srgbClr val="191B0E"/>
                </a:solidFill>
              </a:rPr>
              <a:pPr>
                <a:defRPr/>
              </a:pPr>
              <a:t>7/1/2020</a:t>
            </a:fld>
            <a:endParaRPr lang="en-US">
              <a:solidFill>
                <a:srgbClr val="191B0E"/>
              </a:solidFill>
            </a:endParaRPr>
          </a:p>
        </p:txBody>
      </p:sp>
      <p:sp>
        <p:nvSpPr>
          <p:cNvPr id="8" name="Footer Placeholder 5"/>
          <p:cNvSpPr>
            <a:spLocks noGrp="1"/>
          </p:cNvSpPr>
          <p:nvPr>
            <p:ph type="ftr" sz="quarter" idx="11"/>
          </p:nvPr>
        </p:nvSpPr>
        <p:spPr>
          <a:xfrm>
            <a:off x="1654982" y="6453188"/>
            <a:ext cx="1779985" cy="404812"/>
          </a:xfrm>
        </p:spPr>
        <p:txBody>
          <a:bodyPr/>
          <a:lstStyle>
            <a:lvl1pPr>
              <a:defRPr dirty="0">
                <a:solidFill>
                  <a:schemeClr val="tx2"/>
                </a:solidFill>
              </a:defRPr>
            </a:lvl1pPr>
          </a:lstStyle>
          <a:p>
            <a:pPr>
              <a:defRPr/>
            </a:pPr>
            <a:endParaRPr lang="en-US">
              <a:solidFill>
                <a:srgbClr val="191B0E"/>
              </a:solidFill>
            </a:endParaRPr>
          </a:p>
        </p:txBody>
      </p:sp>
      <p:sp>
        <p:nvSpPr>
          <p:cNvPr id="9" name="Slide Number Placeholder 6"/>
          <p:cNvSpPr>
            <a:spLocks noGrp="1"/>
          </p:cNvSpPr>
          <p:nvPr>
            <p:ph type="sldNum" sz="quarter" idx="12"/>
          </p:nvPr>
        </p:nvSpPr>
        <p:spPr>
          <a:xfrm>
            <a:off x="7412844" y="6453188"/>
            <a:ext cx="1196579" cy="404812"/>
          </a:xfrm>
        </p:spPr>
        <p:txBody>
          <a:bodyPr/>
          <a:lstStyle>
            <a:lvl1pPr>
              <a:defRPr dirty="0">
                <a:solidFill>
                  <a:schemeClr val="tx2"/>
                </a:solidFill>
              </a:defRPr>
            </a:lvl1pPr>
          </a:lstStyle>
          <a:p>
            <a:pPr>
              <a:defRPr/>
            </a:pPr>
            <a:fld id="{976B6377-2341-470F-9F08-AEF9D5FD3BCF}"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1423684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7" y="3429486"/>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486"/>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7/1/2020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38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89C8F5B-387F-464C-AC38-1037C764F2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9146746"/>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5" name="Rectangle 7"/>
          <p:cNvSpPr/>
          <p:nvPr/>
        </p:nvSpPr>
        <p:spPr>
          <a:xfrm>
            <a:off x="13" y="0"/>
            <a:ext cx="397787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3977878"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ormAutofit/>
          </a:bodyPr>
          <a:lstStyle>
            <a:lvl1pPr>
              <a:lnSpc>
                <a:spcPct val="84000"/>
              </a:lnSpc>
              <a:defRPr sz="4800" baseline="0"/>
            </a:lvl1pPr>
          </a:lstStyle>
          <a:p>
            <a:r>
              <a:rPr lang="vi-VN"/>
              <a:t>Bấm để sửa kiểu tiêu đề Bản cái</a:t>
            </a:r>
            <a:endParaRPr lang="en-US" dirty="0"/>
          </a:p>
        </p:txBody>
      </p:sp>
      <p:sp>
        <p:nvSpPr>
          <p:cNvPr id="3" name="Picture Placeholder 2"/>
          <p:cNvSpPr>
            <a:spLocks noGrp="1" noChangeAspect="1"/>
          </p:cNvSpPr>
          <p:nvPr>
            <p:ph type="pic" idx="1"/>
          </p:nvPr>
        </p:nvSpPr>
        <p:spPr>
          <a:xfrm>
            <a:off x="4149090" y="4"/>
            <a:ext cx="4994910" cy="6857999"/>
          </a:xfrm>
        </p:spPr>
        <p:txBody>
          <a:bodyPr rtlCol="0">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vi-VN" noProof="0"/>
              <a:t>Bấm biểu tượng để thêm hình ảnh</a:t>
            </a:r>
            <a:endParaRPr lang="en-US" noProof="0" dirty="0"/>
          </a:p>
        </p:txBody>
      </p:sp>
      <p:sp>
        <p:nvSpPr>
          <p:cNvPr id="4" name="Text Placeholder 3"/>
          <p:cNvSpPr>
            <a:spLocks noGrp="1"/>
          </p:cNvSpPr>
          <p:nvPr>
            <p:ph type="body" sz="half" idx="2"/>
          </p:nvPr>
        </p:nvSpPr>
        <p:spPr>
          <a:xfrm>
            <a:off x="542925" y="2855968"/>
            <a:ext cx="289179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7" name="Date Placeholder 4"/>
          <p:cNvSpPr>
            <a:spLocks noGrp="1"/>
          </p:cNvSpPr>
          <p:nvPr>
            <p:ph type="dt" sz="half" idx="10"/>
          </p:nvPr>
        </p:nvSpPr>
        <p:spPr>
          <a:xfrm>
            <a:off x="542938" y="6453188"/>
            <a:ext cx="903685" cy="404812"/>
          </a:xfrm>
        </p:spPr>
        <p:txBody>
          <a:bodyPr/>
          <a:lstStyle>
            <a:lvl1pPr>
              <a:defRPr dirty="0">
                <a:solidFill>
                  <a:schemeClr val="tx2"/>
                </a:solidFill>
              </a:defRPr>
            </a:lvl1pPr>
          </a:lstStyle>
          <a:p>
            <a:pPr>
              <a:defRPr/>
            </a:pPr>
            <a:fld id="{F72E941E-E026-4E73-AF8A-343ADD9A2B42}" type="datetimeFigureOut">
              <a:rPr lang="en-US">
                <a:solidFill>
                  <a:srgbClr val="191B0E"/>
                </a:solidFill>
              </a:rPr>
              <a:pPr>
                <a:defRPr/>
              </a:pPr>
              <a:t>7/1/2020</a:t>
            </a:fld>
            <a:endParaRPr lang="en-US">
              <a:solidFill>
                <a:srgbClr val="191B0E"/>
              </a:solidFill>
            </a:endParaRPr>
          </a:p>
        </p:txBody>
      </p:sp>
      <p:sp>
        <p:nvSpPr>
          <p:cNvPr id="8" name="Footer Placeholder 5"/>
          <p:cNvSpPr>
            <a:spLocks noGrp="1"/>
          </p:cNvSpPr>
          <p:nvPr>
            <p:ph type="ftr" sz="quarter" idx="11"/>
          </p:nvPr>
        </p:nvSpPr>
        <p:spPr>
          <a:xfrm>
            <a:off x="1654982" y="6453188"/>
            <a:ext cx="1779985" cy="404812"/>
          </a:xfrm>
        </p:spPr>
        <p:txBody>
          <a:bodyPr/>
          <a:lstStyle>
            <a:lvl1pPr>
              <a:defRPr dirty="0">
                <a:solidFill>
                  <a:schemeClr val="tx2"/>
                </a:solidFill>
              </a:defRPr>
            </a:lvl1pPr>
          </a:lstStyle>
          <a:p>
            <a:pPr>
              <a:defRPr/>
            </a:pPr>
            <a:endParaRPr lang="en-US">
              <a:solidFill>
                <a:srgbClr val="191B0E"/>
              </a:solidFill>
            </a:endParaRPr>
          </a:p>
        </p:txBody>
      </p:sp>
      <p:sp>
        <p:nvSpPr>
          <p:cNvPr id="9" name="Slide Number Placeholder 6"/>
          <p:cNvSpPr>
            <a:spLocks noGrp="1"/>
          </p:cNvSpPr>
          <p:nvPr>
            <p:ph type="sldNum" sz="quarter" idx="12"/>
          </p:nvPr>
        </p:nvSpPr>
        <p:spPr>
          <a:xfrm>
            <a:off x="7412844" y="6453188"/>
            <a:ext cx="1196579" cy="404812"/>
          </a:xfrm>
        </p:spPr>
        <p:txBody>
          <a:bodyPr/>
          <a:lstStyle>
            <a:lvl1pPr>
              <a:defRPr dirty="0">
                <a:solidFill>
                  <a:schemeClr val="tx2"/>
                </a:solidFill>
              </a:defRPr>
            </a:lvl1pPr>
          </a:lstStyle>
          <a:p>
            <a:pPr>
              <a:defRPr/>
            </a:pPr>
            <a:fld id="{20EF4D50-E524-48C3-81C3-C44AB5784BA5}"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985209699"/>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a:t>Bấm để sửa kiểu tiêu đề Bản cái</a:t>
            </a:r>
            <a:endParaRPr lang="en-US" dirty="0"/>
          </a:p>
        </p:txBody>
      </p:sp>
      <p:sp>
        <p:nvSpPr>
          <p:cNvPr id="3" name="Vertical Text Placeholder 2"/>
          <p:cNvSpPr>
            <a:spLocks noGrp="1"/>
          </p:cNvSpPr>
          <p:nvPr>
            <p:ph type="body" orient="vert" idx="1"/>
          </p:nvPr>
        </p:nvSpPr>
        <p:spPr>
          <a:xfrm>
            <a:off x="1028700" y="2295528"/>
            <a:ext cx="7200900" cy="3571875"/>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fld id="{1BB0B680-3F53-4FAA-A696-0DCF40A4F9BD}" type="datetimeFigureOut">
              <a:rPr lang="en-US">
                <a:solidFill>
                  <a:srgbClr val="191B0E"/>
                </a:solidFill>
              </a:rPr>
              <a:pPr>
                <a:defRPr/>
              </a:pPr>
              <a:t>7/1/2020</a:t>
            </a:fld>
            <a:endParaRPr lang="en-US">
              <a:solidFill>
                <a:srgbClr val="191B0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6" name="Slide Number Placeholder 5"/>
          <p:cNvSpPr>
            <a:spLocks noGrp="1"/>
          </p:cNvSpPr>
          <p:nvPr>
            <p:ph type="sldNum" sz="quarter" idx="12"/>
          </p:nvPr>
        </p:nvSpPr>
        <p:spPr/>
        <p:txBody>
          <a:bodyPr/>
          <a:lstStyle>
            <a:lvl1pPr>
              <a:defRPr/>
            </a:lvl1pPr>
          </a:lstStyle>
          <a:p>
            <a:pPr>
              <a:defRPr/>
            </a:pPr>
            <a:fld id="{83264818-7317-4CE6-BD0C-940C70180937}"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844599981"/>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7434" y="624156"/>
            <a:ext cx="1174325" cy="5243244"/>
          </a:xfrm>
        </p:spPr>
        <p:txBody>
          <a:bodyPr vert="eaVert"/>
          <a:lstStyle/>
          <a:p>
            <a:r>
              <a:rPr lang="vi-VN"/>
              <a:t>Bấm để sửa kiểu tiêu đề Bản cái</a:t>
            </a:r>
            <a:endParaRPr lang="en-US" dirty="0"/>
          </a:p>
        </p:txBody>
      </p:sp>
      <p:sp>
        <p:nvSpPr>
          <p:cNvPr id="3" name="Vertical Text Placeholder 2"/>
          <p:cNvSpPr>
            <a:spLocks noGrp="1"/>
          </p:cNvSpPr>
          <p:nvPr>
            <p:ph type="body" orient="vert" idx="1"/>
          </p:nvPr>
        </p:nvSpPr>
        <p:spPr>
          <a:xfrm>
            <a:off x="1028713" y="624156"/>
            <a:ext cx="6134731" cy="5243244"/>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dirty="0"/>
          </a:p>
        </p:txBody>
      </p:sp>
      <p:sp>
        <p:nvSpPr>
          <p:cNvPr id="4" name="Date Placeholder 3"/>
          <p:cNvSpPr>
            <a:spLocks noGrp="1"/>
          </p:cNvSpPr>
          <p:nvPr>
            <p:ph type="dt" sz="half" idx="10"/>
          </p:nvPr>
        </p:nvSpPr>
        <p:spPr/>
        <p:txBody>
          <a:bodyPr/>
          <a:lstStyle>
            <a:lvl1pPr>
              <a:defRPr/>
            </a:lvl1pPr>
          </a:lstStyle>
          <a:p>
            <a:pPr>
              <a:defRPr/>
            </a:pPr>
            <a:fld id="{14C53D03-DB1F-4725-879B-6D805A83C89F}" type="datetimeFigureOut">
              <a:rPr lang="en-US">
                <a:solidFill>
                  <a:srgbClr val="191B0E"/>
                </a:solidFill>
              </a:rPr>
              <a:pPr>
                <a:defRPr/>
              </a:pPr>
              <a:t>7/1/2020</a:t>
            </a:fld>
            <a:endParaRPr lang="en-US">
              <a:solidFill>
                <a:srgbClr val="191B0E"/>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191B0E"/>
              </a:solidFill>
            </a:endParaRPr>
          </a:p>
        </p:txBody>
      </p:sp>
      <p:sp>
        <p:nvSpPr>
          <p:cNvPr id="6" name="Slide Number Placeholder 5"/>
          <p:cNvSpPr>
            <a:spLocks noGrp="1"/>
          </p:cNvSpPr>
          <p:nvPr>
            <p:ph type="sldNum" sz="quarter" idx="12"/>
          </p:nvPr>
        </p:nvSpPr>
        <p:spPr/>
        <p:txBody>
          <a:bodyPr/>
          <a:lstStyle>
            <a:lvl1pPr>
              <a:defRPr/>
            </a:lvl1pPr>
          </a:lstStyle>
          <a:p>
            <a:pPr>
              <a:defRPr/>
            </a:pPr>
            <a:fld id="{FF8E5EB1-5A87-4D95-AFAA-17BC209B6A25}" type="slidenum">
              <a:rPr lang="en-US">
                <a:solidFill>
                  <a:srgbClr val="191B0E"/>
                </a:solidFill>
              </a:rPr>
              <a:pPr>
                <a:defRPr/>
              </a:pPr>
              <a:t>‹#›</a:t>
            </a:fld>
            <a:endParaRPr lang="en-US">
              <a:solidFill>
                <a:srgbClr val="191B0E"/>
              </a:solidFill>
            </a:endParaRPr>
          </a:p>
        </p:txBody>
      </p:sp>
    </p:spTree>
    <p:extLst>
      <p:ext uri="{BB962C8B-B14F-4D97-AF65-F5344CB8AC3E}">
        <p14:creationId xmlns:p14="http://schemas.microsoft.com/office/powerpoint/2010/main" val="671499117"/>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073E87"/>
                </a:solidFill>
              </a:rPr>
              <a:pPr/>
              <a:t>7/1/2020</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686508661"/>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073E87"/>
                </a:solidFill>
              </a:rPr>
              <a:pPr/>
              <a:t>7/1/2020</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73E87"/>
                </a:solidFill>
              </a:rPr>
              <a:pPr/>
              <a:t>‹#›</a:t>
            </a:fld>
            <a:endParaRPr lang="en-US">
              <a:solidFill>
                <a:srgbClr val="073E87"/>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51910786"/>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14"/>
          <p:cNvSpPr>
            <a:spLocks/>
          </p:cNvSpPr>
          <p:nvPr/>
        </p:nvSpPr>
        <p:spPr bwMode="hidden">
          <a:xfrm>
            <a:off x="6047681"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18"/>
          <p:cNvSpPr>
            <a:spLocks/>
          </p:cNvSpPr>
          <p:nvPr/>
        </p:nvSpPr>
        <p:spPr bwMode="hidden">
          <a:xfrm>
            <a:off x="2619405"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6"/>
          <p:cNvSpPr>
            <a:spLocks/>
          </p:cNvSpPr>
          <p:nvPr/>
        </p:nvSpPr>
        <p:spPr bwMode="hidden">
          <a:xfrm>
            <a:off x="5609491" y="4074660"/>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9"/>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073E87"/>
                </a:solidFill>
              </a:rPr>
              <a:pPr/>
              <a:t>7/1/2020</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524170473"/>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073E87"/>
                </a:solidFill>
              </a:rPr>
              <a:pPr/>
              <a:t>7/1/2020</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073E87"/>
                </a:solidFill>
              </a:rPr>
              <a:pPr/>
              <a:t>‹#›</a:t>
            </a:fld>
            <a:endParaRPr lang="en-US">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624251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7" y="3429486"/>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486"/>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solidFill>
                  <a:srgbClr val="073E87"/>
                </a:solidFill>
              </a:rPr>
              <a:pPr/>
              <a:t>7/1/2020</a:t>
            </a:fld>
            <a:endParaRPr lang="en-US">
              <a:solidFill>
                <a:srgbClr val="073E87"/>
              </a:solidFill>
            </a:endParaRPr>
          </a:p>
        </p:txBody>
      </p:sp>
      <p:sp>
        <p:nvSpPr>
          <p:cNvPr id="8" name="Footer Placeholder 7"/>
          <p:cNvSpPr>
            <a:spLocks noGrp="1"/>
          </p:cNvSpPr>
          <p:nvPr>
            <p:ph type="ftr" sz="quarter" idx="11"/>
          </p:nvPr>
        </p:nvSpPr>
        <p:spPr/>
        <p:txBody>
          <a:bodyPr/>
          <a:lstStyle/>
          <a:p>
            <a:endParaRPr lang="en-US">
              <a:solidFill>
                <a:srgbClr val="073E87"/>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515191874"/>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srgbClr val="073E87"/>
                </a:solidFill>
              </a:rPr>
              <a:pPr/>
              <a:t>7/1/2020</a:t>
            </a:fld>
            <a:endParaRPr lang="en-US">
              <a:solidFill>
                <a:srgbClr val="073E87"/>
              </a:solidFill>
            </a:endParaRPr>
          </a:p>
        </p:txBody>
      </p:sp>
      <p:sp>
        <p:nvSpPr>
          <p:cNvPr id="4" name="Footer Placeholder 3"/>
          <p:cNvSpPr>
            <a:spLocks noGrp="1"/>
          </p:cNvSpPr>
          <p:nvPr>
            <p:ph type="ftr" sz="quarter" idx="11"/>
          </p:nvPr>
        </p:nvSpPr>
        <p:spPr/>
        <p:txBody>
          <a:bodyPr/>
          <a:lstStyle/>
          <a:p>
            <a:endParaRPr lang="en-US">
              <a:solidFill>
                <a:srgbClr val="073E87"/>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399112420"/>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Date Placeholder 1"/>
          <p:cNvSpPr>
            <a:spLocks noGrp="1"/>
          </p:cNvSpPr>
          <p:nvPr>
            <p:ph type="dt" sz="half" idx="10"/>
          </p:nvPr>
        </p:nvSpPr>
        <p:spPr/>
        <p:txBody>
          <a:bodyPr/>
          <a:lstStyle/>
          <a:p>
            <a:fld id="{1D8BD707-D9CF-40AE-B4C6-C98DA3205C09}" type="datetimeFigureOut">
              <a:rPr lang="en-US" smtClean="0">
                <a:solidFill>
                  <a:srgbClr val="073E87"/>
                </a:solidFill>
              </a:rPr>
              <a:pPr/>
              <a:t>7/1/2020</a:t>
            </a:fld>
            <a:endParaRPr lang="en-US">
              <a:solidFill>
                <a:srgbClr val="073E87"/>
              </a:solidFill>
            </a:endParaRPr>
          </a:p>
        </p:txBody>
      </p:sp>
      <p:sp>
        <p:nvSpPr>
          <p:cNvPr id="3" name="Footer Placeholder 2"/>
          <p:cNvSpPr>
            <a:spLocks noGrp="1"/>
          </p:cNvSpPr>
          <p:nvPr>
            <p:ph type="ftr" sz="quarter" idx="11"/>
          </p:nvPr>
        </p:nvSpPr>
        <p:spPr/>
        <p:txBody>
          <a:bodyPr/>
          <a:lstStyle/>
          <a:p>
            <a:endParaRPr lang="en-US">
              <a:solidFill>
                <a:srgbClr val="073E87"/>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9779237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E34DC5A-EDD8-49A1-806E-6044CD333B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7526524"/>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073E87"/>
                </a:solidFill>
              </a:rPr>
              <a:pPr/>
              <a:t>7/1/2020</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073E87"/>
                </a:solidFill>
              </a:rPr>
              <a:pPr/>
              <a:t>‹#›</a:t>
            </a:fld>
            <a:endParaRPr lang="en-US">
              <a:solidFill>
                <a:srgbClr val="073E87"/>
              </a:solidFill>
            </a:endParaRPr>
          </a:p>
        </p:txBody>
      </p:sp>
      <p:sp>
        <p:nvSpPr>
          <p:cNvPr id="4" name="Text Placeholder 3"/>
          <p:cNvSpPr>
            <a:spLocks noGrp="1"/>
          </p:cNvSpPr>
          <p:nvPr>
            <p:ph type="body" sz="half" idx="2"/>
          </p:nvPr>
        </p:nvSpPr>
        <p:spPr>
          <a:xfrm>
            <a:off x="914400" y="3581886"/>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3"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3435087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title"/>
          </p:nvPr>
        </p:nvSpPr>
        <p:spPr>
          <a:xfrm>
            <a:off x="4874398"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576"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073E87"/>
                </a:solidFill>
              </a:rPr>
              <a:pPr/>
              <a:t>7/1/2020</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073E87"/>
                </a:solidFill>
              </a:rPr>
              <a:pPr/>
              <a:t>‹#›</a:t>
            </a:fld>
            <a:endParaRPr lang="en-US">
              <a:solidFill>
                <a:srgbClr val="073E87"/>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3282631668"/>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073E87"/>
                </a:solidFill>
              </a:rPr>
              <a:pPr/>
              <a:t>7/1/2020</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510313980"/>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073E87"/>
                </a:solidFill>
              </a:rPr>
              <a:pPr/>
              <a:t>7/1/2020</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73E87"/>
                </a:solidFill>
              </a:rPr>
              <a:pPr/>
              <a:t>‹#›</a:t>
            </a:fld>
            <a:endParaRPr lang="en-US">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Vertical Title 1"/>
          <p:cNvSpPr>
            <a:spLocks noGrp="1"/>
          </p:cNvSpPr>
          <p:nvPr>
            <p:ph type="title" orient="vert"/>
          </p:nvPr>
        </p:nvSpPr>
        <p:spPr>
          <a:xfrm>
            <a:off x="6629400" y="1447803"/>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1597589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073E87"/>
                </a:solidFill>
              </a:rPr>
              <a:pPr/>
              <a:t>7/1/2020</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686508661"/>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073E87"/>
                </a:solidFill>
              </a:rPr>
              <a:pPr/>
              <a:t>7/1/2020</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73E87"/>
                </a:solidFill>
              </a:rPr>
              <a:pPr/>
              <a:t>‹#›</a:t>
            </a:fld>
            <a:endParaRPr lang="en-US">
              <a:solidFill>
                <a:srgbClr val="073E87"/>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51910786"/>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14"/>
          <p:cNvSpPr>
            <a:spLocks/>
          </p:cNvSpPr>
          <p:nvPr/>
        </p:nvSpPr>
        <p:spPr bwMode="hidden">
          <a:xfrm>
            <a:off x="6047681"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18"/>
          <p:cNvSpPr>
            <a:spLocks/>
          </p:cNvSpPr>
          <p:nvPr/>
        </p:nvSpPr>
        <p:spPr bwMode="hidden">
          <a:xfrm>
            <a:off x="2619405"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6"/>
          <p:cNvSpPr>
            <a:spLocks/>
          </p:cNvSpPr>
          <p:nvPr/>
        </p:nvSpPr>
        <p:spPr bwMode="hidden">
          <a:xfrm>
            <a:off x="5609491" y="4074660"/>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9"/>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073E87"/>
                </a:solidFill>
              </a:rPr>
              <a:pPr/>
              <a:t>7/1/2020</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524170473"/>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073E87"/>
                </a:solidFill>
              </a:rPr>
              <a:pPr/>
              <a:t>7/1/2020</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073E87"/>
                </a:solidFill>
              </a:rPr>
              <a:pPr/>
              <a:t>‹#›</a:t>
            </a:fld>
            <a:endParaRPr lang="en-US">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6242511"/>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7" y="3429486"/>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486"/>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solidFill>
                  <a:srgbClr val="073E87"/>
                </a:solidFill>
              </a:rPr>
              <a:pPr/>
              <a:t>7/1/2020</a:t>
            </a:fld>
            <a:endParaRPr lang="en-US">
              <a:solidFill>
                <a:srgbClr val="073E87"/>
              </a:solidFill>
            </a:endParaRPr>
          </a:p>
        </p:txBody>
      </p:sp>
      <p:sp>
        <p:nvSpPr>
          <p:cNvPr id="8" name="Footer Placeholder 7"/>
          <p:cNvSpPr>
            <a:spLocks noGrp="1"/>
          </p:cNvSpPr>
          <p:nvPr>
            <p:ph type="ftr" sz="quarter" idx="11"/>
          </p:nvPr>
        </p:nvSpPr>
        <p:spPr/>
        <p:txBody>
          <a:bodyPr/>
          <a:lstStyle/>
          <a:p>
            <a:endParaRPr lang="en-US">
              <a:solidFill>
                <a:srgbClr val="073E87"/>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515191874"/>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srgbClr val="073E87"/>
                </a:solidFill>
              </a:rPr>
              <a:pPr/>
              <a:t>7/1/2020</a:t>
            </a:fld>
            <a:endParaRPr lang="en-US">
              <a:solidFill>
                <a:srgbClr val="073E87"/>
              </a:solidFill>
            </a:endParaRPr>
          </a:p>
        </p:txBody>
      </p:sp>
      <p:sp>
        <p:nvSpPr>
          <p:cNvPr id="4" name="Footer Placeholder 3"/>
          <p:cNvSpPr>
            <a:spLocks noGrp="1"/>
          </p:cNvSpPr>
          <p:nvPr>
            <p:ph type="ftr" sz="quarter" idx="11"/>
          </p:nvPr>
        </p:nvSpPr>
        <p:spPr/>
        <p:txBody>
          <a:bodyPr/>
          <a:lstStyle/>
          <a:p>
            <a:endParaRPr lang="en-US">
              <a:solidFill>
                <a:srgbClr val="073E87"/>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3991124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26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26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2573B53-4288-4368-A5F7-E7FBA0531AC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4046508"/>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Date Placeholder 1"/>
          <p:cNvSpPr>
            <a:spLocks noGrp="1"/>
          </p:cNvSpPr>
          <p:nvPr>
            <p:ph type="dt" sz="half" idx="10"/>
          </p:nvPr>
        </p:nvSpPr>
        <p:spPr/>
        <p:txBody>
          <a:bodyPr/>
          <a:lstStyle/>
          <a:p>
            <a:fld id="{1D8BD707-D9CF-40AE-B4C6-C98DA3205C09}" type="datetimeFigureOut">
              <a:rPr lang="en-US" smtClean="0">
                <a:solidFill>
                  <a:srgbClr val="073E87"/>
                </a:solidFill>
              </a:rPr>
              <a:pPr/>
              <a:t>7/1/2020</a:t>
            </a:fld>
            <a:endParaRPr lang="en-US">
              <a:solidFill>
                <a:srgbClr val="073E87"/>
              </a:solidFill>
            </a:endParaRPr>
          </a:p>
        </p:txBody>
      </p:sp>
      <p:sp>
        <p:nvSpPr>
          <p:cNvPr id="3" name="Footer Placeholder 2"/>
          <p:cNvSpPr>
            <a:spLocks noGrp="1"/>
          </p:cNvSpPr>
          <p:nvPr>
            <p:ph type="ftr" sz="quarter" idx="11"/>
          </p:nvPr>
        </p:nvSpPr>
        <p:spPr/>
        <p:txBody>
          <a:bodyPr/>
          <a:lstStyle/>
          <a:p>
            <a:endParaRPr lang="en-US">
              <a:solidFill>
                <a:srgbClr val="073E87"/>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977923791"/>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073E87"/>
                </a:solidFill>
              </a:rPr>
              <a:pPr/>
              <a:t>7/1/2020</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073E87"/>
                </a:solidFill>
              </a:rPr>
              <a:pPr/>
              <a:t>‹#›</a:t>
            </a:fld>
            <a:endParaRPr lang="en-US">
              <a:solidFill>
                <a:srgbClr val="073E87"/>
              </a:solidFill>
            </a:endParaRPr>
          </a:p>
        </p:txBody>
      </p:sp>
      <p:sp>
        <p:nvSpPr>
          <p:cNvPr id="4" name="Text Placeholder 3"/>
          <p:cNvSpPr>
            <a:spLocks noGrp="1"/>
          </p:cNvSpPr>
          <p:nvPr>
            <p:ph type="body" sz="half" idx="2"/>
          </p:nvPr>
        </p:nvSpPr>
        <p:spPr>
          <a:xfrm>
            <a:off x="914400" y="3581886"/>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3"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34350873"/>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title"/>
          </p:nvPr>
        </p:nvSpPr>
        <p:spPr>
          <a:xfrm>
            <a:off x="4874398"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576"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073E87"/>
                </a:solidFill>
              </a:rPr>
              <a:pPr/>
              <a:t>7/1/2020</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073E87"/>
                </a:solidFill>
              </a:rPr>
              <a:pPr/>
              <a:t>‹#›</a:t>
            </a:fld>
            <a:endParaRPr lang="en-US">
              <a:solidFill>
                <a:srgbClr val="073E87"/>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3282631668"/>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073E87"/>
                </a:solidFill>
              </a:rPr>
              <a:pPr/>
              <a:t>7/1/2020</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510313980"/>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073E87"/>
                </a:solidFill>
              </a:rPr>
              <a:pPr/>
              <a:t>7/1/2020</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73E87"/>
                </a:solidFill>
              </a:rPr>
              <a:pPr/>
              <a:t>‹#›</a:t>
            </a:fld>
            <a:endParaRPr lang="en-US">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Vertical Title 1"/>
          <p:cNvSpPr>
            <a:spLocks noGrp="1"/>
          </p:cNvSpPr>
          <p:nvPr>
            <p:ph type="title" orient="vert"/>
          </p:nvPr>
        </p:nvSpPr>
        <p:spPr>
          <a:xfrm>
            <a:off x="6629400" y="1447803"/>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15975894"/>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073E87"/>
                </a:solidFill>
              </a:rPr>
              <a:pPr/>
              <a:t>7/1/2020</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686508661"/>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073E87"/>
                </a:solidFill>
              </a:rPr>
              <a:pPr/>
              <a:t>7/1/2020</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73E87"/>
                </a:solidFill>
              </a:rPr>
              <a:pPr/>
              <a:t>‹#›</a:t>
            </a:fld>
            <a:endParaRPr lang="en-US">
              <a:solidFill>
                <a:srgbClr val="073E87"/>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51910786"/>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14"/>
          <p:cNvSpPr>
            <a:spLocks/>
          </p:cNvSpPr>
          <p:nvPr/>
        </p:nvSpPr>
        <p:spPr bwMode="hidden">
          <a:xfrm>
            <a:off x="6047681"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18"/>
          <p:cNvSpPr>
            <a:spLocks/>
          </p:cNvSpPr>
          <p:nvPr/>
        </p:nvSpPr>
        <p:spPr bwMode="hidden">
          <a:xfrm>
            <a:off x="2619405"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6"/>
          <p:cNvSpPr>
            <a:spLocks/>
          </p:cNvSpPr>
          <p:nvPr/>
        </p:nvSpPr>
        <p:spPr bwMode="hidden">
          <a:xfrm>
            <a:off x="5609491" y="4074660"/>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9"/>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073E87"/>
                </a:solidFill>
              </a:rPr>
              <a:pPr/>
              <a:t>7/1/2020</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524170473"/>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073E87"/>
                </a:solidFill>
              </a:rPr>
              <a:pPr/>
              <a:t>7/1/2020</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073E87"/>
                </a:solidFill>
              </a:rPr>
              <a:pPr/>
              <a:t>‹#›</a:t>
            </a:fld>
            <a:endParaRPr lang="en-US">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6242511"/>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7" y="3429486"/>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486"/>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solidFill>
                  <a:srgbClr val="073E87"/>
                </a:solidFill>
              </a:rPr>
              <a:pPr/>
              <a:t>7/1/2020</a:t>
            </a:fld>
            <a:endParaRPr lang="en-US">
              <a:solidFill>
                <a:srgbClr val="073E87"/>
              </a:solidFill>
            </a:endParaRPr>
          </a:p>
        </p:txBody>
      </p:sp>
      <p:sp>
        <p:nvSpPr>
          <p:cNvPr id="8" name="Footer Placeholder 7"/>
          <p:cNvSpPr>
            <a:spLocks noGrp="1"/>
          </p:cNvSpPr>
          <p:nvPr>
            <p:ph type="ftr" sz="quarter" idx="11"/>
          </p:nvPr>
        </p:nvSpPr>
        <p:spPr/>
        <p:txBody>
          <a:bodyPr/>
          <a:lstStyle/>
          <a:p>
            <a:endParaRPr lang="en-US">
              <a:solidFill>
                <a:srgbClr val="073E87"/>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5151918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364DB10-DAE9-4204-B594-D86069A4D5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1488201"/>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srgbClr val="073E87"/>
                </a:solidFill>
              </a:rPr>
              <a:pPr/>
              <a:t>7/1/2020</a:t>
            </a:fld>
            <a:endParaRPr lang="en-US">
              <a:solidFill>
                <a:srgbClr val="073E87"/>
              </a:solidFill>
            </a:endParaRPr>
          </a:p>
        </p:txBody>
      </p:sp>
      <p:sp>
        <p:nvSpPr>
          <p:cNvPr id="4" name="Footer Placeholder 3"/>
          <p:cNvSpPr>
            <a:spLocks noGrp="1"/>
          </p:cNvSpPr>
          <p:nvPr>
            <p:ph type="ftr" sz="quarter" idx="11"/>
          </p:nvPr>
        </p:nvSpPr>
        <p:spPr/>
        <p:txBody>
          <a:bodyPr/>
          <a:lstStyle/>
          <a:p>
            <a:endParaRPr lang="en-US">
              <a:solidFill>
                <a:srgbClr val="073E87"/>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399112420"/>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Date Placeholder 1"/>
          <p:cNvSpPr>
            <a:spLocks noGrp="1"/>
          </p:cNvSpPr>
          <p:nvPr>
            <p:ph type="dt" sz="half" idx="10"/>
          </p:nvPr>
        </p:nvSpPr>
        <p:spPr/>
        <p:txBody>
          <a:bodyPr/>
          <a:lstStyle/>
          <a:p>
            <a:fld id="{1D8BD707-D9CF-40AE-B4C6-C98DA3205C09}" type="datetimeFigureOut">
              <a:rPr lang="en-US" smtClean="0">
                <a:solidFill>
                  <a:srgbClr val="073E87"/>
                </a:solidFill>
              </a:rPr>
              <a:pPr/>
              <a:t>7/1/2020</a:t>
            </a:fld>
            <a:endParaRPr lang="en-US">
              <a:solidFill>
                <a:srgbClr val="073E87"/>
              </a:solidFill>
            </a:endParaRPr>
          </a:p>
        </p:txBody>
      </p:sp>
      <p:sp>
        <p:nvSpPr>
          <p:cNvPr id="3" name="Footer Placeholder 2"/>
          <p:cNvSpPr>
            <a:spLocks noGrp="1"/>
          </p:cNvSpPr>
          <p:nvPr>
            <p:ph type="ftr" sz="quarter" idx="11"/>
          </p:nvPr>
        </p:nvSpPr>
        <p:spPr/>
        <p:txBody>
          <a:bodyPr/>
          <a:lstStyle/>
          <a:p>
            <a:endParaRPr lang="en-US">
              <a:solidFill>
                <a:srgbClr val="073E87"/>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97792379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073E87"/>
                </a:solidFill>
              </a:rPr>
              <a:pPr/>
              <a:t>7/1/2020</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073E87"/>
                </a:solidFill>
              </a:rPr>
              <a:pPr/>
              <a:t>‹#›</a:t>
            </a:fld>
            <a:endParaRPr lang="en-US">
              <a:solidFill>
                <a:srgbClr val="073E87"/>
              </a:solidFill>
            </a:endParaRPr>
          </a:p>
        </p:txBody>
      </p:sp>
      <p:sp>
        <p:nvSpPr>
          <p:cNvPr id="4" name="Text Placeholder 3"/>
          <p:cNvSpPr>
            <a:spLocks noGrp="1"/>
          </p:cNvSpPr>
          <p:nvPr>
            <p:ph type="body" sz="half" idx="2"/>
          </p:nvPr>
        </p:nvSpPr>
        <p:spPr>
          <a:xfrm>
            <a:off x="914400" y="3581886"/>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3"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34350873"/>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title"/>
          </p:nvPr>
        </p:nvSpPr>
        <p:spPr>
          <a:xfrm>
            <a:off x="4874398"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576"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srgbClr val="073E87"/>
                </a:solidFill>
              </a:rPr>
              <a:pPr/>
              <a:t>7/1/2020</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073E87"/>
                </a:solidFill>
              </a:rPr>
              <a:pPr/>
              <a:t>‹#›</a:t>
            </a:fld>
            <a:endParaRPr lang="en-US">
              <a:solidFill>
                <a:srgbClr val="073E87"/>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extLst>
      <p:ext uri="{BB962C8B-B14F-4D97-AF65-F5344CB8AC3E}">
        <p14:creationId xmlns:p14="http://schemas.microsoft.com/office/powerpoint/2010/main" val="3282631668"/>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073E87"/>
                </a:solidFill>
              </a:rPr>
              <a:pPr/>
              <a:t>7/1/2020</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510313980"/>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073E87"/>
                </a:solidFill>
              </a:rPr>
              <a:pPr/>
              <a:t>7/1/2020</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073E87"/>
                </a:solidFill>
              </a:rPr>
              <a:pPr/>
              <a:t>‹#›</a:t>
            </a:fld>
            <a:endParaRPr lang="en-US">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Vertical Title 1"/>
          <p:cNvSpPr>
            <a:spLocks noGrp="1"/>
          </p:cNvSpPr>
          <p:nvPr>
            <p:ph type="title" orient="vert"/>
          </p:nvPr>
        </p:nvSpPr>
        <p:spPr>
          <a:xfrm>
            <a:off x="6629400" y="1447803"/>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159758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2FE0FC2-2A5D-4802-B562-2E49529CC6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961495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53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4D6497A-167D-41B6-B32F-D8D4DEC9FC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41918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CE5248E-03DA-46D8-A9DF-59EBD2365C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8450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7EB301-6C89-4042-AF06-7C836E581A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8967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12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512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9185915-D0EE-4144-AF60-F01F2291B96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66173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907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907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A884CEE8-02C8-4801-BB1D-8CF7E16620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9734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91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459950-2A15-4E02-8709-144F5142C2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17637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066E09-7B63-485C-B493-473C5B9515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81145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38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89C8F5B-387F-464C-AC38-1037C764F2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75630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E34DC5A-EDD8-49A1-806E-6044CD333B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70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26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26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2573B53-4288-4368-A5F7-E7FBA0531AC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31895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364DB10-DAE9-4204-B594-D86069A4D5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79298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2FE0FC2-2A5D-4802-B562-2E49529CC6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16810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53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4D6497A-167D-41B6-B32F-D8D4DEC9FC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035958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CE5248E-03DA-46D8-A9DF-59EBD2365C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02305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7EB301-6C89-4042-AF06-7C836E581A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654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1D8BD707-D9CF-40AE-B4C6-C98DA3205C09}" type="datetimeFigureOut">
              <a:rPr lang="en-US" smtClean="0"/>
              <a:pPr/>
              <a:t>7/1/2020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12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512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9185915-D0EE-4144-AF60-F01F2291B96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16839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907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907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A884CEE8-02C8-4801-BB1D-8CF7E16620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32508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91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459950-2A15-4E02-8709-144F5142C2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66724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066E09-7B63-485C-B493-473C5B9515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99767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38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89C8F5B-387F-464C-AC38-1037C764F2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58302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E34DC5A-EDD8-49A1-806E-6044CD333B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82172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26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26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2573B53-4288-4368-A5F7-E7FBA0531AC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82752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364DB10-DAE9-4204-B594-D86069A4D5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80544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2FE0FC2-2A5D-4802-B562-2E49529CC6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06115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53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4D6497A-167D-41B6-B32F-D8D4DEC9FC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7104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4" name="Text Placeholder 3"/>
          <p:cNvSpPr>
            <a:spLocks noGrp="1"/>
          </p:cNvSpPr>
          <p:nvPr>
            <p:ph type="body" sz="half" idx="2"/>
          </p:nvPr>
        </p:nvSpPr>
        <p:spPr>
          <a:xfrm>
            <a:off x="914400" y="3581886"/>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3"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CE5248E-03DA-46D8-A9DF-59EBD2365C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14628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7EB301-6C89-4042-AF06-7C836E581A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098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12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512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9185915-D0EE-4144-AF60-F01F2291B96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274323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907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907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A884CEE8-02C8-4801-BB1D-8CF7E16620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36782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91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459950-2A15-4E02-8709-144F5142C26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50684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066E09-7B63-485C-B493-473C5B9515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87948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38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89C8F5B-387F-464C-AC38-1037C764F2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70416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E34DC5A-EDD8-49A1-806E-6044CD333B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29980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26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26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2573B53-4288-4368-A5F7-E7FBA0531AC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73455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C364DB10-DAE9-4204-B594-D86069A4D5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241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398"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576"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E2FE0FC2-2A5D-4802-B562-2E49529CC6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34381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53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4D6497A-167D-41B6-B32F-D8D4DEC9FC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49939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CE5248E-03DA-46D8-A9DF-59EBD2365C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01202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7EB301-6C89-4042-AF06-7C836E581A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69649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12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512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9185915-D0EE-4144-AF60-F01F2291B96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4015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907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907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A884CEE8-02C8-4801-BB1D-8CF7E16620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53444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ctrTitle"/>
          </p:nvPr>
        </p:nvSpPr>
        <p:spPr>
          <a:xfrm>
            <a:off x="1143000" y="1122363"/>
            <a:ext cx="6858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39B801BF-9ACC-4E7E-8151-699112C6A28A}"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5439307A-46F4-4C1D-A7DF-B3BA0BA3CDE1}"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755777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6850A57B-6345-4FEF-A6C6-FBB8D8C05795}"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CD33C71A-31CF-4A74-A2ED-7A88977E0CD6}"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8605775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a:xfrm>
            <a:off x="623888" y="1710225"/>
            <a:ext cx="78867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extLst>
          </p:cNvPr>
          <p:cNvSpPr>
            <a:spLocks noGrp="1"/>
          </p:cNvSpPr>
          <p:nvPr>
            <p:ph type="body" idx="1"/>
          </p:nvPr>
        </p:nvSpPr>
        <p:spPr>
          <a:xfrm>
            <a:off x="623888" y="458995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extLst>
          </p:cNvPr>
          <p:cNvSpPr>
            <a:spLocks noGrp="1"/>
          </p:cNvSpPr>
          <p:nvPr>
            <p:ph type="dt" sz="half" idx="10"/>
          </p:nvPr>
        </p:nvSpPr>
        <p:spPr/>
        <p:txBody>
          <a:bodyPr/>
          <a:lstStyle>
            <a:lvl1pPr>
              <a:defRPr/>
            </a:lvl1pPr>
          </a:lstStyle>
          <a:p>
            <a:pPr>
              <a:defRPr/>
            </a:pPr>
            <a:fld id="{07147EDD-42EE-4031-8C86-3CD254198A89}"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6287BFB0-2A87-4E46-ADD5-55F035D2D282}"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3898477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extLst>
          </p:cNvPr>
          <p:cNvSpPr>
            <a:spLocks noGrp="1"/>
          </p:cNvSpPr>
          <p:nvPr>
            <p:ph sz="half" idx="1"/>
          </p:nvPr>
        </p:nvSpPr>
        <p:spPr>
          <a:xfrm>
            <a:off x="6286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extLst>
          </p:cNvPr>
          <p:cNvSpPr>
            <a:spLocks noGrp="1"/>
          </p:cNvSpPr>
          <p:nvPr>
            <p:ph sz="half" idx="2"/>
          </p:nvPr>
        </p:nvSpPr>
        <p:spPr>
          <a:xfrm>
            <a:off x="4629150" y="1825625"/>
            <a:ext cx="38862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3">
            <a:extLst>
              <a:ext uri="{FF2B5EF4-FFF2-40B4-BE49-F238E27FC236}"/>
            </a:extLst>
          </p:cNvPr>
          <p:cNvSpPr>
            <a:spLocks noGrp="1"/>
          </p:cNvSpPr>
          <p:nvPr>
            <p:ph type="dt" sz="half" idx="10"/>
          </p:nvPr>
        </p:nvSpPr>
        <p:spPr/>
        <p:txBody>
          <a:bodyPr/>
          <a:lstStyle>
            <a:lvl1pPr>
              <a:defRPr/>
            </a:lvl1pPr>
          </a:lstStyle>
          <a:p>
            <a:pPr>
              <a:defRPr/>
            </a:pPr>
            <a:fld id="{4D55095E-7CF6-424C-A6FF-D091A4D5C151}" type="datetimeFigureOut">
              <a:rPr lang="vi-VN">
                <a:solidFill>
                  <a:prstClr val="black">
                    <a:tint val="75000"/>
                  </a:prstClr>
                </a:solidFill>
              </a:rPr>
              <a:pPr>
                <a:defRPr/>
              </a:pPr>
              <a:t>01/07/2020</a:t>
            </a:fld>
            <a:endParaRPr lang="vi-VN">
              <a:solidFill>
                <a:prstClr val="black">
                  <a:tint val="75000"/>
                </a:prstClr>
              </a:solidFill>
            </a:endParaRPr>
          </a:p>
        </p:txBody>
      </p:sp>
      <p:sp>
        <p:nvSpPr>
          <p:cNvPr id="6" name="Chỗ dành sẵn cho Chân trang 4">
            <a:extLst>
              <a:ext uri="{FF2B5EF4-FFF2-40B4-BE49-F238E27FC236}"/>
            </a:extLst>
          </p:cNvPr>
          <p:cNvSpPr>
            <a:spLocks noGrp="1"/>
          </p:cNvSpPr>
          <p:nvPr>
            <p:ph type="ftr" sz="quarter" idx="11"/>
          </p:nvPr>
        </p:nvSpPr>
        <p:spPr/>
        <p:txBody>
          <a:bodyPr/>
          <a:lstStyle>
            <a:lvl1pPr>
              <a:defRPr/>
            </a:lvl1pPr>
          </a:lstStyle>
          <a:p>
            <a:pPr>
              <a:defRPr/>
            </a:pPr>
            <a:endParaRPr lang="vi-VN">
              <a:solidFill>
                <a:prstClr val="black">
                  <a:tint val="75000"/>
                </a:prstClr>
              </a:solidFill>
            </a:endParaRPr>
          </a:p>
        </p:txBody>
      </p:sp>
      <p:sp>
        <p:nvSpPr>
          <p:cNvPr id="7" name="Chỗ dành sẵn cho Số hiệu Bản chiếu 5">
            <a:extLst>
              <a:ext uri="{FF2B5EF4-FFF2-40B4-BE49-F238E27FC236}"/>
            </a:extLst>
          </p:cNvPr>
          <p:cNvSpPr>
            <a:spLocks noGrp="1"/>
          </p:cNvSpPr>
          <p:nvPr>
            <p:ph type="sldNum" sz="quarter" idx="12"/>
          </p:nvPr>
        </p:nvSpPr>
        <p:spPr/>
        <p:txBody>
          <a:bodyPr/>
          <a:lstStyle>
            <a:lvl1pPr>
              <a:defRPr/>
            </a:lvl1pPr>
          </a:lstStyle>
          <a:p>
            <a:pPr>
              <a:defRPr/>
            </a:pPr>
            <a:fld id="{F497E81D-1E65-4659-A4E1-7D1D00CCC8A1}"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734727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2.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3.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4.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5.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6.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7.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8.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19.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20.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1.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2.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slideLayout" Target="../slideLayouts/slideLayout262.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slideLayout" Target="../slideLayouts/slideLayout261.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slideLayout" Target="../slideLayouts/slideLayout275.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slideLayout" Target="../slideLayouts/slideLayout27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slideLayout" Target="../slideLayouts/slideLayout288.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slideLayout" Target="../slideLayouts/slideLayout287.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slideLayout" Target="../slideLayouts/slideLayout301.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slideLayout" Target="../slideLayouts/slideLayout300.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slideLayout" Target="../slideLayouts/slideLayout314.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slideLayout" Target="../slideLayouts/slideLayout327.xml"/><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slideLayout" Target="../slideLayouts/slideLayout326.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5.xml"/><Relationship Id="rId13" Type="http://schemas.openxmlformats.org/officeDocument/2006/relationships/slideLayout" Target="../slideLayouts/slideLayout340.xml"/><Relationship Id="rId3" Type="http://schemas.openxmlformats.org/officeDocument/2006/relationships/slideLayout" Target="../slideLayouts/slideLayout330.xml"/><Relationship Id="rId7" Type="http://schemas.openxmlformats.org/officeDocument/2006/relationships/slideLayout" Target="../slideLayouts/slideLayout334.xml"/><Relationship Id="rId12" Type="http://schemas.openxmlformats.org/officeDocument/2006/relationships/slideLayout" Target="../slideLayouts/slideLayout339.xml"/><Relationship Id="rId2" Type="http://schemas.openxmlformats.org/officeDocument/2006/relationships/slideLayout" Target="../slideLayouts/slideLayout329.xml"/><Relationship Id="rId1" Type="http://schemas.openxmlformats.org/officeDocument/2006/relationships/slideLayout" Target="../slideLayouts/slideLayout328.xml"/><Relationship Id="rId6" Type="http://schemas.openxmlformats.org/officeDocument/2006/relationships/slideLayout" Target="../slideLayouts/slideLayout333.xml"/><Relationship Id="rId11" Type="http://schemas.openxmlformats.org/officeDocument/2006/relationships/slideLayout" Target="../slideLayouts/slideLayout338.xml"/><Relationship Id="rId5" Type="http://schemas.openxmlformats.org/officeDocument/2006/relationships/slideLayout" Target="../slideLayouts/slideLayout332.xml"/><Relationship Id="rId10" Type="http://schemas.openxmlformats.org/officeDocument/2006/relationships/slideLayout" Target="../slideLayouts/slideLayout337.xml"/><Relationship Id="rId4" Type="http://schemas.openxmlformats.org/officeDocument/2006/relationships/slideLayout" Target="../slideLayouts/slideLayout331.xml"/><Relationship Id="rId9" Type="http://schemas.openxmlformats.org/officeDocument/2006/relationships/slideLayout" Target="../slideLayouts/slideLayout336.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48.xml"/><Relationship Id="rId13" Type="http://schemas.openxmlformats.org/officeDocument/2006/relationships/slideLayout" Target="../slideLayouts/slideLayout353.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slideLayout" Target="../slideLayouts/slideLayout352.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61.xml"/><Relationship Id="rId13" Type="http://schemas.openxmlformats.org/officeDocument/2006/relationships/slideLayout" Target="../slideLayouts/slideLayout366.xml"/><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slideLayout" Target="../slideLayouts/slideLayout365.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slideLayout" Target="../slideLayouts/slideLayout379.xml"/><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slideLayout" Target="../slideLayouts/slideLayout378.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87.xml"/><Relationship Id="rId13" Type="http://schemas.openxmlformats.org/officeDocument/2006/relationships/slideLayout" Target="../slideLayouts/slideLayout392.xml"/><Relationship Id="rId3" Type="http://schemas.openxmlformats.org/officeDocument/2006/relationships/slideLayout" Target="../slideLayouts/slideLayout382.xml"/><Relationship Id="rId7" Type="http://schemas.openxmlformats.org/officeDocument/2006/relationships/slideLayout" Target="../slideLayouts/slideLayout386.xml"/><Relationship Id="rId12" Type="http://schemas.openxmlformats.org/officeDocument/2006/relationships/slideLayout" Target="../slideLayouts/slideLayout391.xml"/><Relationship Id="rId2" Type="http://schemas.openxmlformats.org/officeDocument/2006/relationships/slideLayout" Target="../slideLayouts/slideLayout381.xml"/><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5" Type="http://schemas.openxmlformats.org/officeDocument/2006/relationships/slideLayout" Target="../slideLayouts/slideLayout384.xml"/><Relationship Id="rId10" Type="http://schemas.openxmlformats.org/officeDocument/2006/relationships/slideLayout" Target="../slideLayouts/slideLayout389.xml"/><Relationship Id="rId4" Type="http://schemas.openxmlformats.org/officeDocument/2006/relationships/slideLayout" Target="../slideLayouts/slideLayout383.xml"/><Relationship Id="rId9" Type="http://schemas.openxmlformats.org/officeDocument/2006/relationships/slideLayout" Target="../slideLayouts/slideLayout388.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400.xml"/><Relationship Id="rId3" Type="http://schemas.openxmlformats.org/officeDocument/2006/relationships/slideLayout" Target="../slideLayouts/slideLayout395.xml"/><Relationship Id="rId7" Type="http://schemas.openxmlformats.org/officeDocument/2006/relationships/slideLayout" Target="../slideLayouts/slideLayout399.xml"/><Relationship Id="rId12" Type="http://schemas.openxmlformats.org/officeDocument/2006/relationships/theme" Target="../theme/theme34.xml"/><Relationship Id="rId2" Type="http://schemas.openxmlformats.org/officeDocument/2006/relationships/slideLayout" Target="../slideLayouts/slideLayout394.xml"/><Relationship Id="rId1" Type="http://schemas.openxmlformats.org/officeDocument/2006/relationships/slideLayout" Target="../slideLayouts/slideLayout393.xml"/><Relationship Id="rId6" Type="http://schemas.openxmlformats.org/officeDocument/2006/relationships/slideLayout" Target="../slideLayouts/slideLayout398.xml"/><Relationship Id="rId11" Type="http://schemas.openxmlformats.org/officeDocument/2006/relationships/slideLayout" Target="../slideLayouts/slideLayout403.xml"/><Relationship Id="rId5" Type="http://schemas.openxmlformats.org/officeDocument/2006/relationships/slideLayout" Target="../slideLayouts/slideLayout397.xml"/><Relationship Id="rId10" Type="http://schemas.openxmlformats.org/officeDocument/2006/relationships/slideLayout" Target="../slideLayouts/slideLayout402.xml"/><Relationship Id="rId4" Type="http://schemas.openxmlformats.org/officeDocument/2006/relationships/slideLayout" Target="../slideLayouts/slideLayout396.xml"/><Relationship Id="rId9" Type="http://schemas.openxmlformats.org/officeDocument/2006/relationships/slideLayout" Target="../slideLayouts/slideLayout401.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11.xml"/><Relationship Id="rId3" Type="http://schemas.openxmlformats.org/officeDocument/2006/relationships/slideLayout" Target="../slideLayouts/slideLayout406.xml"/><Relationship Id="rId7" Type="http://schemas.openxmlformats.org/officeDocument/2006/relationships/slideLayout" Target="../slideLayouts/slideLayout410.xml"/><Relationship Id="rId12" Type="http://schemas.openxmlformats.org/officeDocument/2006/relationships/theme" Target="../theme/theme35.xml"/><Relationship Id="rId2" Type="http://schemas.openxmlformats.org/officeDocument/2006/relationships/slideLayout" Target="../slideLayouts/slideLayout405.xml"/><Relationship Id="rId1" Type="http://schemas.openxmlformats.org/officeDocument/2006/relationships/slideLayout" Target="../slideLayouts/slideLayout404.xml"/><Relationship Id="rId6" Type="http://schemas.openxmlformats.org/officeDocument/2006/relationships/slideLayout" Target="../slideLayouts/slideLayout409.xml"/><Relationship Id="rId11" Type="http://schemas.openxmlformats.org/officeDocument/2006/relationships/slideLayout" Target="../slideLayouts/slideLayout414.xml"/><Relationship Id="rId5" Type="http://schemas.openxmlformats.org/officeDocument/2006/relationships/slideLayout" Target="../slideLayouts/slideLayout408.xml"/><Relationship Id="rId10" Type="http://schemas.openxmlformats.org/officeDocument/2006/relationships/slideLayout" Target="../slideLayouts/slideLayout413.xml"/><Relationship Id="rId4" Type="http://schemas.openxmlformats.org/officeDocument/2006/relationships/slideLayout" Target="../slideLayouts/slideLayout407.xml"/><Relationship Id="rId9" Type="http://schemas.openxmlformats.org/officeDocument/2006/relationships/slideLayout" Target="../slideLayouts/slideLayout412.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22.xml"/><Relationship Id="rId3" Type="http://schemas.openxmlformats.org/officeDocument/2006/relationships/slideLayout" Target="../slideLayouts/slideLayout417.xml"/><Relationship Id="rId7" Type="http://schemas.openxmlformats.org/officeDocument/2006/relationships/slideLayout" Target="../slideLayouts/slideLayout421.xml"/><Relationship Id="rId12" Type="http://schemas.openxmlformats.org/officeDocument/2006/relationships/theme" Target="../theme/theme36.xml"/><Relationship Id="rId2" Type="http://schemas.openxmlformats.org/officeDocument/2006/relationships/slideLayout" Target="../slideLayouts/slideLayout416.xml"/><Relationship Id="rId1" Type="http://schemas.openxmlformats.org/officeDocument/2006/relationships/slideLayout" Target="../slideLayouts/slideLayout415.xml"/><Relationship Id="rId6" Type="http://schemas.openxmlformats.org/officeDocument/2006/relationships/slideLayout" Target="../slideLayouts/slideLayout420.xml"/><Relationship Id="rId11" Type="http://schemas.openxmlformats.org/officeDocument/2006/relationships/slideLayout" Target="../slideLayouts/slideLayout425.xml"/><Relationship Id="rId5" Type="http://schemas.openxmlformats.org/officeDocument/2006/relationships/slideLayout" Target="../slideLayouts/slideLayout419.xml"/><Relationship Id="rId10" Type="http://schemas.openxmlformats.org/officeDocument/2006/relationships/slideLayout" Target="../slideLayouts/slideLayout424.xml"/><Relationship Id="rId4" Type="http://schemas.openxmlformats.org/officeDocument/2006/relationships/slideLayout" Target="../slideLayouts/slideLayout418.xml"/><Relationship Id="rId9" Type="http://schemas.openxmlformats.org/officeDocument/2006/relationships/slideLayout" Target="../slideLayouts/slideLayout423.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33.xml"/><Relationship Id="rId3" Type="http://schemas.openxmlformats.org/officeDocument/2006/relationships/slideLayout" Target="../slideLayouts/slideLayout428.xml"/><Relationship Id="rId7" Type="http://schemas.openxmlformats.org/officeDocument/2006/relationships/slideLayout" Target="../slideLayouts/slideLayout432.xml"/><Relationship Id="rId12" Type="http://schemas.openxmlformats.org/officeDocument/2006/relationships/theme" Target="../theme/theme37.xml"/><Relationship Id="rId2" Type="http://schemas.openxmlformats.org/officeDocument/2006/relationships/slideLayout" Target="../slideLayouts/slideLayout427.xml"/><Relationship Id="rId1" Type="http://schemas.openxmlformats.org/officeDocument/2006/relationships/slideLayout" Target="../slideLayouts/slideLayout426.xml"/><Relationship Id="rId6" Type="http://schemas.openxmlformats.org/officeDocument/2006/relationships/slideLayout" Target="../slideLayouts/slideLayout431.xml"/><Relationship Id="rId11" Type="http://schemas.openxmlformats.org/officeDocument/2006/relationships/slideLayout" Target="../slideLayouts/slideLayout436.xml"/><Relationship Id="rId5" Type="http://schemas.openxmlformats.org/officeDocument/2006/relationships/slideLayout" Target="../slideLayouts/slideLayout430.xml"/><Relationship Id="rId10" Type="http://schemas.openxmlformats.org/officeDocument/2006/relationships/slideLayout" Target="../slideLayouts/slideLayout435.xml"/><Relationship Id="rId4" Type="http://schemas.openxmlformats.org/officeDocument/2006/relationships/slideLayout" Target="../slideLayouts/slideLayout429.xml"/><Relationship Id="rId9" Type="http://schemas.openxmlformats.org/officeDocument/2006/relationships/slideLayout" Target="../slideLayouts/slideLayout434.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44.xml"/><Relationship Id="rId3" Type="http://schemas.openxmlformats.org/officeDocument/2006/relationships/slideLayout" Target="../slideLayouts/slideLayout439.xml"/><Relationship Id="rId7" Type="http://schemas.openxmlformats.org/officeDocument/2006/relationships/slideLayout" Target="../slideLayouts/slideLayout443.xml"/><Relationship Id="rId12" Type="http://schemas.openxmlformats.org/officeDocument/2006/relationships/theme" Target="../theme/theme38.xml"/><Relationship Id="rId2" Type="http://schemas.openxmlformats.org/officeDocument/2006/relationships/slideLayout" Target="../slideLayouts/slideLayout438.xml"/><Relationship Id="rId1" Type="http://schemas.openxmlformats.org/officeDocument/2006/relationships/slideLayout" Target="../slideLayouts/slideLayout437.xml"/><Relationship Id="rId6" Type="http://schemas.openxmlformats.org/officeDocument/2006/relationships/slideLayout" Target="../slideLayouts/slideLayout442.xml"/><Relationship Id="rId11" Type="http://schemas.openxmlformats.org/officeDocument/2006/relationships/slideLayout" Target="../slideLayouts/slideLayout447.xml"/><Relationship Id="rId5" Type="http://schemas.openxmlformats.org/officeDocument/2006/relationships/slideLayout" Target="../slideLayouts/slideLayout441.xml"/><Relationship Id="rId10" Type="http://schemas.openxmlformats.org/officeDocument/2006/relationships/slideLayout" Target="../slideLayouts/slideLayout446.xml"/><Relationship Id="rId4" Type="http://schemas.openxmlformats.org/officeDocument/2006/relationships/slideLayout" Target="../slideLayouts/slideLayout440.xml"/><Relationship Id="rId9" Type="http://schemas.openxmlformats.org/officeDocument/2006/relationships/slideLayout" Target="../slideLayouts/slideLayout445.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55.xml"/><Relationship Id="rId3" Type="http://schemas.openxmlformats.org/officeDocument/2006/relationships/slideLayout" Target="../slideLayouts/slideLayout450.xml"/><Relationship Id="rId7" Type="http://schemas.openxmlformats.org/officeDocument/2006/relationships/slideLayout" Target="../slideLayouts/slideLayout454.xml"/><Relationship Id="rId12" Type="http://schemas.openxmlformats.org/officeDocument/2006/relationships/theme" Target="../theme/theme39.xml"/><Relationship Id="rId2" Type="http://schemas.openxmlformats.org/officeDocument/2006/relationships/slideLayout" Target="../slideLayouts/slideLayout449.xml"/><Relationship Id="rId1" Type="http://schemas.openxmlformats.org/officeDocument/2006/relationships/slideLayout" Target="../slideLayouts/slideLayout448.xml"/><Relationship Id="rId6" Type="http://schemas.openxmlformats.org/officeDocument/2006/relationships/slideLayout" Target="../slideLayouts/slideLayout453.xml"/><Relationship Id="rId11" Type="http://schemas.openxmlformats.org/officeDocument/2006/relationships/slideLayout" Target="../slideLayouts/slideLayout458.xml"/><Relationship Id="rId5" Type="http://schemas.openxmlformats.org/officeDocument/2006/relationships/slideLayout" Target="../slideLayouts/slideLayout452.xml"/><Relationship Id="rId10" Type="http://schemas.openxmlformats.org/officeDocument/2006/relationships/slideLayout" Target="../slideLayouts/slideLayout457.xml"/><Relationship Id="rId4" Type="http://schemas.openxmlformats.org/officeDocument/2006/relationships/slideLayout" Target="../slideLayouts/slideLayout451.xml"/><Relationship Id="rId9" Type="http://schemas.openxmlformats.org/officeDocument/2006/relationships/slideLayout" Target="../slideLayouts/slideLayout4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66.xml"/><Relationship Id="rId3" Type="http://schemas.openxmlformats.org/officeDocument/2006/relationships/slideLayout" Target="../slideLayouts/slideLayout461.xml"/><Relationship Id="rId7" Type="http://schemas.openxmlformats.org/officeDocument/2006/relationships/slideLayout" Target="../slideLayouts/slideLayout465.xml"/><Relationship Id="rId12" Type="http://schemas.openxmlformats.org/officeDocument/2006/relationships/theme" Target="../theme/theme40.xml"/><Relationship Id="rId2" Type="http://schemas.openxmlformats.org/officeDocument/2006/relationships/slideLayout" Target="../slideLayouts/slideLayout460.xml"/><Relationship Id="rId1" Type="http://schemas.openxmlformats.org/officeDocument/2006/relationships/slideLayout" Target="../slideLayouts/slideLayout459.xml"/><Relationship Id="rId6" Type="http://schemas.openxmlformats.org/officeDocument/2006/relationships/slideLayout" Target="../slideLayouts/slideLayout464.xml"/><Relationship Id="rId11" Type="http://schemas.openxmlformats.org/officeDocument/2006/relationships/slideLayout" Target="../slideLayouts/slideLayout469.xml"/><Relationship Id="rId5" Type="http://schemas.openxmlformats.org/officeDocument/2006/relationships/slideLayout" Target="../slideLayouts/slideLayout463.xml"/><Relationship Id="rId10" Type="http://schemas.openxmlformats.org/officeDocument/2006/relationships/slideLayout" Target="../slideLayouts/slideLayout468.xml"/><Relationship Id="rId4" Type="http://schemas.openxmlformats.org/officeDocument/2006/relationships/slideLayout" Target="../slideLayouts/slideLayout462.xml"/><Relationship Id="rId9" Type="http://schemas.openxmlformats.org/officeDocument/2006/relationships/slideLayout" Target="../slideLayouts/slideLayout467.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77.xml"/><Relationship Id="rId3" Type="http://schemas.openxmlformats.org/officeDocument/2006/relationships/slideLayout" Target="../slideLayouts/slideLayout472.xml"/><Relationship Id="rId7" Type="http://schemas.openxmlformats.org/officeDocument/2006/relationships/slideLayout" Target="../slideLayouts/slideLayout476.xml"/><Relationship Id="rId12" Type="http://schemas.openxmlformats.org/officeDocument/2006/relationships/theme" Target="../theme/theme41.xml"/><Relationship Id="rId2" Type="http://schemas.openxmlformats.org/officeDocument/2006/relationships/slideLayout" Target="../slideLayouts/slideLayout471.xml"/><Relationship Id="rId1" Type="http://schemas.openxmlformats.org/officeDocument/2006/relationships/slideLayout" Target="../slideLayouts/slideLayout470.xml"/><Relationship Id="rId6" Type="http://schemas.openxmlformats.org/officeDocument/2006/relationships/slideLayout" Target="../slideLayouts/slideLayout475.xml"/><Relationship Id="rId11" Type="http://schemas.openxmlformats.org/officeDocument/2006/relationships/slideLayout" Target="../slideLayouts/slideLayout480.xml"/><Relationship Id="rId5" Type="http://schemas.openxmlformats.org/officeDocument/2006/relationships/slideLayout" Target="../slideLayouts/slideLayout474.xml"/><Relationship Id="rId10" Type="http://schemas.openxmlformats.org/officeDocument/2006/relationships/slideLayout" Target="../slideLayouts/slideLayout479.xml"/><Relationship Id="rId4" Type="http://schemas.openxmlformats.org/officeDocument/2006/relationships/slideLayout" Target="../slideLayouts/slideLayout473.xml"/><Relationship Id="rId9" Type="http://schemas.openxmlformats.org/officeDocument/2006/relationships/slideLayout" Target="../slideLayouts/slideLayout478.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88.xml"/><Relationship Id="rId3" Type="http://schemas.openxmlformats.org/officeDocument/2006/relationships/slideLayout" Target="../slideLayouts/slideLayout483.xml"/><Relationship Id="rId7" Type="http://schemas.openxmlformats.org/officeDocument/2006/relationships/slideLayout" Target="../slideLayouts/slideLayout487.xml"/><Relationship Id="rId12" Type="http://schemas.openxmlformats.org/officeDocument/2006/relationships/theme" Target="../theme/theme42.xml"/><Relationship Id="rId2" Type="http://schemas.openxmlformats.org/officeDocument/2006/relationships/slideLayout" Target="../slideLayouts/slideLayout482.xml"/><Relationship Id="rId1" Type="http://schemas.openxmlformats.org/officeDocument/2006/relationships/slideLayout" Target="../slideLayouts/slideLayout481.xml"/><Relationship Id="rId6" Type="http://schemas.openxmlformats.org/officeDocument/2006/relationships/slideLayout" Target="../slideLayouts/slideLayout486.xml"/><Relationship Id="rId11" Type="http://schemas.openxmlformats.org/officeDocument/2006/relationships/slideLayout" Target="../slideLayouts/slideLayout491.xml"/><Relationship Id="rId5" Type="http://schemas.openxmlformats.org/officeDocument/2006/relationships/slideLayout" Target="../slideLayouts/slideLayout485.xml"/><Relationship Id="rId10" Type="http://schemas.openxmlformats.org/officeDocument/2006/relationships/slideLayout" Target="../slideLayouts/slideLayout490.xml"/><Relationship Id="rId4" Type="http://schemas.openxmlformats.org/officeDocument/2006/relationships/slideLayout" Target="../slideLayouts/slideLayout484.xml"/><Relationship Id="rId9" Type="http://schemas.openxmlformats.org/officeDocument/2006/relationships/slideLayout" Target="../slideLayouts/slideLayout489.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99.xml"/><Relationship Id="rId3" Type="http://schemas.openxmlformats.org/officeDocument/2006/relationships/slideLayout" Target="../slideLayouts/slideLayout494.xml"/><Relationship Id="rId7" Type="http://schemas.openxmlformats.org/officeDocument/2006/relationships/slideLayout" Target="../slideLayouts/slideLayout498.xml"/><Relationship Id="rId12" Type="http://schemas.openxmlformats.org/officeDocument/2006/relationships/theme" Target="../theme/theme43.xml"/><Relationship Id="rId2" Type="http://schemas.openxmlformats.org/officeDocument/2006/relationships/slideLayout" Target="../slideLayouts/slideLayout493.xml"/><Relationship Id="rId1" Type="http://schemas.openxmlformats.org/officeDocument/2006/relationships/slideLayout" Target="../slideLayouts/slideLayout492.xml"/><Relationship Id="rId6" Type="http://schemas.openxmlformats.org/officeDocument/2006/relationships/slideLayout" Target="../slideLayouts/slideLayout497.xml"/><Relationship Id="rId11" Type="http://schemas.openxmlformats.org/officeDocument/2006/relationships/slideLayout" Target="../slideLayouts/slideLayout502.xml"/><Relationship Id="rId5" Type="http://schemas.openxmlformats.org/officeDocument/2006/relationships/slideLayout" Target="../slideLayouts/slideLayout496.xml"/><Relationship Id="rId10" Type="http://schemas.openxmlformats.org/officeDocument/2006/relationships/slideLayout" Target="../slideLayouts/slideLayout501.xml"/><Relationship Id="rId4" Type="http://schemas.openxmlformats.org/officeDocument/2006/relationships/slideLayout" Target="../slideLayouts/slideLayout495.xml"/><Relationship Id="rId9" Type="http://schemas.openxmlformats.org/officeDocument/2006/relationships/slideLayout" Target="../slideLayouts/slideLayout500.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510.xml"/><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theme" Target="../theme/theme44.xml"/><Relationship Id="rId2" Type="http://schemas.openxmlformats.org/officeDocument/2006/relationships/slideLayout" Target="../slideLayouts/slideLayout504.x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0" Type="http://schemas.openxmlformats.org/officeDocument/2006/relationships/slideLayout" Target="../slideLayouts/slideLayout512.xml"/><Relationship Id="rId4" Type="http://schemas.openxmlformats.org/officeDocument/2006/relationships/slideLayout" Target="../slideLayouts/slideLayout506.xml"/><Relationship Id="rId9" Type="http://schemas.openxmlformats.org/officeDocument/2006/relationships/slideLayout" Target="../slideLayouts/slideLayout511.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521.xml"/><Relationship Id="rId3" Type="http://schemas.openxmlformats.org/officeDocument/2006/relationships/slideLayout" Target="../slideLayouts/slideLayout516.xml"/><Relationship Id="rId7" Type="http://schemas.openxmlformats.org/officeDocument/2006/relationships/slideLayout" Target="../slideLayouts/slideLayout520.xml"/><Relationship Id="rId12" Type="http://schemas.openxmlformats.org/officeDocument/2006/relationships/theme" Target="../theme/theme45.xml"/><Relationship Id="rId2" Type="http://schemas.openxmlformats.org/officeDocument/2006/relationships/slideLayout" Target="../slideLayouts/slideLayout515.xml"/><Relationship Id="rId1" Type="http://schemas.openxmlformats.org/officeDocument/2006/relationships/slideLayout" Target="../slideLayouts/slideLayout514.xml"/><Relationship Id="rId6" Type="http://schemas.openxmlformats.org/officeDocument/2006/relationships/slideLayout" Target="../slideLayouts/slideLayout519.xml"/><Relationship Id="rId11" Type="http://schemas.openxmlformats.org/officeDocument/2006/relationships/slideLayout" Target="../slideLayouts/slideLayout524.xml"/><Relationship Id="rId5" Type="http://schemas.openxmlformats.org/officeDocument/2006/relationships/slideLayout" Target="../slideLayouts/slideLayout518.xml"/><Relationship Id="rId10" Type="http://schemas.openxmlformats.org/officeDocument/2006/relationships/slideLayout" Target="../slideLayouts/slideLayout523.xml"/><Relationship Id="rId4" Type="http://schemas.openxmlformats.org/officeDocument/2006/relationships/slideLayout" Target="../slideLayouts/slideLayout517.xml"/><Relationship Id="rId9" Type="http://schemas.openxmlformats.org/officeDocument/2006/relationships/slideLayout" Target="../slideLayouts/slideLayout522.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32.xml"/><Relationship Id="rId3" Type="http://schemas.openxmlformats.org/officeDocument/2006/relationships/slideLayout" Target="../slideLayouts/slideLayout527.xml"/><Relationship Id="rId7" Type="http://schemas.openxmlformats.org/officeDocument/2006/relationships/slideLayout" Target="../slideLayouts/slideLayout531.xml"/><Relationship Id="rId12" Type="http://schemas.openxmlformats.org/officeDocument/2006/relationships/theme" Target="../theme/theme46.xml"/><Relationship Id="rId2" Type="http://schemas.openxmlformats.org/officeDocument/2006/relationships/slideLayout" Target="../slideLayouts/slideLayout526.xml"/><Relationship Id="rId1" Type="http://schemas.openxmlformats.org/officeDocument/2006/relationships/slideLayout" Target="../slideLayouts/slideLayout525.xml"/><Relationship Id="rId6" Type="http://schemas.openxmlformats.org/officeDocument/2006/relationships/slideLayout" Target="../slideLayouts/slideLayout530.xml"/><Relationship Id="rId11" Type="http://schemas.openxmlformats.org/officeDocument/2006/relationships/slideLayout" Target="../slideLayouts/slideLayout535.xml"/><Relationship Id="rId5" Type="http://schemas.openxmlformats.org/officeDocument/2006/relationships/slideLayout" Target="../slideLayouts/slideLayout529.xml"/><Relationship Id="rId10" Type="http://schemas.openxmlformats.org/officeDocument/2006/relationships/slideLayout" Target="../slideLayouts/slideLayout534.xml"/><Relationship Id="rId4" Type="http://schemas.openxmlformats.org/officeDocument/2006/relationships/slideLayout" Target="../slideLayouts/slideLayout528.xml"/><Relationship Id="rId9" Type="http://schemas.openxmlformats.org/officeDocument/2006/relationships/slideLayout" Target="../slideLayouts/slideLayout5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650"/>
            <a:ext cx="3786690" cy="365125"/>
          </a:xfrm>
          <a:prstGeom prst="rect">
            <a:avLst/>
          </a:prstGeom>
        </p:spPr>
        <p:txBody>
          <a:bodyPr vert="horz" lIns="91440" tIns="45720" rIns="91440" bIns="45720" rtlCol="0" anchor="ctr"/>
          <a:lstStyle>
            <a:lvl1pPr algn="r">
              <a:defRPr sz="1000">
                <a:solidFill>
                  <a:schemeClr val="tx2"/>
                </a:solidFill>
              </a:defRPr>
            </a:lvl1pPr>
          </a:lstStyle>
          <a:p>
            <a:fld id="{1D8BD707-D9CF-40AE-B4C6-C98DA3205C09}" type="datetimeFigureOut">
              <a:rPr lang="en-US" smtClean="0"/>
              <a:pPr/>
              <a:t>7/1/2020</a:t>
            </a:fld>
            <a:endParaRPr lang="en-US"/>
          </a:p>
        </p:txBody>
      </p:sp>
      <p:sp>
        <p:nvSpPr>
          <p:cNvPr id="5" name="Footer Placeholder 4"/>
          <p:cNvSpPr>
            <a:spLocks noGrp="1"/>
          </p:cNvSpPr>
          <p:nvPr>
            <p:ph type="ftr" sz="quarter" idx="3"/>
          </p:nvPr>
        </p:nvSpPr>
        <p:spPr>
          <a:xfrm>
            <a:off x="193881" y="6250650"/>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9" y="6250649"/>
            <a:ext cx="1161826" cy="365125"/>
          </a:xfrm>
          <a:prstGeom prst="rect">
            <a:avLst/>
          </a:prstGeom>
        </p:spPr>
        <p:txBody>
          <a:bodyPr vert="horz" lIns="91440" tIns="45720" rIns="91440" bIns="45720" rtlCol="0" anchor="ctr"/>
          <a:lstStyle>
            <a:lvl1pPr algn="ctr">
              <a:defRPr sz="1000">
                <a:solidFill>
                  <a:schemeClr val="tx2"/>
                </a:solidFill>
              </a:defRPr>
            </a:lvl1pPr>
          </a:lstStyle>
          <a:p>
            <a:fld id="{B6F15528-21DE-4FAA-801E-634DDDAF4B2B}" type="slidenum">
              <a:rPr lang="en-US" smtClean="0"/>
              <a:pPr/>
              <a:t>‹#›</a:t>
            </a:fld>
            <a:endParaRPr lang="en-US"/>
          </a:p>
        </p:txBody>
      </p:sp>
      <p:sp>
        <p:nvSpPr>
          <p:cNvPr id="3" name="Text Placeholder 2"/>
          <p:cNvSpPr>
            <a:spLocks noGrp="1"/>
          </p:cNvSpPr>
          <p:nvPr>
            <p:ph type="body" idx="1"/>
          </p:nvPr>
        </p:nvSpPr>
        <p:spPr>
          <a:xfrm>
            <a:off x="872162"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Chỗ dành sẵn cho Tiêu đề 1"/>
          <p:cNvSpPr>
            <a:spLocks noGrp="1"/>
          </p:cNvSpPr>
          <p:nvPr>
            <p:ph type="title"/>
          </p:nvPr>
        </p:nvSpPr>
        <p:spPr bwMode="auto">
          <a:xfrm>
            <a:off x="628650" y="365129"/>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vi-VN" smtClean="0"/>
              <a:t>Bấm để sửa kiểu tiêu đề Bản cái</a:t>
            </a:r>
          </a:p>
        </p:txBody>
      </p:sp>
      <p:sp>
        <p:nvSpPr>
          <p:cNvPr id="1027" name="Chỗ dành sẵn cho Văn bản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vi-VN" smtClean="0"/>
              <a:t>Bấm để 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p>
        </p:txBody>
      </p:sp>
      <p:sp>
        <p:nvSpPr>
          <p:cNvPr id="4" name="Chỗ dành sẵn cho Ngày tháng 3">
            <a:extLst>
              <a:ext uri="{FF2B5EF4-FFF2-40B4-BE49-F238E27FC236}"/>
            </a:extLst>
          </p:cNvPr>
          <p:cNvSpPr>
            <a:spLocks noGrp="1"/>
          </p:cNvSpPr>
          <p:nvPr>
            <p:ph type="dt" sz="half" idx="2"/>
          </p:nvPr>
        </p:nvSpPr>
        <p:spPr>
          <a:xfrm>
            <a:off x="628650" y="6356833"/>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26B58213-3519-414F-986F-999592649907}"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3"/>
          </p:nvPr>
        </p:nvSpPr>
        <p:spPr>
          <a:xfrm>
            <a:off x="3028950" y="6356833"/>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4"/>
          </p:nvPr>
        </p:nvSpPr>
        <p:spPr>
          <a:xfrm>
            <a:off x="6457950" y="6356833"/>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58310F0E-46D3-4B2E-AF60-FEE047E89CCF}"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148908178"/>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Times New Roman" pitchFamily="18" charset="0"/>
        </a:defRPr>
      </a:lvl2pPr>
      <a:lvl3pPr algn="l" rtl="0" fontAlgn="base">
        <a:lnSpc>
          <a:spcPct val="90000"/>
        </a:lnSpc>
        <a:spcBef>
          <a:spcPct val="0"/>
        </a:spcBef>
        <a:spcAft>
          <a:spcPct val="0"/>
        </a:spcAft>
        <a:defRPr sz="4400">
          <a:solidFill>
            <a:schemeClr val="tx1"/>
          </a:solidFill>
          <a:latin typeface="Times New Roman" pitchFamily="18" charset="0"/>
        </a:defRPr>
      </a:lvl3pPr>
      <a:lvl4pPr algn="l" rtl="0" fontAlgn="base">
        <a:lnSpc>
          <a:spcPct val="90000"/>
        </a:lnSpc>
        <a:spcBef>
          <a:spcPct val="0"/>
        </a:spcBef>
        <a:spcAft>
          <a:spcPct val="0"/>
        </a:spcAft>
        <a:defRPr sz="4400">
          <a:solidFill>
            <a:schemeClr val="tx1"/>
          </a:solidFill>
          <a:latin typeface="Times New Roman" pitchFamily="18" charset="0"/>
        </a:defRPr>
      </a:lvl4pPr>
      <a:lvl5pPr algn="l" rtl="0" fontAlgn="base">
        <a:lnSpc>
          <a:spcPct val="90000"/>
        </a:lnSpc>
        <a:spcBef>
          <a:spcPct val="0"/>
        </a:spcBef>
        <a:spcAft>
          <a:spcPct val="0"/>
        </a:spcAft>
        <a:defRPr sz="4400">
          <a:solidFill>
            <a:schemeClr val="tx1"/>
          </a:solidFill>
          <a:latin typeface="Times New Roman" pitchFamily="18" charset="0"/>
        </a:defRPr>
      </a:lvl5pPr>
      <a:lvl6pPr marL="457200" algn="l" rtl="0" fontAlgn="base">
        <a:lnSpc>
          <a:spcPct val="90000"/>
        </a:lnSpc>
        <a:spcBef>
          <a:spcPct val="0"/>
        </a:spcBef>
        <a:spcAft>
          <a:spcPct val="0"/>
        </a:spcAft>
        <a:defRPr sz="4400">
          <a:solidFill>
            <a:schemeClr val="tx1"/>
          </a:solidFill>
          <a:latin typeface="Times New Roman" pitchFamily="18" charset="0"/>
        </a:defRPr>
      </a:lvl6pPr>
      <a:lvl7pPr marL="914400" algn="l" rtl="0" fontAlgn="base">
        <a:lnSpc>
          <a:spcPct val="90000"/>
        </a:lnSpc>
        <a:spcBef>
          <a:spcPct val="0"/>
        </a:spcBef>
        <a:spcAft>
          <a:spcPct val="0"/>
        </a:spcAft>
        <a:defRPr sz="4400">
          <a:solidFill>
            <a:schemeClr val="tx1"/>
          </a:solidFill>
          <a:latin typeface="Times New Roman" pitchFamily="18" charset="0"/>
        </a:defRPr>
      </a:lvl7pPr>
      <a:lvl8pPr marL="1371600" algn="l" rtl="0" fontAlgn="base">
        <a:lnSpc>
          <a:spcPct val="90000"/>
        </a:lnSpc>
        <a:spcBef>
          <a:spcPct val="0"/>
        </a:spcBef>
        <a:spcAft>
          <a:spcPct val="0"/>
        </a:spcAft>
        <a:defRPr sz="4400">
          <a:solidFill>
            <a:schemeClr val="tx1"/>
          </a:solidFill>
          <a:latin typeface="Times New Roman" pitchFamily="18" charset="0"/>
        </a:defRPr>
      </a:lvl8pPr>
      <a:lvl9pPr marL="1828800" algn="l" rtl="0" fontAlgn="base">
        <a:lnSpc>
          <a:spcPct val="90000"/>
        </a:lnSpc>
        <a:spcBef>
          <a:spcPct val="0"/>
        </a:spcBef>
        <a:spcAft>
          <a:spcPct val="0"/>
        </a:spcAft>
        <a:defRPr sz="4400">
          <a:solidFill>
            <a:schemeClr val="tx1"/>
          </a:solidFill>
          <a:latin typeface="Times New Roman" pitchFamily="18"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Chỗ dành sẵn cho Tiêu đề 1"/>
          <p:cNvSpPr>
            <a:spLocks noGrp="1"/>
          </p:cNvSpPr>
          <p:nvPr>
            <p:ph type="title"/>
          </p:nvPr>
        </p:nvSpPr>
        <p:spPr bwMode="auto">
          <a:xfrm>
            <a:off x="628650" y="365129"/>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vi-VN" smtClean="0"/>
              <a:t>Bấm để sửa kiểu tiêu đề Bản cái</a:t>
            </a:r>
          </a:p>
        </p:txBody>
      </p:sp>
      <p:sp>
        <p:nvSpPr>
          <p:cNvPr id="1027" name="Chỗ dành sẵn cho Văn bản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vi-VN" smtClean="0"/>
              <a:t>Bấm để 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p>
        </p:txBody>
      </p:sp>
      <p:sp>
        <p:nvSpPr>
          <p:cNvPr id="4" name="Chỗ dành sẵn cho Ngày tháng 3">
            <a:extLst>
              <a:ext uri="{FF2B5EF4-FFF2-40B4-BE49-F238E27FC236}"/>
            </a:extLst>
          </p:cNvPr>
          <p:cNvSpPr>
            <a:spLocks noGrp="1"/>
          </p:cNvSpPr>
          <p:nvPr>
            <p:ph type="dt" sz="half" idx="2"/>
          </p:nvPr>
        </p:nvSpPr>
        <p:spPr>
          <a:xfrm>
            <a:off x="628650" y="6356827"/>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26B58213-3519-414F-986F-999592649907}"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3"/>
          </p:nvPr>
        </p:nvSpPr>
        <p:spPr>
          <a:xfrm>
            <a:off x="3028950" y="6356827"/>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4"/>
          </p:nvPr>
        </p:nvSpPr>
        <p:spPr>
          <a:xfrm>
            <a:off x="6457950" y="6356827"/>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58310F0E-46D3-4B2E-AF60-FEE047E89CCF}"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951662228"/>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Times New Roman" pitchFamily="18" charset="0"/>
        </a:defRPr>
      </a:lvl2pPr>
      <a:lvl3pPr algn="l" rtl="0" fontAlgn="base">
        <a:lnSpc>
          <a:spcPct val="90000"/>
        </a:lnSpc>
        <a:spcBef>
          <a:spcPct val="0"/>
        </a:spcBef>
        <a:spcAft>
          <a:spcPct val="0"/>
        </a:spcAft>
        <a:defRPr sz="4400">
          <a:solidFill>
            <a:schemeClr val="tx1"/>
          </a:solidFill>
          <a:latin typeface="Times New Roman" pitchFamily="18" charset="0"/>
        </a:defRPr>
      </a:lvl3pPr>
      <a:lvl4pPr algn="l" rtl="0" fontAlgn="base">
        <a:lnSpc>
          <a:spcPct val="90000"/>
        </a:lnSpc>
        <a:spcBef>
          <a:spcPct val="0"/>
        </a:spcBef>
        <a:spcAft>
          <a:spcPct val="0"/>
        </a:spcAft>
        <a:defRPr sz="4400">
          <a:solidFill>
            <a:schemeClr val="tx1"/>
          </a:solidFill>
          <a:latin typeface="Times New Roman" pitchFamily="18" charset="0"/>
        </a:defRPr>
      </a:lvl4pPr>
      <a:lvl5pPr algn="l" rtl="0" fontAlgn="base">
        <a:lnSpc>
          <a:spcPct val="90000"/>
        </a:lnSpc>
        <a:spcBef>
          <a:spcPct val="0"/>
        </a:spcBef>
        <a:spcAft>
          <a:spcPct val="0"/>
        </a:spcAft>
        <a:defRPr sz="4400">
          <a:solidFill>
            <a:schemeClr val="tx1"/>
          </a:solidFill>
          <a:latin typeface="Times New Roman" pitchFamily="18" charset="0"/>
        </a:defRPr>
      </a:lvl5pPr>
      <a:lvl6pPr marL="457200" algn="l" rtl="0" fontAlgn="base">
        <a:lnSpc>
          <a:spcPct val="90000"/>
        </a:lnSpc>
        <a:spcBef>
          <a:spcPct val="0"/>
        </a:spcBef>
        <a:spcAft>
          <a:spcPct val="0"/>
        </a:spcAft>
        <a:defRPr sz="4400">
          <a:solidFill>
            <a:schemeClr val="tx1"/>
          </a:solidFill>
          <a:latin typeface="Times New Roman" pitchFamily="18" charset="0"/>
        </a:defRPr>
      </a:lvl6pPr>
      <a:lvl7pPr marL="914400" algn="l" rtl="0" fontAlgn="base">
        <a:lnSpc>
          <a:spcPct val="90000"/>
        </a:lnSpc>
        <a:spcBef>
          <a:spcPct val="0"/>
        </a:spcBef>
        <a:spcAft>
          <a:spcPct val="0"/>
        </a:spcAft>
        <a:defRPr sz="4400">
          <a:solidFill>
            <a:schemeClr val="tx1"/>
          </a:solidFill>
          <a:latin typeface="Times New Roman" pitchFamily="18" charset="0"/>
        </a:defRPr>
      </a:lvl7pPr>
      <a:lvl8pPr marL="1371600" algn="l" rtl="0" fontAlgn="base">
        <a:lnSpc>
          <a:spcPct val="90000"/>
        </a:lnSpc>
        <a:spcBef>
          <a:spcPct val="0"/>
        </a:spcBef>
        <a:spcAft>
          <a:spcPct val="0"/>
        </a:spcAft>
        <a:defRPr sz="4400">
          <a:solidFill>
            <a:schemeClr val="tx1"/>
          </a:solidFill>
          <a:latin typeface="Times New Roman" pitchFamily="18" charset="0"/>
        </a:defRPr>
      </a:lvl8pPr>
      <a:lvl9pPr marL="1828800" algn="l" rtl="0" fontAlgn="base">
        <a:lnSpc>
          <a:spcPct val="90000"/>
        </a:lnSpc>
        <a:spcBef>
          <a:spcPct val="0"/>
        </a:spcBef>
        <a:spcAft>
          <a:spcPct val="0"/>
        </a:spcAft>
        <a:defRPr sz="4400">
          <a:solidFill>
            <a:schemeClr val="tx1"/>
          </a:solidFill>
          <a:latin typeface="Times New Roman" pitchFamily="18"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Chỗ dành sẵn cho Tiêu đề 1"/>
          <p:cNvSpPr>
            <a:spLocks noGrp="1"/>
          </p:cNvSpPr>
          <p:nvPr>
            <p:ph type="title"/>
          </p:nvPr>
        </p:nvSpPr>
        <p:spPr bwMode="auto">
          <a:xfrm>
            <a:off x="628650" y="365129"/>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vi-VN" smtClean="0"/>
              <a:t>Bấm để sửa kiểu tiêu đề Bản cái</a:t>
            </a:r>
          </a:p>
        </p:txBody>
      </p:sp>
      <p:sp>
        <p:nvSpPr>
          <p:cNvPr id="1027" name="Chỗ dành sẵn cho Văn bản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vi-VN" smtClean="0"/>
              <a:t>Bấm để 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p>
        </p:txBody>
      </p:sp>
      <p:sp>
        <p:nvSpPr>
          <p:cNvPr id="4" name="Chỗ dành sẵn cho Ngày tháng 3">
            <a:extLst>
              <a:ext uri="{FF2B5EF4-FFF2-40B4-BE49-F238E27FC236}"/>
            </a:extLst>
          </p:cNvPr>
          <p:cNvSpPr>
            <a:spLocks noGrp="1"/>
          </p:cNvSpPr>
          <p:nvPr>
            <p:ph type="dt" sz="half" idx="2"/>
          </p:nvPr>
        </p:nvSpPr>
        <p:spPr>
          <a:xfrm>
            <a:off x="628650" y="6356819"/>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26B58213-3519-414F-986F-999592649907}"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3"/>
          </p:nvPr>
        </p:nvSpPr>
        <p:spPr>
          <a:xfrm>
            <a:off x="3028950" y="6356819"/>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4"/>
          </p:nvPr>
        </p:nvSpPr>
        <p:spPr>
          <a:xfrm>
            <a:off x="6457950" y="6356819"/>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58310F0E-46D3-4B2E-AF60-FEE047E89CCF}"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0902935"/>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Times New Roman" pitchFamily="18" charset="0"/>
        </a:defRPr>
      </a:lvl2pPr>
      <a:lvl3pPr algn="l" rtl="0" fontAlgn="base">
        <a:lnSpc>
          <a:spcPct val="90000"/>
        </a:lnSpc>
        <a:spcBef>
          <a:spcPct val="0"/>
        </a:spcBef>
        <a:spcAft>
          <a:spcPct val="0"/>
        </a:spcAft>
        <a:defRPr sz="4400">
          <a:solidFill>
            <a:schemeClr val="tx1"/>
          </a:solidFill>
          <a:latin typeface="Times New Roman" pitchFamily="18" charset="0"/>
        </a:defRPr>
      </a:lvl3pPr>
      <a:lvl4pPr algn="l" rtl="0" fontAlgn="base">
        <a:lnSpc>
          <a:spcPct val="90000"/>
        </a:lnSpc>
        <a:spcBef>
          <a:spcPct val="0"/>
        </a:spcBef>
        <a:spcAft>
          <a:spcPct val="0"/>
        </a:spcAft>
        <a:defRPr sz="4400">
          <a:solidFill>
            <a:schemeClr val="tx1"/>
          </a:solidFill>
          <a:latin typeface="Times New Roman" pitchFamily="18" charset="0"/>
        </a:defRPr>
      </a:lvl4pPr>
      <a:lvl5pPr algn="l" rtl="0" fontAlgn="base">
        <a:lnSpc>
          <a:spcPct val="90000"/>
        </a:lnSpc>
        <a:spcBef>
          <a:spcPct val="0"/>
        </a:spcBef>
        <a:spcAft>
          <a:spcPct val="0"/>
        </a:spcAft>
        <a:defRPr sz="4400">
          <a:solidFill>
            <a:schemeClr val="tx1"/>
          </a:solidFill>
          <a:latin typeface="Times New Roman" pitchFamily="18" charset="0"/>
        </a:defRPr>
      </a:lvl5pPr>
      <a:lvl6pPr marL="457200" algn="l" rtl="0" fontAlgn="base">
        <a:lnSpc>
          <a:spcPct val="90000"/>
        </a:lnSpc>
        <a:spcBef>
          <a:spcPct val="0"/>
        </a:spcBef>
        <a:spcAft>
          <a:spcPct val="0"/>
        </a:spcAft>
        <a:defRPr sz="4400">
          <a:solidFill>
            <a:schemeClr val="tx1"/>
          </a:solidFill>
          <a:latin typeface="Times New Roman" pitchFamily="18" charset="0"/>
        </a:defRPr>
      </a:lvl6pPr>
      <a:lvl7pPr marL="914400" algn="l" rtl="0" fontAlgn="base">
        <a:lnSpc>
          <a:spcPct val="90000"/>
        </a:lnSpc>
        <a:spcBef>
          <a:spcPct val="0"/>
        </a:spcBef>
        <a:spcAft>
          <a:spcPct val="0"/>
        </a:spcAft>
        <a:defRPr sz="4400">
          <a:solidFill>
            <a:schemeClr val="tx1"/>
          </a:solidFill>
          <a:latin typeface="Times New Roman" pitchFamily="18" charset="0"/>
        </a:defRPr>
      </a:lvl7pPr>
      <a:lvl8pPr marL="1371600" algn="l" rtl="0" fontAlgn="base">
        <a:lnSpc>
          <a:spcPct val="90000"/>
        </a:lnSpc>
        <a:spcBef>
          <a:spcPct val="0"/>
        </a:spcBef>
        <a:spcAft>
          <a:spcPct val="0"/>
        </a:spcAft>
        <a:defRPr sz="4400">
          <a:solidFill>
            <a:schemeClr val="tx1"/>
          </a:solidFill>
          <a:latin typeface="Times New Roman" pitchFamily="18" charset="0"/>
        </a:defRPr>
      </a:lvl8pPr>
      <a:lvl9pPr marL="1828800" algn="l" rtl="0" fontAlgn="base">
        <a:lnSpc>
          <a:spcPct val="90000"/>
        </a:lnSpc>
        <a:spcBef>
          <a:spcPct val="0"/>
        </a:spcBef>
        <a:spcAft>
          <a:spcPct val="0"/>
        </a:spcAft>
        <a:defRPr sz="4400">
          <a:solidFill>
            <a:schemeClr val="tx1"/>
          </a:solidFill>
          <a:latin typeface="Times New Roman" pitchFamily="18"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Chỗ dành sẵn cho Tiêu đề 1"/>
          <p:cNvSpPr>
            <a:spLocks noGrp="1"/>
          </p:cNvSpPr>
          <p:nvPr>
            <p:ph type="title"/>
          </p:nvPr>
        </p:nvSpPr>
        <p:spPr bwMode="auto">
          <a:xfrm>
            <a:off x="628650" y="365129"/>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vi-VN" smtClean="0"/>
              <a:t>Bấm để sửa kiểu tiêu đề Bản cái</a:t>
            </a:r>
          </a:p>
        </p:txBody>
      </p:sp>
      <p:sp>
        <p:nvSpPr>
          <p:cNvPr id="1027" name="Chỗ dành sẵn cho Văn bản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vi-VN" smtClean="0"/>
              <a:t>Bấm để 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p>
        </p:txBody>
      </p:sp>
      <p:sp>
        <p:nvSpPr>
          <p:cNvPr id="4" name="Chỗ dành sẵn cho Ngày tháng 3">
            <a:extLst>
              <a:ext uri="{FF2B5EF4-FFF2-40B4-BE49-F238E27FC236}"/>
            </a:extLst>
          </p:cNvPr>
          <p:cNvSpPr>
            <a:spLocks noGrp="1"/>
          </p:cNvSpPr>
          <p:nvPr>
            <p:ph type="dt" sz="half" idx="2"/>
          </p:nvPr>
        </p:nvSpPr>
        <p:spPr>
          <a:xfrm>
            <a:off x="628650" y="6356809"/>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26B58213-3519-414F-986F-999592649907}"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3"/>
          </p:nvPr>
        </p:nvSpPr>
        <p:spPr>
          <a:xfrm>
            <a:off x="3028950" y="6356809"/>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4"/>
          </p:nvPr>
        </p:nvSpPr>
        <p:spPr>
          <a:xfrm>
            <a:off x="6457950" y="6356809"/>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58310F0E-46D3-4B2E-AF60-FEE047E89CCF}"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51241"/>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Times New Roman" pitchFamily="18" charset="0"/>
        </a:defRPr>
      </a:lvl2pPr>
      <a:lvl3pPr algn="l" rtl="0" fontAlgn="base">
        <a:lnSpc>
          <a:spcPct val="90000"/>
        </a:lnSpc>
        <a:spcBef>
          <a:spcPct val="0"/>
        </a:spcBef>
        <a:spcAft>
          <a:spcPct val="0"/>
        </a:spcAft>
        <a:defRPr sz="4400">
          <a:solidFill>
            <a:schemeClr val="tx1"/>
          </a:solidFill>
          <a:latin typeface="Times New Roman" pitchFamily="18" charset="0"/>
        </a:defRPr>
      </a:lvl3pPr>
      <a:lvl4pPr algn="l" rtl="0" fontAlgn="base">
        <a:lnSpc>
          <a:spcPct val="90000"/>
        </a:lnSpc>
        <a:spcBef>
          <a:spcPct val="0"/>
        </a:spcBef>
        <a:spcAft>
          <a:spcPct val="0"/>
        </a:spcAft>
        <a:defRPr sz="4400">
          <a:solidFill>
            <a:schemeClr val="tx1"/>
          </a:solidFill>
          <a:latin typeface="Times New Roman" pitchFamily="18" charset="0"/>
        </a:defRPr>
      </a:lvl4pPr>
      <a:lvl5pPr algn="l" rtl="0" fontAlgn="base">
        <a:lnSpc>
          <a:spcPct val="90000"/>
        </a:lnSpc>
        <a:spcBef>
          <a:spcPct val="0"/>
        </a:spcBef>
        <a:spcAft>
          <a:spcPct val="0"/>
        </a:spcAft>
        <a:defRPr sz="4400">
          <a:solidFill>
            <a:schemeClr val="tx1"/>
          </a:solidFill>
          <a:latin typeface="Times New Roman" pitchFamily="18" charset="0"/>
        </a:defRPr>
      </a:lvl5pPr>
      <a:lvl6pPr marL="457200" algn="l" rtl="0" fontAlgn="base">
        <a:lnSpc>
          <a:spcPct val="90000"/>
        </a:lnSpc>
        <a:spcBef>
          <a:spcPct val="0"/>
        </a:spcBef>
        <a:spcAft>
          <a:spcPct val="0"/>
        </a:spcAft>
        <a:defRPr sz="4400">
          <a:solidFill>
            <a:schemeClr val="tx1"/>
          </a:solidFill>
          <a:latin typeface="Times New Roman" pitchFamily="18" charset="0"/>
        </a:defRPr>
      </a:lvl6pPr>
      <a:lvl7pPr marL="914400" algn="l" rtl="0" fontAlgn="base">
        <a:lnSpc>
          <a:spcPct val="90000"/>
        </a:lnSpc>
        <a:spcBef>
          <a:spcPct val="0"/>
        </a:spcBef>
        <a:spcAft>
          <a:spcPct val="0"/>
        </a:spcAft>
        <a:defRPr sz="4400">
          <a:solidFill>
            <a:schemeClr val="tx1"/>
          </a:solidFill>
          <a:latin typeface="Times New Roman" pitchFamily="18" charset="0"/>
        </a:defRPr>
      </a:lvl7pPr>
      <a:lvl8pPr marL="1371600" algn="l" rtl="0" fontAlgn="base">
        <a:lnSpc>
          <a:spcPct val="90000"/>
        </a:lnSpc>
        <a:spcBef>
          <a:spcPct val="0"/>
        </a:spcBef>
        <a:spcAft>
          <a:spcPct val="0"/>
        </a:spcAft>
        <a:defRPr sz="4400">
          <a:solidFill>
            <a:schemeClr val="tx1"/>
          </a:solidFill>
          <a:latin typeface="Times New Roman" pitchFamily="18" charset="0"/>
        </a:defRPr>
      </a:lvl8pPr>
      <a:lvl9pPr marL="1828800" algn="l" rtl="0" fontAlgn="base">
        <a:lnSpc>
          <a:spcPct val="90000"/>
        </a:lnSpc>
        <a:spcBef>
          <a:spcPct val="0"/>
        </a:spcBef>
        <a:spcAft>
          <a:spcPct val="0"/>
        </a:spcAft>
        <a:defRPr sz="4400">
          <a:solidFill>
            <a:schemeClr val="tx1"/>
          </a:solidFill>
          <a:latin typeface="Times New Roman" pitchFamily="18"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Chỗ dành sẵn cho Tiêu đề 1"/>
          <p:cNvSpPr>
            <a:spLocks noGrp="1"/>
          </p:cNvSpPr>
          <p:nvPr>
            <p:ph type="title"/>
          </p:nvPr>
        </p:nvSpPr>
        <p:spPr bwMode="auto">
          <a:xfrm>
            <a:off x="628650" y="365129"/>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vi-VN" smtClean="0"/>
              <a:t>Bấm để sửa kiểu tiêu đề Bản cái</a:t>
            </a:r>
          </a:p>
        </p:txBody>
      </p:sp>
      <p:sp>
        <p:nvSpPr>
          <p:cNvPr id="1027" name="Chỗ dành sẵn cho Văn bản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vi-VN" smtClean="0"/>
              <a:t>Bấm để 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p>
        </p:txBody>
      </p:sp>
      <p:sp>
        <p:nvSpPr>
          <p:cNvPr id="4" name="Chỗ dành sẵn cho Ngày tháng 3">
            <a:extLst>
              <a:ext uri="{FF2B5EF4-FFF2-40B4-BE49-F238E27FC236}"/>
            </a:extLst>
          </p:cNvPr>
          <p:cNvSpPr>
            <a:spLocks noGrp="1"/>
          </p:cNvSpPr>
          <p:nvPr>
            <p:ph type="dt" sz="half" idx="2"/>
          </p:nvPr>
        </p:nvSpPr>
        <p:spPr>
          <a:xfrm>
            <a:off x="628650" y="6356797"/>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26B58213-3519-414F-986F-999592649907}"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3"/>
          </p:nvPr>
        </p:nvSpPr>
        <p:spPr>
          <a:xfrm>
            <a:off x="3028950" y="6356797"/>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4"/>
          </p:nvPr>
        </p:nvSpPr>
        <p:spPr>
          <a:xfrm>
            <a:off x="6457950" y="6356797"/>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58310F0E-46D3-4B2E-AF60-FEE047E89CCF}"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91277197"/>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Times New Roman" pitchFamily="18" charset="0"/>
        </a:defRPr>
      </a:lvl2pPr>
      <a:lvl3pPr algn="l" rtl="0" fontAlgn="base">
        <a:lnSpc>
          <a:spcPct val="90000"/>
        </a:lnSpc>
        <a:spcBef>
          <a:spcPct val="0"/>
        </a:spcBef>
        <a:spcAft>
          <a:spcPct val="0"/>
        </a:spcAft>
        <a:defRPr sz="4400">
          <a:solidFill>
            <a:schemeClr val="tx1"/>
          </a:solidFill>
          <a:latin typeface="Times New Roman" pitchFamily="18" charset="0"/>
        </a:defRPr>
      </a:lvl3pPr>
      <a:lvl4pPr algn="l" rtl="0" fontAlgn="base">
        <a:lnSpc>
          <a:spcPct val="90000"/>
        </a:lnSpc>
        <a:spcBef>
          <a:spcPct val="0"/>
        </a:spcBef>
        <a:spcAft>
          <a:spcPct val="0"/>
        </a:spcAft>
        <a:defRPr sz="4400">
          <a:solidFill>
            <a:schemeClr val="tx1"/>
          </a:solidFill>
          <a:latin typeface="Times New Roman" pitchFamily="18" charset="0"/>
        </a:defRPr>
      </a:lvl4pPr>
      <a:lvl5pPr algn="l" rtl="0" fontAlgn="base">
        <a:lnSpc>
          <a:spcPct val="90000"/>
        </a:lnSpc>
        <a:spcBef>
          <a:spcPct val="0"/>
        </a:spcBef>
        <a:spcAft>
          <a:spcPct val="0"/>
        </a:spcAft>
        <a:defRPr sz="4400">
          <a:solidFill>
            <a:schemeClr val="tx1"/>
          </a:solidFill>
          <a:latin typeface="Times New Roman" pitchFamily="18" charset="0"/>
        </a:defRPr>
      </a:lvl5pPr>
      <a:lvl6pPr marL="457200" algn="l" rtl="0" fontAlgn="base">
        <a:lnSpc>
          <a:spcPct val="90000"/>
        </a:lnSpc>
        <a:spcBef>
          <a:spcPct val="0"/>
        </a:spcBef>
        <a:spcAft>
          <a:spcPct val="0"/>
        </a:spcAft>
        <a:defRPr sz="4400">
          <a:solidFill>
            <a:schemeClr val="tx1"/>
          </a:solidFill>
          <a:latin typeface="Times New Roman" pitchFamily="18" charset="0"/>
        </a:defRPr>
      </a:lvl6pPr>
      <a:lvl7pPr marL="914400" algn="l" rtl="0" fontAlgn="base">
        <a:lnSpc>
          <a:spcPct val="90000"/>
        </a:lnSpc>
        <a:spcBef>
          <a:spcPct val="0"/>
        </a:spcBef>
        <a:spcAft>
          <a:spcPct val="0"/>
        </a:spcAft>
        <a:defRPr sz="4400">
          <a:solidFill>
            <a:schemeClr val="tx1"/>
          </a:solidFill>
          <a:latin typeface="Times New Roman" pitchFamily="18" charset="0"/>
        </a:defRPr>
      </a:lvl7pPr>
      <a:lvl8pPr marL="1371600" algn="l" rtl="0" fontAlgn="base">
        <a:lnSpc>
          <a:spcPct val="90000"/>
        </a:lnSpc>
        <a:spcBef>
          <a:spcPct val="0"/>
        </a:spcBef>
        <a:spcAft>
          <a:spcPct val="0"/>
        </a:spcAft>
        <a:defRPr sz="4400">
          <a:solidFill>
            <a:schemeClr val="tx1"/>
          </a:solidFill>
          <a:latin typeface="Times New Roman" pitchFamily="18" charset="0"/>
        </a:defRPr>
      </a:lvl8pPr>
      <a:lvl9pPr marL="1828800" algn="l" rtl="0" fontAlgn="base">
        <a:lnSpc>
          <a:spcPct val="90000"/>
        </a:lnSpc>
        <a:spcBef>
          <a:spcPct val="0"/>
        </a:spcBef>
        <a:spcAft>
          <a:spcPct val="0"/>
        </a:spcAft>
        <a:defRPr sz="4400">
          <a:solidFill>
            <a:schemeClr val="tx1"/>
          </a:solidFill>
          <a:latin typeface="Times New Roman" pitchFamily="18"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Chỗ dành sẵn cho Tiêu đề 1"/>
          <p:cNvSpPr>
            <a:spLocks noGrp="1"/>
          </p:cNvSpPr>
          <p:nvPr>
            <p:ph type="title"/>
          </p:nvPr>
        </p:nvSpPr>
        <p:spPr bwMode="auto">
          <a:xfrm>
            <a:off x="628650" y="365129"/>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vi-VN" smtClean="0"/>
              <a:t>Bấm để sửa kiểu tiêu đề Bản cái</a:t>
            </a:r>
          </a:p>
        </p:txBody>
      </p:sp>
      <p:sp>
        <p:nvSpPr>
          <p:cNvPr id="1027" name="Chỗ dành sẵn cho Văn bản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vi-VN" smtClean="0"/>
              <a:t>Bấm để 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p>
        </p:txBody>
      </p:sp>
      <p:sp>
        <p:nvSpPr>
          <p:cNvPr id="4" name="Chỗ dành sẵn cho Ngày tháng 3">
            <a:extLst>
              <a:ext uri="{FF2B5EF4-FFF2-40B4-BE49-F238E27FC236}"/>
            </a:extLst>
          </p:cNvPr>
          <p:cNvSpPr>
            <a:spLocks noGrp="1"/>
          </p:cNvSpPr>
          <p:nvPr>
            <p:ph type="dt" sz="half" idx="2"/>
          </p:nvPr>
        </p:nvSpPr>
        <p:spPr>
          <a:xfrm>
            <a:off x="628650" y="6356783"/>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26B58213-3519-414F-986F-999592649907}"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3"/>
          </p:nvPr>
        </p:nvSpPr>
        <p:spPr>
          <a:xfrm>
            <a:off x="3028950" y="6356783"/>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4"/>
          </p:nvPr>
        </p:nvSpPr>
        <p:spPr>
          <a:xfrm>
            <a:off x="6457950" y="6356783"/>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58310F0E-46D3-4B2E-AF60-FEE047E89CCF}"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406485342"/>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Times New Roman" pitchFamily="18" charset="0"/>
        </a:defRPr>
      </a:lvl2pPr>
      <a:lvl3pPr algn="l" rtl="0" fontAlgn="base">
        <a:lnSpc>
          <a:spcPct val="90000"/>
        </a:lnSpc>
        <a:spcBef>
          <a:spcPct val="0"/>
        </a:spcBef>
        <a:spcAft>
          <a:spcPct val="0"/>
        </a:spcAft>
        <a:defRPr sz="4400">
          <a:solidFill>
            <a:schemeClr val="tx1"/>
          </a:solidFill>
          <a:latin typeface="Times New Roman" pitchFamily="18" charset="0"/>
        </a:defRPr>
      </a:lvl3pPr>
      <a:lvl4pPr algn="l" rtl="0" fontAlgn="base">
        <a:lnSpc>
          <a:spcPct val="90000"/>
        </a:lnSpc>
        <a:spcBef>
          <a:spcPct val="0"/>
        </a:spcBef>
        <a:spcAft>
          <a:spcPct val="0"/>
        </a:spcAft>
        <a:defRPr sz="4400">
          <a:solidFill>
            <a:schemeClr val="tx1"/>
          </a:solidFill>
          <a:latin typeface="Times New Roman" pitchFamily="18" charset="0"/>
        </a:defRPr>
      </a:lvl4pPr>
      <a:lvl5pPr algn="l" rtl="0" fontAlgn="base">
        <a:lnSpc>
          <a:spcPct val="90000"/>
        </a:lnSpc>
        <a:spcBef>
          <a:spcPct val="0"/>
        </a:spcBef>
        <a:spcAft>
          <a:spcPct val="0"/>
        </a:spcAft>
        <a:defRPr sz="4400">
          <a:solidFill>
            <a:schemeClr val="tx1"/>
          </a:solidFill>
          <a:latin typeface="Times New Roman" pitchFamily="18" charset="0"/>
        </a:defRPr>
      </a:lvl5pPr>
      <a:lvl6pPr marL="457200" algn="l" rtl="0" fontAlgn="base">
        <a:lnSpc>
          <a:spcPct val="90000"/>
        </a:lnSpc>
        <a:spcBef>
          <a:spcPct val="0"/>
        </a:spcBef>
        <a:spcAft>
          <a:spcPct val="0"/>
        </a:spcAft>
        <a:defRPr sz="4400">
          <a:solidFill>
            <a:schemeClr val="tx1"/>
          </a:solidFill>
          <a:latin typeface="Times New Roman" pitchFamily="18" charset="0"/>
        </a:defRPr>
      </a:lvl6pPr>
      <a:lvl7pPr marL="914400" algn="l" rtl="0" fontAlgn="base">
        <a:lnSpc>
          <a:spcPct val="90000"/>
        </a:lnSpc>
        <a:spcBef>
          <a:spcPct val="0"/>
        </a:spcBef>
        <a:spcAft>
          <a:spcPct val="0"/>
        </a:spcAft>
        <a:defRPr sz="4400">
          <a:solidFill>
            <a:schemeClr val="tx1"/>
          </a:solidFill>
          <a:latin typeface="Times New Roman" pitchFamily="18" charset="0"/>
        </a:defRPr>
      </a:lvl7pPr>
      <a:lvl8pPr marL="1371600" algn="l" rtl="0" fontAlgn="base">
        <a:lnSpc>
          <a:spcPct val="90000"/>
        </a:lnSpc>
        <a:spcBef>
          <a:spcPct val="0"/>
        </a:spcBef>
        <a:spcAft>
          <a:spcPct val="0"/>
        </a:spcAft>
        <a:defRPr sz="4400">
          <a:solidFill>
            <a:schemeClr val="tx1"/>
          </a:solidFill>
          <a:latin typeface="Times New Roman" pitchFamily="18" charset="0"/>
        </a:defRPr>
      </a:lvl8pPr>
      <a:lvl9pPr marL="1828800" algn="l" rtl="0" fontAlgn="base">
        <a:lnSpc>
          <a:spcPct val="90000"/>
        </a:lnSpc>
        <a:spcBef>
          <a:spcPct val="0"/>
        </a:spcBef>
        <a:spcAft>
          <a:spcPct val="0"/>
        </a:spcAft>
        <a:defRPr sz="4400">
          <a:solidFill>
            <a:schemeClr val="tx1"/>
          </a:solidFill>
          <a:latin typeface="Times New Roman" pitchFamily="18"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Chỗ dành sẵn cho Tiêu đề 1"/>
          <p:cNvSpPr>
            <a:spLocks noGrp="1"/>
          </p:cNvSpPr>
          <p:nvPr>
            <p:ph type="title"/>
          </p:nvPr>
        </p:nvSpPr>
        <p:spPr bwMode="auto">
          <a:xfrm>
            <a:off x="628650" y="365129"/>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vi-VN" smtClean="0"/>
              <a:t>Bấm để sửa kiểu tiêu đề Bản cái</a:t>
            </a:r>
          </a:p>
        </p:txBody>
      </p:sp>
      <p:sp>
        <p:nvSpPr>
          <p:cNvPr id="1027" name="Chỗ dành sẵn cho Văn bản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vi-VN" smtClean="0"/>
              <a:t>Bấm để 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p>
        </p:txBody>
      </p:sp>
      <p:sp>
        <p:nvSpPr>
          <p:cNvPr id="4" name="Chỗ dành sẵn cho Ngày tháng 3">
            <a:extLst>
              <a:ext uri="{FF2B5EF4-FFF2-40B4-BE49-F238E27FC236}"/>
            </a:extLst>
          </p:cNvPr>
          <p:cNvSpPr>
            <a:spLocks noGrp="1"/>
          </p:cNvSpPr>
          <p:nvPr>
            <p:ph type="dt" sz="half" idx="2"/>
          </p:nvPr>
        </p:nvSpPr>
        <p:spPr>
          <a:xfrm>
            <a:off x="628650" y="6356749"/>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26B58213-3519-414F-986F-999592649907}"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3"/>
          </p:nvPr>
        </p:nvSpPr>
        <p:spPr>
          <a:xfrm>
            <a:off x="3028950" y="6356749"/>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4"/>
          </p:nvPr>
        </p:nvSpPr>
        <p:spPr>
          <a:xfrm>
            <a:off x="6457950" y="6356749"/>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58310F0E-46D3-4B2E-AF60-FEE047E89CCF}"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000039180"/>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Times New Roman" pitchFamily="18" charset="0"/>
        </a:defRPr>
      </a:lvl2pPr>
      <a:lvl3pPr algn="l" rtl="0" fontAlgn="base">
        <a:lnSpc>
          <a:spcPct val="90000"/>
        </a:lnSpc>
        <a:spcBef>
          <a:spcPct val="0"/>
        </a:spcBef>
        <a:spcAft>
          <a:spcPct val="0"/>
        </a:spcAft>
        <a:defRPr sz="4400">
          <a:solidFill>
            <a:schemeClr val="tx1"/>
          </a:solidFill>
          <a:latin typeface="Times New Roman" pitchFamily="18" charset="0"/>
        </a:defRPr>
      </a:lvl3pPr>
      <a:lvl4pPr algn="l" rtl="0" fontAlgn="base">
        <a:lnSpc>
          <a:spcPct val="90000"/>
        </a:lnSpc>
        <a:spcBef>
          <a:spcPct val="0"/>
        </a:spcBef>
        <a:spcAft>
          <a:spcPct val="0"/>
        </a:spcAft>
        <a:defRPr sz="4400">
          <a:solidFill>
            <a:schemeClr val="tx1"/>
          </a:solidFill>
          <a:latin typeface="Times New Roman" pitchFamily="18" charset="0"/>
        </a:defRPr>
      </a:lvl4pPr>
      <a:lvl5pPr algn="l" rtl="0" fontAlgn="base">
        <a:lnSpc>
          <a:spcPct val="90000"/>
        </a:lnSpc>
        <a:spcBef>
          <a:spcPct val="0"/>
        </a:spcBef>
        <a:spcAft>
          <a:spcPct val="0"/>
        </a:spcAft>
        <a:defRPr sz="4400">
          <a:solidFill>
            <a:schemeClr val="tx1"/>
          </a:solidFill>
          <a:latin typeface="Times New Roman" pitchFamily="18" charset="0"/>
        </a:defRPr>
      </a:lvl5pPr>
      <a:lvl6pPr marL="457200" algn="l" rtl="0" fontAlgn="base">
        <a:lnSpc>
          <a:spcPct val="90000"/>
        </a:lnSpc>
        <a:spcBef>
          <a:spcPct val="0"/>
        </a:spcBef>
        <a:spcAft>
          <a:spcPct val="0"/>
        </a:spcAft>
        <a:defRPr sz="4400">
          <a:solidFill>
            <a:schemeClr val="tx1"/>
          </a:solidFill>
          <a:latin typeface="Times New Roman" pitchFamily="18" charset="0"/>
        </a:defRPr>
      </a:lvl6pPr>
      <a:lvl7pPr marL="914400" algn="l" rtl="0" fontAlgn="base">
        <a:lnSpc>
          <a:spcPct val="90000"/>
        </a:lnSpc>
        <a:spcBef>
          <a:spcPct val="0"/>
        </a:spcBef>
        <a:spcAft>
          <a:spcPct val="0"/>
        </a:spcAft>
        <a:defRPr sz="4400">
          <a:solidFill>
            <a:schemeClr val="tx1"/>
          </a:solidFill>
          <a:latin typeface="Times New Roman" pitchFamily="18" charset="0"/>
        </a:defRPr>
      </a:lvl7pPr>
      <a:lvl8pPr marL="1371600" algn="l" rtl="0" fontAlgn="base">
        <a:lnSpc>
          <a:spcPct val="90000"/>
        </a:lnSpc>
        <a:spcBef>
          <a:spcPct val="0"/>
        </a:spcBef>
        <a:spcAft>
          <a:spcPct val="0"/>
        </a:spcAft>
        <a:defRPr sz="4400">
          <a:solidFill>
            <a:schemeClr val="tx1"/>
          </a:solidFill>
          <a:latin typeface="Times New Roman" pitchFamily="18" charset="0"/>
        </a:defRPr>
      </a:lvl8pPr>
      <a:lvl9pPr marL="1828800" algn="l" rtl="0" fontAlgn="base">
        <a:lnSpc>
          <a:spcPct val="90000"/>
        </a:lnSpc>
        <a:spcBef>
          <a:spcPct val="0"/>
        </a:spcBef>
        <a:spcAft>
          <a:spcPct val="0"/>
        </a:spcAft>
        <a:defRPr sz="4400">
          <a:solidFill>
            <a:schemeClr val="tx1"/>
          </a:solidFill>
          <a:latin typeface="Times New Roman" pitchFamily="18"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Chỗ dành sẵn cho Tiêu đề 1"/>
          <p:cNvSpPr>
            <a:spLocks noGrp="1"/>
          </p:cNvSpPr>
          <p:nvPr>
            <p:ph type="title"/>
          </p:nvPr>
        </p:nvSpPr>
        <p:spPr bwMode="auto">
          <a:xfrm>
            <a:off x="628650" y="365129"/>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vi-VN" smtClean="0"/>
              <a:t>Bấm để sửa kiểu tiêu đề Bản cái</a:t>
            </a:r>
          </a:p>
        </p:txBody>
      </p:sp>
      <p:sp>
        <p:nvSpPr>
          <p:cNvPr id="1027" name="Chỗ dành sẵn cho Văn bản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vi-VN" smtClean="0"/>
              <a:t>Bấm để 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p>
        </p:txBody>
      </p:sp>
      <p:sp>
        <p:nvSpPr>
          <p:cNvPr id="4" name="Chỗ dành sẵn cho Ngày tháng 3">
            <a:extLst>
              <a:ext uri="{FF2B5EF4-FFF2-40B4-BE49-F238E27FC236}"/>
            </a:extLst>
          </p:cNvPr>
          <p:cNvSpPr>
            <a:spLocks noGrp="1"/>
          </p:cNvSpPr>
          <p:nvPr>
            <p:ph type="dt" sz="half" idx="2"/>
          </p:nvPr>
        </p:nvSpPr>
        <p:spPr>
          <a:xfrm>
            <a:off x="628650" y="6356729"/>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26B58213-3519-414F-986F-999592649907}"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3"/>
          </p:nvPr>
        </p:nvSpPr>
        <p:spPr>
          <a:xfrm>
            <a:off x="3028950" y="6356729"/>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4"/>
          </p:nvPr>
        </p:nvSpPr>
        <p:spPr>
          <a:xfrm>
            <a:off x="6457950" y="6356729"/>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58310F0E-46D3-4B2E-AF60-FEE047E89CCF}"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444744522"/>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Times New Roman" pitchFamily="18" charset="0"/>
        </a:defRPr>
      </a:lvl2pPr>
      <a:lvl3pPr algn="l" rtl="0" fontAlgn="base">
        <a:lnSpc>
          <a:spcPct val="90000"/>
        </a:lnSpc>
        <a:spcBef>
          <a:spcPct val="0"/>
        </a:spcBef>
        <a:spcAft>
          <a:spcPct val="0"/>
        </a:spcAft>
        <a:defRPr sz="4400">
          <a:solidFill>
            <a:schemeClr val="tx1"/>
          </a:solidFill>
          <a:latin typeface="Times New Roman" pitchFamily="18" charset="0"/>
        </a:defRPr>
      </a:lvl3pPr>
      <a:lvl4pPr algn="l" rtl="0" fontAlgn="base">
        <a:lnSpc>
          <a:spcPct val="90000"/>
        </a:lnSpc>
        <a:spcBef>
          <a:spcPct val="0"/>
        </a:spcBef>
        <a:spcAft>
          <a:spcPct val="0"/>
        </a:spcAft>
        <a:defRPr sz="4400">
          <a:solidFill>
            <a:schemeClr val="tx1"/>
          </a:solidFill>
          <a:latin typeface="Times New Roman" pitchFamily="18" charset="0"/>
        </a:defRPr>
      </a:lvl4pPr>
      <a:lvl5pPr algn="l" rtl="0" fontAlgn="base">
        <a:lnSpc>
          <a:spcPct val="90000"/>
        </a:lnSpc>
        <a:spcBef>
          <a:spcPct val="0"/>
        </a:spcBef>
        <a:spcAft>
          <a:spcPct val="0"/>
        </a:spcAft>
        <a:defRPr sz="4400">
          <a:solidFill>
            <a:schemeClr val="tx1"/>
          </a:solidFill>
          <a:latin typeface="Times New Roman" pitchFamily="18" charset="0"/>
        </a:defRPr>
      </a:lvl5pPr>
      <a:lvl6pPr marL="457200" algn="l" rtl="0" fontAlgn="base">
        <a:lnSpc>
          <a:spcPct val="90000"/>
        </a:lnSpc>
        <a:spcBef>
          <a:spcPct val="0"/>
        </a:spcBef>
        <a:spcAft>
          <a:spcPct val="0"/>
        </a:spcAft>
        <a:defRPr sz="4400">
          <a:solidFill>
            <a:schemeClr val="tx1"/>
          </a:solidFill>
          <a:latin typeface="Times New Roman" pitchFamily="18" charset="0"/>
        </a:defRPr>
      </a:lvl6pPr>
      <a:lvl7pPr marL="914400" algn="l" rtl="0" fontAlgn="base">
        <a:lnSpc>
          <a:spcPct val="90000"/>
        </a:lnSpc>
        <a:spcBef>
          <a:spcPct val="0"/>
        </a:spcBef>
        <a:spcAft>
          <a:spcPct val="0"/>
        </a:spcAft>
        <a:defRPr sz="4400">
          <a:solidFill>
            <a:schemeClr val="tx1"/>
          </a:solidFill>
          <a:latin typeface="Times New Roman" pitchFamily="18" charset="0"/>
        </a:defRPr>
      </a:lvl7pPr>
      <a:lvl8pPr marL="1371600" algn="l" rtl="0" fontAlgn="base">
        <a:lnSpc>
          <a:spcPct val="90000"/>
        </a:lnSpc>
        <a:spcBef>
          <a:spcPct val="0"/>
        </a:spcBef>
        <a:spcAft>
          <a:spcPct val="0"/>
        </a:spcAft>
        <a:defRPr sz="4400">
          <a:solidFill>
            <a:schemeClr val="tx1"/>
          </a:solidFill>
          <a:latin typeface="Times New Roman" pitchFamily="18" charset="0"/>
        </a:defRPr>
      </a:lvl8pPr>
      <a:lvl9pPr marL="1828800" algn="l" rtl="0" fontAlgn="base">
        <a:lnSpc>
          <a:spcPct val="90000"/>
        </a:lnSpc>
        <a:spcBef>
          <a:spcPct val="0"/>
        </a:spcBef>
        <a:spcAft>
          <a:spcPct val="0"/>
        </a:spcAft>
        <a:defRPr sz="4400">
          <a:solidFill>
            <a:schemeClr val="tx1"/>
          </a:solidFill>
          <a:latin typeface="Times New Roman" pitchFamily="18"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Chỗ dành sẵn cho Tiêu đề 1"/>
          <p:cNvSpPr>
            <a:spLocks noGrp="1"/>
          </p:cNvSpPr>
          <p:nvPr>
            <p:ph type="title"/>
          </p:nvPr>
        </p:nvSpPr>
        <p:spPr bwMode="auto">
          <a:xfrm>
            <a:off x="628650" y="365129"/>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vi-VN" smtClean="0"/>
              <a:t>Bấm để sửa kiểu tiêu đề Bản cái</a:t>
            </a:r>
          </a:p>
        </p:txBody>
      </p:sp>
      <p:sp>
        <p:nvSpPr>
          <p:cNvPr id="1027" name="Chỗ dành sẵn cho Văn bản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vi-VN" smtClean="0"/>
              <a:t>Bấm để 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p>
        </p:txBody>
      </p:sp>
      <p:sp>
        <p:nvSpPr>
          <p:cNvPr id="4" name="Chỗ dành sẵn cho Ngày tháng 3">
            <a:extLst>
              <a:ext uri="{FF2B5EF4-FFF2-40B4-BE49-F238E27FC236}"/>
            </a:extLst>
          </p:cNvPr>
          <p:cNvSpPr>
            <a:spLocks noGrp="1"/>
          </p:cNvSpPr>
          <p:nvPr>
            <p:ph type="dt" sz="half" idx="2"/>
          </p:nvPr>
        </p:nvSpPr>
        <p:spPr>
          <a:xfrm>
            <a:off x="628650" y="6356707"/>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26B58213-3519-414F-986F-999592649907}"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3"/>
          </p:nvPr>
        </p:nvSpPr>
        <p:spPr>
          <a:xfrm>
            <a:off x="3028950" y="6356707"/>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4"/>
          </p:nvPr>
        </p:nvSpPr>
        <p:spPr>
          <a:xfrm>
            <a:off x="6457950" y="6356707"/>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58310F0E-46D3-4B2E-AF60-FEE047E89CCF}"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82253696"/>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Times New Roman" pitchFamily="18" charset="0"/>
        </a:defRPr>
      </a:lvl2pPr>
      <a:lvl3pPr algn="l" rtl="0" fontAlgn="base">
        <a:lnSpc>
          <a:spcPct val="90000"/>
        </a:lnSpc>
        <a:spcBef>
          <a:spcPct val="0"/>
        </a:spcBef>
        <a:spcAft>
          <a:spcPct val="0"/>
        </a:spcAft>
        <a:defRPr sz="4400">
          <a:solidFill>
            <a:schemeClr val="tx1"/>
          </a:solidFill>
          <a:latin typeface="Times New Roman" pitchFamily="18" charset="0"/>
        </a:defRPr>
      </a:lvl3pPr>
      <a:lvl4pPr algn="l" rtl="0" fontAlgn="base">
        <a:lnSpc>
          <a:spcPct val="90000"/>
        </a:lnSpc>
        <a:spcBef>
          <a:spcPct val="0"/>
        </a:spcBef>
        <a:spcAft>
          <a:spcPct val="0"/>
        </a:spcAft>
        <a:defRPr sz="4400">
          <a:solidFill>
            <a:schemeClr val="tx1"/>
          </a:solidFill>
          <a:latin typeface="Times New Roman" pitchFamily="18" charset="0"/>
        </a:defRPr>
      </a:lvl4pPr>
      <a:lvl5pPr algn="l" rtl="0" fontAlgn="base">
        <a:lnSpc>
          <a:spcPct val="90000"/>
        </a:lnSpc>
        <a:spcBef>
          <a:spcPct val="0"/>
        </a:spcBef>
        <a:spcAft>
          <a:spcPct val="0"/>
        </a:spcAft>
        <a:defRPr sz="4400">
          <a:solidFill>
            <a:schemeClr val="tx1"/>
          </a:solidFill>
          <a:latin typeface="Times New Roman" pitchFamily="18" charset="0"/>
        </a:defRPr>
      </a:lvl5pPr>
      <a:lvl6pPr marL="457200" algn="l" rtl="0" fontAlgn="base">
        <a:lnSpc>
          <a:spcPct val="90000"/>
        </a:lnSpc>
        <a:spcBef>
          <a:spcPct val="0"/>
        </a:spcBef>
        <a:spcAft>
          <a:spcPct val="0"/>
        </a:spcAft>
        <a:defRPr sz="4400">
          <a:solidFill>
            <a:schemeClr val="tx1"/>
          </a:solidFill>
          <a:latin typeface="Times New Roman" pitchFamily="18" charset="0"/>
        </a:defRPr>
      </a:lvl6pPr>
      <a:lvl7pPr marL="914400" algn="l" rtl="0" fontAlgn="base">
        <a:lnSpc>
          <a:spcPct val="90000"/>
        </a:lnSpc>
        <a:spcBef>
          <a:spcPct val="0"/>
        </a:spcBef>
        <a:spcAft>
          <a:spcPct val="0"/>
        </a:spcAft>
        <a:defRPr sz="4400">
          <a:solidFill>
            <a:schemeClr val="tx1"/>
          </a:solidFill>
          <a:latin typeface="Times New Roman" pitchFamily="18" charset="0"/>
        </a:defRPr>
      </a:lvl7pPr>
      <a:lvl8pPr marL="1371600" algn="l" rtl="0" fontAlgn="base">
        <a:lnSpc>
          <a:spcPct val="90000"/>
        </a:lnSpc>
        <a:spcBef>
          <a:spcPct val="0"/>
        </a:spcBef>
        <a:spcAft>
          <a:spcPct val="0"/>
        </a:spcAft>
        <a:defRPr sz="4400">
          <a:solidFill>
            <a:schemeClr val="tx1"/>
          </a:solidFill>
          <a:latin typeface="Times New Roman" pitchFamily="18" charset="0"/>
        </a:defRPr>
      </a:lvl8pPr>
      <a:lvl9pPr marL="1828800" algn="l" rtl="0" fontAlgn="base">
        <a:lnSpc>
          <a:spcPct val="90000"/>
        </a:lnSpc>
        <a:spcBef>
          <a:spcPct val="0"/>
        </a:spcBef>
        <a:spcAft>
          <a:spcPct val="0"/>
        </a:spcAft>
        <a:defRPr sz="4400">
          <a:solidFill>
            <a:schemeClr val="tx1"/>
          </a:solidFill>
          <a:latin typeface="Times New Roman" pitchFamily="18"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Chỗ dành sẵn cho Tiêu đề 1"/>
          <p:cNvSpPr>
            <a:spLocks noGrp="1"/>
          </p:cNvSpPr>
          <p:nvPr>
            <p:ph type="title"/>
          </p:nvPr>
        </p:nvSpPr>
        <p:spPr bwMode="auto">
          <a:xfrm>
            <a:off x="628650" y="365129"/>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vi-VN" smtClean="0"/>
              <a:t>Bấm để sửa kiểu tiêu đề Bản cái</a:t>
            </a:r>
          </a:p>
        </p:txBody>
      </p:sp>
      <p:sp>
        <p:nvSpPr>
          <p:cNvPr id="1027" name="Chỗ dành sẵn cho Văn bản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vi-VN" smtClean="0"/>
              <a:t>Bấm để 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p>
        </p:txBody>
      </p:sp>
      <p:sp>
        <p:nvSpPr>
          <p:cNvPr id="4" name="Chỗ dành sẵn cho Ngày tháng 3">
            <a:extLst>
              <a:ext uri="{FF2B5EF4-FFF2-40B4-BE49-F238E27FC236}"/>
            </a:extLst>
          </p:cNvPr>
          <p:cNvSpPr>
            <a:spLocks noGrp="1"/>
          </p:cNvSpPr>
          <p:nvPr>
            <p:ph type="dt" sz="half" idx="2"/>
          </p:nvPr>
        </p:nvSpPr>
        <p:spPr>
          <a:xfrm>
            <a:off x="628650" y="6356683"/>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26B58213-3519-414F-986F-999592649907}"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3"/>
          </p:nvPr>
        </p:nvSpPr>
        <p:spPr>
          <a:xfrm>
            <a:off x="3028950" y="6356683"/>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4"/>
          </p:nvPr>
        </p:nvSpPr>
        <p:spPr>
          <a:xfrm>
            <a:off x="6457950" y="6356683"/>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58310F0E-46D3-4B2E-AF60-FEE047E89CCF}"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793282517"/>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Times New Roman" pitchFamily="18" charset="0"/>
        </a:defRPr>
      </a:lvl2pPr>
      <a:lvl3pPr algn="l" rtl="0" fontAlgn="base">
        <a:lnSpc>
          <a:spcPct val="90000"/>
        </a:lnSpc>
        <a:spcBef>
          <a:spcPct val="0"/>
        </a:spcBef>
        <a:spcAft>
          <a:spcPct val="0"/>
        </a:spcAft>
        <a:defRPr sz="4400">
          <a:solidFill>
            <a:schemeClr val="tx1"/>
          </a:solidFill>
          <a:latin typeface="Times New Roman" pitchFamily="18" charset="0"/>
        </a:defRPr>
      </a:lvl3pPr>
      <a:lvl4pPr algn="l" rtl="0" fontAlgn="base">
        <a:lnSpc>
          <a:spcPct val="90000"/>
        </a:lnSpc>
        <a:spcBef>
          <a:spcPct val="0"/>
        </a:spcBef>
        <a:spcAft>
          <a:spcPct val="0"/>
        </a:spcAft>
        <a:defRPr sz="4400">
          <a:solidFill>
            <a:schemeClr val="tx1"/>
          </a:solidFill>
          <a:latin typeface="Times New Roman" pitchFamily="18" charset="0"/>
        </a:defRPr>
      </a:lvl4pPr>
      <a:lvl5pPr algn="l" rtl="0" fontAlgn="base">
        <a:lnSpc>
          <a:spcPct val="90000"/>
        </a:lnSpc>
        <a:spcBef>
          <a:spcPct val="0"/>
        </a:spcBef>
        <a:spcAft>
          <a:spcPct val="0"/>
        </a:spcAft>
        <a:defRPr sz="4400">
          <a:solidFill>
            <a:schemeClr val="tx1"/>
          </a:solidFill>
          <a:latin typeface="Times New Roman" pitchFamily="18" charset="0"/>
        </a:defRPr>
      </a:lvl5pPr>
      <a:lvl6pPr marL="457200" algn="l" rtl="0" fontAlgn="base">
        <a:lnSpc>
          <a:spcPct val="90000"/>
        </a:lnSpc>
        <a:spcBef>
          <a:spcPct val="0"/>
        </a:spcBef>
        <a:spcAft>
          <a:spcPct val="0"/>
        </a:spcAft>
        <a:defRPr sz="4400">
          <a:solidFill>
            <a:schemeClr val="tx1"/>
          </a:solidFill>
          <a:latin typeface="Times New Roman" pitchFamily="18" charset="0"/>
        </a:defRPr>
      </a:lvl6pPr>
      <a:lvl7pPr marL="914400" algn="l" rtl="0" fontAlgn="base">
        <a:lnSpc>
          <a:spcPct val="90000"/>
        </a:lnSpc>
        <a:spcBef>
          <a:spcPct val="0"/>
        </a:spcBef>
        <a:spcAft>
          <a:spcPct val="0"/>
        </a:spcAft>
        <a:defRPr sz="4400">
          <a:solidFill>
            <a:schemeClr val="tx1"/>
          </a:solidFill>
          <a:latin typeface="Times New Roman" pitchFamily="18" charset="0"/>
        </a:defRPr>
      </a:lvl7pPr>
      <a:lvl8pPr marL="1371600" algn="l" rtl="0" fontAlgn="base">
        <a:lnSpc>
          <a:spcPct val="90000"/>
        </a:lnSpc>
        <a:spcBef>
          <a:spcPct val="0"/>
        </a:spcBef>
        <a:spcAft>
          <a:spcPct val="0"/>
        </a:spcAft>
        <a:defRPr sz="4400">
          <a:solidFill>
            <a:schemeClr val="tx1"/>
          </a:solidFill>
          <a:latin typeface="Times New Roman" pitchFamily="18" charset="0"/>
        </a:defRPr>
      </a:lvl8pPr>
      <a:lvl9pPr marL="1828800" algn="l" rtl="0" fontAlgn="base">
        <a:lnSpc>
          <a:spcPct val="90000"/>
        </a:lnSpc>
        <a:spcBef>
          <a:spcPct val="0"/>
        </a:spcBef>
        <a:spcAft>
          <a:spcPct val="0"/>
        </a:spcAft>
        <a:defRPr sz="4400">
          <a:solidFill>
            <a:schemeClr val="tx1"/>
          </a:solidFill>
          <a:latin typeface="Times New Roman" pitchFamily="18"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4057047-1AD5-4596-8D7C-A7F0F5844F22}"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59811306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27">
                                            <p:txEl>
                                              <p:pRg st="0" end="0"/>
                                            </p:txEl>
                                          </p:spTgt>
                                        </p:tgtEl>
                                        <p:attrNameLst>
                                          <p:attrName>style.visibility</p:attrName>
                                        </p:attrNameLst>
                                      </p:cBhvr>
                                      <p:to>
                                        <p:strVal val="visible"/>
                                      </p:to>
                                    </p:set>
                                    <p:animEffect transition="in" filter="fade">
                                      <p:cBhvr>
                                        <p:cTn id="14" dur="1000">
                                          <p:stCondLst>
                                            <p:cond delay="0"/>
                                          </p:stCondLst>
                                        </p:cTn>
                                        <p:tgtEl>
                                          <p:spTgt spid="1027">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Effect transition="in" filter="fade">
                                      <p:cBhvr>
                                        <p:cTn id="17" dur="1000">
                                          <p:stCondLst>
                                            <p:cond delay="0"/>
                                          </p:stCondLst>
                                        </p:cTn>
                                        <p:tgtEl>
                                          <p:spTgt spid="1027">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27">
                                            <p:txEl>
                                              <p:pRg st="2" end="2"/>
                                            </p:txEl>
                                          </p:spTgt>
                                        </p:tgtEl>
                                        <p:attrNameLst>
                                          <p:attrName>style.visibility</p:attrName>
                                        </p:attrNameLst>
                                      </p:cBhvr>
                                      <p:to>
                                        <p:strVal val="visible"/>
                                      </p:to>
                                    </p:set>
                                    <p:animEffect transition="in" filter="fade">
                                      <p:cBhvr>
                                        <p:cTn id="20" dur="1000">
                                          <p:stCondLst>
                                            <p:cond delay="0"/>
                                          </p:stCondLst>
                                        </p:cTn>
                                        <p:tgtEl>
                                          <p:spTgt spid="1027">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27">
                                            <p:txEl>
                                              <p:pRg st="3" end="3"/>
                                            </p:txEl>
                                          </p:spTgt>
                                        </p:tgtEl>
                                        <p:attrNameLst>
                                          <p:attrName>style.visibility</p:attrName>
                                        </p:attrNameLst>
                                      </p:cBhvr>
                                      <p:to>
                                        <p:strVal val="visible"/>
                                      </p:to>
                                    </p:set>
                                    <p:animEffect transition="in" filter="fade">
                                      <p:cBhvr>
                                        <p:cTn id="23" dur="1000">
                                          <p:stCondLst>
                                            <p:cond delay="0"/>
                                          </p:stCondLst>
                                        </p:cTn>
                                        <p:tgtEl>
                                          <p:spTgt spid="1027">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27">
                                            <p:txEl>
                                              <p:pRg st="4" end="4"/>
                                            </p:txEl>
                                          </p:spTgt>
                                        </p:tgtEl>
                                        <p:attrNameLst>
                                          <p:attrName>style.visibility</p:attrName>
                                        </p:attrNameLst>
                                      </p:cBhvr>
                                      <p:to>
                                        <p:strVal val="visible"/>
                                      </p:to>
                                    </p:set>
                                    <p:animEffect transition="in" filter="fade">
                                      <p:cBhvr>
                                        <p:cTn id="26" dur="1000">
                                          <p:stCondLst>
                                            <p:cond delay="0"/>
                                          </p:stCondLst>
                                        </p:cTn>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stCondLst>
                            <p:cond delay="0"/>
                          </p:stCondLst>
                        </p:cTn>
                        <p:tgtEl>
                          <p:spTgt spid="102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stCondLst>
                            <p:cond delay="0"/>
                          </p:stCondLst>
                        </p:cTn>
                        <p:tgtEl>
                          <p:spTgt spid="102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stCondLst>
                            <p:cond delay="0"/>
                          </p:stCondLst>
                        </p:cTn>
                        <p:tgtEl>
                          <p:spTgt spid="102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stCondLst>
                            <p:cond delay="0"/>
                          </p:stCondLst>
                        </p:cTn>
                        <p:tgtEl>
                          <p:spTgt spid="1027"/>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stCondLst>
                            <p:cond delay="0"/>
                          </p:stCondLst>
                        </p:cTn>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Chỗ dành sẵn cho Tiêu đề 1"/>
          <p:cNvSpPr>
            <a:spLocks noGrp="1"/>
          </p:cNvSpPr>
          <p:nvPr>
            <p:ph type="title"/>
          </p:nvPr>
        </p:nvSpPr>
        <p:spPr bwMode="auto">
          <a:xfrm>
            <a:off x="628650" y="365129"/>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vi-VN" smtClean="0"/>
              <a:t>Bấm để sửa kiểu tiêu đề Bản cái</a:t>
            </a:r>
          </a:p>
        </p:txBody>
      </p:sp>
      <p:sp>
        <p:nvSpPr>
          <p:cNvPr id="1027" name="Chỗ dành sẵn cho Văn bản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vi-VN" smtClean="0"/>
              <a:t>Bấm để 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p>
        </p:txBody>
      </p:sp>
      <p:sp>
        <p:nvSpPr>
          <p:cNvPr id="4" name="Chỗ dành sẵn cho Ngày tháng 3">
            <a:extLst>
              <a:ext uri="{FF2B5EF4-FFF2-40B4-BE49-F238E27FC236}"/>
            </a:extLst>
          </p:cNvPr>
          <p:cNvSpPr>
            <a:spLocks noGrp="1"/>
          </p:cNvSpPr>
          <p:nvPr>
            <p:ph type="dt" sz="half" idx="2"/>
          </p:nvPr>
        </p:nvSpPr>
        <p:spPr>
          <a:xfrm>
            <a:off x="628650" y="6356657"/>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26B58213-3519-414F-986F-999592649907}"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3"/>
          </p:nvPr>
        </p:nvSpPr>
        <p:spPr>
          <a:xfrm>
            <a:off x="3028950" y="6356657"/>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4"/>
          </p:nvPr>
        </p:nvSpPr>
        <p:spPr>
          <a:xfrm>
            <a:off x="6457950" y="6356657"/>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58310F0E-46D3-4B2E-AF60-FEE047E89CCF}"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368513285"/>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Times New Roman" pitchFamily="18" charset="0"/>
        </a:defRPr>
      </a:lvl2pPr>
      <a:lvl3pPr algn="l" rtl="0" fontAlgn="base">
        <a:lnSpc>
          <a:spcPct val="90000"/>
        </a:lnSpc>
        <a:spcBef>
          <a:spcPct val="0"/>
        </a:spcBef>
        <a:spcAft>
          <a:spcPct val="0"/>
        </a:spcAft>
        <a:defRPr sz="4400">
          <a:solidFill>
            <a:schemeClr val="tx1"/>
          </a:solidFill>
          <a:latin typeface="Times New Roman" pitchFamily="18" charset="0"/>
        </a:defRPr>
      </a:lvl3pPr>
      <a:lvl4pPr algn="l" rtl="0" fontAlgn="base">
        <a:lnSpc>
          <a:spcPct val="90000"/>
        </a:lnSpc>
        <a:spcBef>
          <a:spcPct val="0"/>
        </a:spcBef>
        <a:spcAft>
          <a:spcPct val="0"/>
        </a:spcAft>
        <a:defRPr sz="4400">
          <a:solidFill>
            <a:schemeClr val="tx1"/>
          </a:solidFill>
          <a:latin typeface="Times New Roman" pitchFamily="18" charset="0"/>
        </a:defRPr>
      </a:lvl4pPr>
      <a:lvl5pPr algn="l" rtl="0" fontAlgn="base">
        <a:lnSpc>
          <a:spcPct val="90000"/>
        </a:lnSpc>
        <a:spcBef>
          <a:spcPct val="0"/>
        </a:spcBef>
        <a:spcAft>
          <a:spcPct val="0"/>
        </a:spcAft>
        <a:defRPr sz="4400">
          <a:solidFill>
            <a:schemeClr val="tx1"/>
          </a:solidFill>
          <a:latin typeface="Times New Roman" pitchFamily="18" charset="0"/>
        </a:defRPr>
      </a:lvl5pPr>
      <a:lvl6pPr marL="457200" algn="l" rtl="0" fontAlgn="base">
        <a:lnSpc>
          <a:spcPct val="90000"/>
        </a:lnSpc>
        <a:spcBef>
          <a:spcPct val="0"/>
        </a:spcBef>
        <a:spcAft>
          <a:spcPct val="0"/>
        </a:spcAft>
        <a:defRPr sz="4400">
          <a:solidFill>
            <a:schemeClr val="tx1"/>
          </a:solidFill>
          <a:latin typeface="Times New Roman" pitchFamily="18" charset="0"/>
        </a:defRPr>
      </a:lvl6pPr>
      <a:lvl7pPr marL="914400" algn="l" rtl="0" fontAlgn="base">
        <a:lnSpc>
          <a:spcPct val="90000"/>
        </a:lnSpc>
        <a:spcBef>
          <a:spcPct val="0"/>
        </a:spcBef>
        <a:spcAft>
          <a:spcPct val="0"/>
        </a:spcAft>
        <a:defRPr sz="4400">
          <a:solidFill>
            <a:schemeClr val="tx1"/>
          </a:solidFill>
          <a:latin typeface="Times New Roman" pitchFamily="18" charset="0"/>
        </a:defRPr>
      </a:lvl7pPr>
      <a:lvl8pPr marL="1371600" algn="l" rtl="0" fontAlgn="base">
        <a:lnSpc>
          <a:spcPct val="90000"/>
        </a:lnSpc>
        <a:spcBef>
          <a:spcPct val="0"/>
        </a:spcBef>
        <a:spcAft>
          <a:spcPct val="0"/>
        </a:spcAft>
        <a:defRPr sz="4400">
          <a:solidFill>
            <a:schemeClr val="tx1"/>
          </a:solidFill>
          <a:latin typeface="Times New Roman" pitchFamily="18" charset="0"/>
        </a:defRPr>
      </a:lvl8pPr>
      <a:lvl9pPr marL="1828800" algn="l" rtl="0" fontAlgn="base">
        <a:lnSpc>
          <a:spcPct val="90000"/>
        </a:lnSpc>
        <a:spcBef>
          <a:spcPct val="0"/>
        </a:spcBef>
        <a:spcAft>
          <a:spcPct val="0"/>
        </a:spcAft>
        <a:defRPr sz="4400">
          <a:solidFill>
            <a:schemeClr val="tx1"/>
          </a:solidFill>
          <a:latin typeface="Times New Roman" pitchFamily="18"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Chỗ dành sẵn cho Tiêu đề 1"/>
          <p:cNvSpPr>
            <a:spLocks noGrp="1"/>
          </p:cNvSpPr>
          <p:nvPr>
            <p:ph type="title"/>
          </p:nvPr>
        </p:nvSpPr>
        <p:spPr bwMode="auto">
          <a:xfrm>
            <a:off x="628650" y="365129"/>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vi-VN" smtClean="0"/>
              <a:t>Bấm để sửa kiểu tiêu đề Bản cái</a:t>
            </a:r>
          </a:p>
        </p:txBody>
      </p:sp>
      <p:sp>
        <p:nvSpPr>
          <p:cNvPr id="1027" name="Chỗ dành sẵn cho Văn bản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vi-VN" smtClean="0"/>
              <a:t>Bấm để 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p>
        </p:txBody>
      </p:sp>
      <p:sp>
        <p:nvSpPr>
          <p:cNvPr id="4" name="Chỗ dành sẵn cho Ngày tháng 3">
            <a:extLst>
              <a:ext uri="{FF2B5EF4-FFF2-40B4-BE49-F238E27FC236}"/>
            </a:extLst>
          </p:cNvPr>
          <p:cNvSpPr>
            <a:spLocks noGrp="1"/>
          </p:cNvSpPr>
          <p:nvPr>
            <p:ph type="dt" sz="half" idx="2"/>
          </p:nvPr>
        </p:nvSpPr>
        <p:spPr>
          <a:xfrm>
            <a:off x="628650" y="6356629"/>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26B58213-3519-414F-986F-999592649907}"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3"/>
          </p:nvPr>
        </p:nvSpPr>
        <p:spPr>
          <a:xfrm>
            <a:off x="3028950" y="6356629"/>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4"/>
          </p:nvPr>
        </p:nvSpPr>
        <p:spPr>
          <a:xfrm>
            <a:off x="6457950" y="6356629"/>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58310F0E-46D3-4B2E-AF60-FEE047E89CCF}"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403681544"/>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Times New Roman" pitchFamily="18" charset="0"/>
        </a:defRPr>
      </a:lvl2pPr>
      <a:lvl3pPr algn="l" rtl="0" fontAlgn="base">
        <a:lnSpc>
          <a:spcPct val="90000"/>
        </a:lnSpc>
        <a:spcBef>
          <a:spcPct val="0"/>
        </a:spcBef>
        <a:spcAft>
          <a:spcPct val="0"/>
        </a:spcAft>
        <a:defRPr sz="4400">
          <a:solidFill>
            <a:schemeClr val="tx1"/>
          </a:solidFill>
          <a:latin typeface="Times New Roman" pitchFamily="18" charset="0"/>
        </a:defRPr>
      </a:lvl3pPr>
      <a:lvl4pPr algn="l" rtl="0" fontAlgn="base">
        <a:lnSpc>
          <a:spcPct val="90000"/>
        </a:lnSpc>
        <a:spcBef>
          <a:spcPct val="0"/>
        </a:spcBef>
        <a:spcAft>
          <a:spcPct val="0"/>
        </a:spcAft>
        <a:defRPr sz="4400">
          <a:solidFill>
            <a:schemeClr val="tx1"/>
          </a:solidFill>
          <a:latin typeface="Times New Roman" pitchFamily="18" charset="0"/>
        </a:defRPr>
      </a:lvl4pPr>
      <a:lvl5pPr algn="l" rtl="0" fontAlgn="base">
        <a:lnSpc>
          <a:spcPct val="90000"/>
        </a:lnSpc>
        <a:spcBef>
          <a:spcPct val="0"/>
        </a:spcBef>
        <a:spcAft>
          <a:spcPct val="0"/>
        </a:spcAft>
        <a:defRPr sz="4400">
          <a:solidFill>
            <a:schemeClr val="tx1"/>
          </a:solidFill>
          <a:latin typeface="Times New Roman" pitchFamily="18" charset="0"/>
        </a:defRPr>
      </a:lvl5pPr>
      <a:lvl6pPr marL="457200" algn="l" rtl="0" fontAlgn="base">
        <a:lnSpc>
          <a:spcPct val="90000"/>
        </a:lnSpc>
        <a:spcBef>
          <a:spcPct val="0"/>
        </a:spcBef>
        <a:spcAft>
          <a:spcPct val="0"/>
        </a:spcAft>
        <a:defRPr sz="4400">
          <a:solidFill>
            <a:schemeClr val="tx1"/>
          </a:solidFill>
          <a:latin typeface="Times New Roman" pitchFamily="18" charset="0"/>
        </a:defRPr>
      </a:lvl6pPr>
      <a:lvl7pPr marL="914400" algn="l" rtl="0" fontAlgn="base">
        <a:lnSpc>
          <a:spcPct val="90000"/>
        </a:lnSpc>
        <a:spcBef>
          <a:spcPct val="0"/>
        </a:spcBef>
        <a:spcAft>
          <a:spcPct val="0"/>
        </a:spcAft>
        <a:defRPr sz="4400">
          <a:solidFill>
            <a:schemeClr val="tx1"/>
          </a:solidFill>
          <a:latin typeface="Times New Roman" pitchFamily="18" charset="0"/>
        </a:defRPr>
      </a:lvl7pPr>
      <a:lvl8pPr marL="1371600" algn="l" rtl="0" fontAlgn="base">
        <a:lnSpc>
          <a:spcPct val="90000"/>
        </a:lnSpc>
        <a:spcBef>
          <a:spcPct val="0"/>
        </a:spcBef>
        <a:spcAft>
          <a:spcPct val="0"/>
        </a:spcAft>
        <a:defRPr sz="4400">
          <a:solidFill>
            <a:schemeClr val="tx1"/>
          </a:solidFill>
          <a:latin typeface="Times New Roman" pitchFamily="18" charset="0"/>
        </a:defRPr>
      </a:lvl8pPr>
      <a:lvl9pPr marL="1828800" algn="l" rtl="0" fontAlgn="base">
        <a:lnSpc>
          <a:spcPct val="90000"/>
        </a:lnSpc>
        <a:spcBef>
          <a:spcPct val="0"/>
        </a:spcBef>
        <a:spcAft>
          <a:spcPct val="0"/>
        </a:spcAft>
        <a:defRPr sz="4400">
          <a:solidFill>
            <a:schemeClr val="tx1"/>
          </a:solidFill>
          <a:latin typeface="Times New Roman" pitchFamily="18"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Chỗ dành sẵn cho Tiêu đề 1"/>
          <p:cNvSpPr>
            <a:spLocks noGrp="1"/>
          </p:cNvSpPr>
          <p:nvPr>
            <p:ph type="title"/>
          </p:nvPr>
        </p:nvSpPr>
        <p:spPr bwMode="auto">
          <a:xfrm>
            <a:off x="628650" y="365129"/>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vi-VN" smtClean="0"/>
              <a:t>Bấm để sửa kiểu tiêu đề Bản cái</a:t>
            </a:r>
          </a:p>
        </p:txBody>
      </p:sp>
      <p:sp>
        <p:nvSpPr>
          <p:cNvPr id="1027" name="Chỗ dành sẵn cho Văn bản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vi-VN" smtClean="0"/>
              <a:t>Bấm để 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p>
        </p:txBody>
      </p:sp>
      <p:sp>
        <p:nvSpPr>
          <p:cNvPr id="4" name="Chỗ dành sẵn cho Ngày tháng 3">
            <a:extLst>
              <a:ext uri="{FF2B5EF4-FFF2-40B4-BE49-F238E27FC236}"/>
            </a:extLst>
          </p:cNvPr>
          <p:cNvSpPr>
            <a:spLocks noGrp="1"/>
          </p:cNvSpPr>
          <p:nvPr>
            <p:ph type="dt" sz="half" idx="2"/>
          </p:nvPr>
        </p:nvSpPr>
        <p:spPr>
          <a:xfrm>
            <a:off x="628650" y="6356567"/>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26B58213-3519-414F-986F-999592649907}"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3"/>
          </p:nvPr>
        </p:nvSpPr>
        <p:spPr>
          <a:xfrm>
            <a:off x="3028950" y="6356567"/>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4"/>
          </p:nvPr>
        </p:nvSpPr>
        <p:spPr>
          <a:xfrm>
            <a:off x="6457950" y="6356567"/>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58310F0E-46D3-4B2E-AF60-FEE047E89CCF}"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253597339"/>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Times New Roman" pitchFamily="18" charset="0"/>
        </a:defRPr>
      </a:lvl2pPr>
      <a:lvl3pPr algn="l" rtl="0" fontAlgn="base">
        <a:lnSpc>
          <a:spcPct val="90000"/>
        </a:lnSpc>
        <a:spcBef>
          <a:spcPct val="0"/>
        </a:spcBef>
        <a:spcAft>
          <a:spcPct val="0"/>
        </a:spcAft>
        <a:defRPr sz="4400">
          <a:solidFill>
            <a:schemeClr val="tx1"/>
          </a:solidFill>
          <a:latin typeface="Times New Roman" pitchFamily="18" charset="0"/>
        </a:defRPr>
      </a:lvl3pPr>
      <a:lvl4pPr algn="l" rtl="0" fontAlgn="base">
        <a:lnSpc>
          <a:spcPct val="90000"/>
        </a:lnSpc>
        <a:spcBef>
          <a:spcPct val="0"/>
        </a:spcBef>
        <a:spcAft>
          <a:spcPct val="0"/>
        </a:spcAft>
        <a:defRPr sz="4400">
          <a:solidFill>
            <a:schemeClr val="tx1"/>
          </a:solidFill>
          <a:latin typeface="Times New Roman" pitchFamily="18" charset="0"/>
        </a:defRPr>
      </a:lvl4pPr>
      <a:lvl5pPr algn="l" rtl="0" fontAlgn="base">
        <a:lnSpc>
          <a:spcPct val="90000"/>
        </a:lnSpc>
        <a:spcBef>
          <a:spcPct val="0"/>
        </a:spcBef>
        <a:spcAft>
          <a:spcPct val="0"/>
        </a:spcAft>
        <a:defRPr sz="4400">
          <a:solidFill>
            <a:schemeClr val="tx1"/>
          </a:solidFill>
          <a:latin typeface="Times New Roman" pitchFamily="18" charset="0"/>
        </a:defRPr>
      </a:lvl5pPr>
      <a:lvl6pPr marL="457200" algn="l" rtl="0" fontAlgn="base">
        <a:lnSpc>
          <a:spcPct val="90000"/>
        </a:lnSpc>
        <a:spcBef>
          <a:spcPct val="0"/>
        </a:spcBef>
        <a:spcAft>
          <a:spcPct val="0"/>
        </a:spcAft>
        <a:defRPr sz="4400">
          <a:solidFill>
            <a:schemeClr val="tx1"/>
          </a:solidFill>
          <a:latin typeface="Times New Roman" pitchFamily="18" charset="0"/>
        </a:defRPr>
      </a:lvl6pPr>
      <a:lvl7pPr marL="914400" algn="l" rtl="0" fontAlgn="base">
        <a:lnSpc>
          <a:spcPct val="90000"/>
        </a:lnSpc>
        <a:spcBef>
          <a:spcPct val="0"/>
        </a:spcBef>
        <a:spcAft>
          <a:spcPct val="0"/>
        </a:spcAft>
        <a:defRPr sz="4400">
          <a:solidFill>
            <a:schemeClr val="tx1"/>
          </a:solidFill>
          <a:latin typeface="Times New Roman" pitchFamily="18" charset="0"/>
        </a:defRPr>
      </a:lvl7pPr>
      <a:lvl8pPr marL="1371600" algn="l" rtl="0" fontAlgn="base">
        <a:lnSpc>
          <a:spcPct val="90000"/>
        </a:lnSpc>
        <a:spcBef>
          <a:spcPct val="0"/>
        </a:spcBef>
        <a:spcAft>
          <a:spcPct val="0"/>
        </a:spcAft>
        <a:defRPr sz="4400">
          <a:solidFill>
            <a:schemeClr val="tx1"/>
          </a:solidFill>
          <a:latin typeface="Times New Roman" pitchFamily="18" charset="0"/>
        </a:defRPr>
      </a:lvl8pPr>
      <a:lvl9pPr marL="1828800" algn="l" rtl="0" fontAlgn="base">
        <a:lnSpc>
          <a:spcPct val="90000"/>
        </a:lnSpc>
        <a:spcBef>
          <a:spcPct val="0"/>
        </a:spcBef>
        <a:spcAft>
          <a:spcPct val="0"/>
        </a:spcAft>
        <a:defRPr sz="4400">
          <a:solidFill>
            <a:schemeClr val="tx1"/>
          </a:solidFill>
          <a:latin typeface="Times New Roman" pitchFamily="18"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532"/>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4F02F27C-E16E-4438-9E10-90BCF1417977}"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53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532"/>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0FF015EC-8A65-4099-892D-C4917721B4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49663222"/>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 id="2147483992"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532"/>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4F02F27C-E16E-4438-9E10-90BCF1417977}"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53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532"/>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0FF015EC-8A65-4099-892D-C4917721B4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77548847"/>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 id="2147484006"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532"/>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4F02F27C-E16E-4438-9E10-90BCF1417977}"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53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532"/>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0FF015EC-8A65-4099-892D-C4917721B4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53635794"/>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532"/>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4F02F27C-E16E-4438-9E10-90BCF1417977}"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53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532"/>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0FF015EC-8A65-4099-892D-C4917721B4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5150136"/>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 id="2147484034"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532"/>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4F02F27C-E16E-4438-9E10-90BCF1417977}"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53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532"/>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0FF015EC-8A65-4099-892D-C4917721B4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25933416"/>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 id="2147484047" r:id="rId12"/>
    <p:sldLayoutId id="2147484048"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532"/>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4F02F27C-E16E-4438-9E10-90BCF1417977}"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53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532"/>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0FF015EC-8A65-4099-892D-C4917721B4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78142014"/>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 id="2147484061" r:id="rId12"/>
    <p:sldLayoutId id="2147484062"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532"/>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4F02F27C-E16E-4438-9E10-90BCF1417977}"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53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532"/>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0FF015EC-8A65-4099-892D-C4917721B4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67274310"/>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 id="2147484075" r:id="rId12"/>
    <p:sldLayoutId id="2147484076"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4057047-1AD5-4596-8D7C-A7F0F5844F22}"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143792611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27">
                                            <p:txEl>
                                              <p:pRg st="0" end="0"/>
                                            </p:txEl>
                                          </p:spTgt>
                                        </p:tgtEl>
                                        <p:attrNameLst>
                                          <p:attrName>style.visibility</p:attrName>
                                        </p:attrNameLst>
                                      </p:cBhvr>
                                      <p:to>
                                        <p:strVal val="visible"/>
                                      </p:to>
                                    </p:set>
                                    <p:animEffect transition="in" filter="fade">
                                      <p:cBhvr>
                                        <p:cTn id="14" dur="1000">
                                          <p:stCondLst>
                                            <p:cond delay="0"/>
                                          </p:stCondLst>
                                        </p:cTn>
                                        <p:tgtEl>
                                          <p:spTgt spid="1027">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Effect transition="in" filter="fade">
                                      <p:cBhvr>
                                        <p:cTn id="17" dur="1000">
                                          <p:stCondLst>
                                            <p:cond delay="0"/>
                                          </p:stCondLst>
                                        </p:cTn>
                                        <p:tgtEl>
                                          <p:spTgt spid="1027">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27">
                                            <p:txEl>
                                              <p:pRg st="2" end="2"/>
                                            </p:txEl>
                                          </p:spTgt>
                                        </p:tgtEl>
                                        <p:attrNameLst>
                                          <p:attrName>style.visibility</p:attrName>
                                        </p:attrNameLst>
                                      </p:cBhvr>
                                      <p:to>
                                        <p:strVal val="visible"/>
                                      </p:to>
                                    </p:set>
                                    <p:animEffect transition="in" filter="fade">
                                      <p:cBhvr>
                                        <p:cTn id="20" dur="1000">
                                          <p:stCondLst>
                                            <p:cond delay="0"/>
                                          </p:stCondLst>
                                        </p:cTn>
                                        <p:tgtEl>
                                          <p:spTgt spid="1027">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27">
                                            <p:txEl>
                                              <p:pRg st="3" end="3"/>
                                            </p:txEl>
                                          </p:spTgt>
                                        </p:tgtEl>
                                        <p:attrNameLst>
                                          <p:attrName>style.visibility</p:attrName>
                                        </p:attrNameLst>
                                      </p:cBhvr>
                                      <p:to>
                                        <p:strVal val="visible"/>
                                      </p:to>
                                    </p:set>
                                    <p:animEffect transition="in" filter="fade">
                                      <p:cBhvr>
                                        <p:cTn id="23" dur="1000">
                                          <p:stCondLst>
                                            <p:cond delay="0"/>
                                          </p:stCondLst>
                                        </p:cTn>
                                        <p:tgtEl>
                                          <p:spTgt spid="1027">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27">
                                            <p:txEl>
                                              <p:pRg st="4" end="4"/>
                                            </p:txEl>
                                          </p:spTgt>
                                        </p:tgtEl>
                                        <p:attrNameLst>
                                          <p:attrName>style.visibility</p:attrName>
                                        </p:attrNameLst>
                                      </p:cBhvr>
                                      <p:to>
                                        <p:strVal val="visible"/>
                                      </p:to>
                                    </p:set>
                                    <p:animEffect transition="in" filter="fade">
                                      <p:cBhvr>
                                        <p:cTn id="26" dur="1000">
                                          <p:stCondLst>
                                            <p:cond delay="0"/>
                                          </p:stCondLst>
                                        </p:cTn>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stCondLst>
                            <p:cond delay="0"/>
                          </p:stCondLst>
                        </p:cTn>
                        <p:tgtEl>
                          <p:spTgt spid="102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stCondLst>
                            <p:cond delay="0"/>
                          </p:stCondLst>
                        </p:cTn>
                        <p:tgtEl>
                          <p:spTgt spid="102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stCondLst>
                            <p:cond delay="0"/>
                          </p:stCondLst>
                        </p:cTn>
                        <p:tgtEl>
                          <p:spTgt spid="102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stCondLst>
                            <p:cond delay="0"/>
                          </p:stCondLst>
                        </p:cTn>
                        <p:tgtEl>
                          <p:spTgt spid="1027"/>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stCondLst>
                            <p:cond delay="0"/>
                          </p:stCondLst>
                        </p:cTn>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532"/>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4F02F27C-E16E-4438-9E10-90BCF1417977}"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53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532"/>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0FF015EC-8A65-4099-892D-C4917721B4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48895427"/>
      </p:ext>
    </p:extLst>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84" r:id="rId7"/>
    <p:sldLayoutId id="2147484085" r:id="rId8"/>
    <p:sldLayoutId id="2147484086" r:id="rId9"/>
    <p:sldLayoutId id="2147484087" r:id="rId10"/>
    <p:sldLayoutId id="2147484088" r:id="rId11"/>
    <p:sldLayoutId id="2147484089" r:id="rId12"/>
    <p:sldLayoutId id="2147484090"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532"/>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4F02F27C-E16E-4438-9E10-90BCF1417977}"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53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532"/>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0FF015EC-8A65-4099-892D-C4917721B4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13162295"/>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 id="2147484104"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532"/>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4F02F27C-E16E-4438-9E10-90BCF1417977}"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53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532"/>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0FF015EC-8A65-4099-892D-C4917721B4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09829189"/>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 id="2147484117" r:id="rId12"/>
    <p:sldLayoutId id="2147484118"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532"/>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4F02F27C-E16E-4438-9E10-90BCF1417977}" type="datetimeFigureOut">
              <a:rPr lang="en-US">
                <a:solidFill>
                  <a:prstClr val="black">
                    <a:tint val="75000"/>
                  </a:prstClr>
                </a:solidFill>
              </a:rPr>
              <a:pPr>
                <a:defRPr/>
              </a:pPr>
              <a:t>7/1/2020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53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532"/>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0FF015EC-8A65-4099-892D-C4917721B4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20935399"/>
      </p:ext>
    </p:extLst>
  </p:cSld>
  <p:clrMap bg1="lt1" tx1="dk1" bg2="lt2" tx2="dk2" accent1="accent1" accent2="accent2" accent3="accent3" accent4="accent4" accent5="accent5" accent6="accent6" hlink="hlink" folHlink="folHlink"/>
  <p:sldLayoutIdLst>
    <p:sldLayoutId id="2147484120" r:id="rId1"/>
    <p:sldLayoutId id="2147484121" r:id="rId2"/>
    <p:sldLayoutId id="2147484122" r:id="rId3"/>
    <p:sldLayoutId id="2147484123" r:id="rId4"/>
    <p:sldLayoutId id="2147484124" r:id="rId5"/>
    <p:sldLayoutId id="2147484125" r:id="rId6"/>
    <p:sldLayoutId id="2147484126" r:id="rId7"/>
    <p:sldLayoutId id="2147484127" r:id="rId8"/>
    <p:sldLayoutId id="2147484128" r:id="rId9"/>
    <p:sldLayoutId id="2147484129" r:id="rId10"/>
    <p:sldLayoutId id="2147484130" r:id="rId11"/>
    <p:sldLayoutId id="2147484131" r:id="rId12"/>
    <p:sldLayoutId id="2147484132"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028700" y="685800"/>
            <a:ext cx="7200900" cy="1485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vi-VN" smtClean="0"/>
              <a:t>Bấm để sửa kiểu tiêu đề Bản cái</a:t>
            </a:r>
            <a:endParaRPr lang="en-US" smtClean="0"/>
          </a:p>
        </p:txBody>
      </p:sp>
      <p:sp>
        <p:nvSpPr>
          <p:cNvPr id="1027" name="Text Placeholder 2"/>
          <p:cNvSpPr>
            <a:spLocks noGrp="1"/>
          </p:cNvSpPr>
          <p:nvPr>
            <p:ph type="body" idx="1"/>
          </p:nvPr>
        </p:nvSpPr>
        <p:spPr bwMode="auto">
          <a:xfrm>
            <a:off x="1028700" y="2286000"/>
            <a:ext cx="7200900" cy="3581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vi-VN" smtClean="0"/>
              <a:t>Bấm để 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smtClean="0"/>
          </a:p>
        </p:txBody>
      </p:sp>
      <p:sp>
        <p:nvSpPr>
          <p:cNvPr id="4" name="Date Placeholder 3"/>
          <p:cNvSpPr>
            <a:spLocks noGrp="1"/>
          </p:cNvSpPr>
          <p:nvPr>
            <p:ph type="dt" sz="half" idx="2"/>
          </p:nvPr>
        </p:nvSpPr>
        <p:spPr>
          <a:xfrm>
            <a:off x="1043000" y="6453188"/>
            <a:ext cx="903685" cy="404812"/>
          </a:xfrm>
          <a:prstGeom prst="rect">
            <a:avLst/>
          </a:prstGeom>
        </p:spPr>
        <p:txBody>
          <a:bodyPr vert="horz" lIns="91440" tIns="45720" rIns="91440" bIns="45720" rtlCol="0" anchor="ctr"/>
          <a:lstStyle>
            <a:lvl1pPr algn="l" fontAlgn="auto">
              <a:spcBef>
                <a:spcPts val="0"/>
              </a:spcBef>
              <a:spcAft>
                <a:spcPts val="0"/>
              </a:spcAft>
              <a:defRPr sz="1200" baseline="0" dirty="0">
                <a:solidFill>
                  <a:schemeClr val="tx2"/>
                </a:solidFill>
                <a:latin typeface="+mn-lt"/>
                <a:cs typeface="+mn-cs"/>
              </a:defRPr>
            </a:lvl1pPr>
          </a:lstStyle>
          <a:p>
            <a:pPr defTabSz="457200">
              <a:defRPr/>
            </a:pPr>
            <a:fld id="{19CA4CAD-BB5C-4736-B396-90377B6164E8}" type="datetimeFigureOut">
              <a:rPr lang="en-US">
                <a:solidFill>
                  <a:srgbClr val="191B0E"/>
                </a:solidFill>
              </a:rPr>
              <a:pPr defTabSz="457200">
                <a:defRPr/>
              </a:pPr>
              <a:t>7/1/2020</a:t>
            </a:fld>
            <a:endParaRPr lang="en-US">
              <a:solidFill>
                <a:srgbClr val="191B0E"/>
              </a:solidFill>
            </a:endParaRPr>
          </a:p>
        </p:txBody>
      </p:sp>
      <p:sp>
        <p:nvSpPr>
          <p:cNvPr id="5" name="Footer Placeholder 4"/>
          <p:cNvSpPr>
            <a:spLocks noGrp="1"/>
          </p:cNvSpPr>
          <p:nvPr>
            <p:ph type="ftr" sz="quarter" idx="3"/>
          </p:nvPr>
        </p:nvSpPr>
        <p:spPr>
          <a:xfrm>
            <a:off x="2170601" y="6453188"/>
            <a:ext cx="4710113" cy="404812"/>
          </a:xfrm>
          <a:prstGeom prst="rect">
            <a:avLst/>
          </a:prstGeom>
        </p:spPr>
        <p:txBody>
          <a:bodyPr vert="horz" lIns="91440" tIns="45720" rIns="91440" bIns="45720" rtlCol="0" anchor="ctr"/>
          <a:lstStyle>
            <a:lvl1pPr algn="l" fontAlgn="auto">
              <a:spcBef>
                <a:spcPts val="0"/>
              </a:spcBef>
              <a:spcAft>
                <a:spcPts val="0"/>
              </a:spcAft>
              <a:defRPr sz="1200" baseline="0" dirty="0">
                <a:solidFill>
                  <a:schemeClr val="tx2"/>
                </a:solidFill>
                <a:latin typeface="+mn-lt"/>
                <a:cs typeface="+mn-cs"/>
              </a:defRPr>
            </a:lvl1pPr>
          </a:lstStyle>
          <a:p>
            <a:pPr defTabSz="457200">
              <a:defRPr/>
            </a:pPr>
            <a:endParaRPr lang="en-US">
              <a:solidFill>
                <a:srgbClr val="191B0E"/>
              </a:solidFill>
            </a:endParaRPr>
          </a:p>
        </p:txBody>
      </p:sp>
      <p:sp>
        <p:nvSpPr>
          <p:cNvPr id="6" name="Slide Number Placeholder 5"/>
          <p:cNvSpPr>
            <a:spLocks noGrp="1"/>
          </p:cNvSpPr>
          <p:nvPr>
            <p:ph type="sldNum" sz="quarter" idx="4"/>
          </p:nvPr>
        </p:nvSpPr>
        <p:spPr>
          <a:xfrm>
            <a:off x="7104551" y="6453188"/>
            <a:ext cx="1197769" cy="404812"/>
          </a:xfrm>
          <a:prstGeom prst="rect">
            <a:avLst/>
          </a:prstGeom>
        </p:spPr>
        <p:txBody>
          <a:bodyPr vert="horz" lIns="91440" tIns="45720" rIns="91440" bIns="45720" rtlCol="0" anchor="ctr"/>
          <a:lstStyle>
            <a:lvl1pPr algn="r" fontAlgn="auto">
              <a:spcBef>
                <a:spcPts val="0"/>
              </a:spcBef>
              <a:spcAft>
                <a:spcPts val="0"/>
              </a:spcAft>
              <a:defRPr sz="1200" baseline="0" dirty="0">
                <a:solidFill>
                  <a:schemeClr val="tx2"/>
                </a:solidFill>
                <a:latin typeface="+mn-lt"/>
                <a:cs typeface="+mn-cs"/>
              </a:defRPr>
            </a:lvl1pPr>
          </a:lstStyle>
          <a:p>
            <a:pPr defTabSz="457200">
              <a:defRPr/>
            </a:pPr>
            <a:fld id="{CCAF66A7-9CB1-44E0-87A3-9B9486E2FF0B}" type="slidenum">
              <a:rPr lang="en-US">
                <a:solidFill>
                  <a:srgbClr val="191B0E"/>
                </a:solidFill>
              </a:rPr>
              <a:pPr defTabSz="457200">
                <a:defRPr/>
              </a:pPr>
              <a:t>‹#›</a:t>
            </a:fld>
            <a:endParaRPr lang="en-US">
              <a:solidFill>
                <a:srgbClr val="191B0E"/>
              </a:solidFill>
            </a:endParaRPr>
          </a:p>
        </p:txBody>
      </p:sp>
      <p:sp>
        <p:nvSpPr>
          <p:cNvPr id="9" name="Rectangle 8"/>
          <p:cNvSpPr/>
          <p:nvPr/>
        </p:nvSpPr>
        <p:spPr>
          <a:xfrm>
            <a:off x="358379"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97977226"/>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Lst>
  <p:txStyles>
    <p:titleStyle>
      <a:lvl1pPr algn="l" rtl="0" fontAlgn="base">
        <a:lnSpc>
          <a:spcPct val="89000"/>
        </a:lnSpc>
        <a:spcBef>
          <a:spcPct val="0"/>
        </a:spcBef>
        <a:spcAft>
          <a:spcPct val="0"/>
        </a:spcAft>
        <a:defRPr sz="4400" kern="1200">
          <a:solidFill>
            <a:schemeClr val="tx2"/>
          </a:solidFill>
          <a:latin typeface="+mj-lt"/>
          <a:ea typeface="+mj-ea"/>
          <a:cs typeface="+mj-cs"/>
        </a:defRPr>
      </a:lvl1pPr>
      <a:lvl2pPr algn="l" rtl="0" fontAlgn="base">
        <a:lnSpc>
          <a:spcPct val="89000"/>
        </a:lnSpc>
        <a:spcBef>
          <a:spcPct val="0"/>
        </a:spcBef>
        <a:spcAft>
          <a:spcPct val="0"/>
        </a:spcAft>
        <a:defRPr sz="4400">
          <a:solidFill>
            <a:schemeClr val="tx2"/>
          </a:solidFill>
          <a:latin typeface="Franklin Gothic Book"/>
        </a:defRPr>
      </a:lvl2pPr>
      <a:lvl3pPr algn="l" rtl="0" fontAlgn="base">
        <a:lnSpc>
          <a:spcPct val="89000"/>
        </a:lnSpc>
        <a:spcBef>
          <a:spcPct val="0"/>
        </a:spcBef>
        <a:spcAft>
          <a:spcPct val="0"/>
        </a:spcAft>
        <a:defRPr sz="4400">
          <a:solidFill>
            <a:schemeClr val="tx2"/>
          </a:solidFill>
          <a:latin typeface="Franklin Gothic Book"/>
        </a:defRPr>
      </a:lvl3pPr>
      <a:lvl4pPr algn="l" rtl="0" fontAlgn="base">
        <a:lnSpc>
          <a:spcPct val="89000"/>
        </a:lnSpc>
        <a:spcBef>
          <a:spcPct val="0"/>
        </a:spcBef>
        <a:spcAft>
          <a:spcPct val="0"/>
        </a:spcAft>
        <a:defRPr sz="4400">
          <a:solidFill>
            <a:schemeClr val="tx2"/>
          </a:solidFill>
          <a:latin typeface="Franklin Gothic Book"/>
        </a:defRPr>
      </a:lvl4pPr>
      <a:lvl5pPr algn="l" rtl="0" fontAlgn="base">
        <a:lnSpc>
          <a:spcPct val="89000"/>
        </a:lnSpc>
        <a:spcBef>
          <a:spcPct val="0"/>
        </a:spcBef>
        <a:spcAft>
          <a:spcPct val="0"/>
        </a:spcAft>
        <a:defRPr sz="4400">
          <a:solidFill>
            <a:schemeClr val="tx2"/>
          </a:solidFill>
          <a:latin typeface="Franklin Gothic Book"/>
        </a:defRPr>
      </a:lvl5pPr>
      <a:lvl6pPr marL="457200" algn="l" rtl="0" fontAlgn="base">
        <a:lnSpc>
          <a:spcPct val="89000"/>
        </a:lnSpc>
        <a:spcBef>
          <a:spcPct val="0"/>
        </a:spcBef>
        <a:spcAft>
          <a:spcPct val="0"/>
        </a:spcAft>
        <a:defRPr sz="4400">
          <a:solidFill>
            <a:schemeClr val="tx2"/>
          </a:solidFill>
          <a:latin typeface="Franklin Gothic Book"/>
        </a:defRPr>
      </a:lvl6pPr>
      <a:lvl7pPr marL="914400" algn="l" rtl="0" fontAlgn="base">
        <a:lnSpc>
          <a:spcPct val="89000"/>
        </a:lnSpc>
        <a:spcBef>
          <a:spcPct val="0"/>
        </a:spcBef>
        <a:spcAft>
          <a:spcPct val="0"/>
        </a:spcAft>
        <a:defRPr sz="4400">
          <a:solidFill>
            <a:schemeClr val="tx2"/>
          </a:solidFill>
          <a:latin typeface="Franklin Gothic Book"/>
        </a:defRPr>
      </a:lvl7pPr>
      <a:lvl8pPr marL="1371600" algn="l" rtl="0" fontAlgn="base">
        <a:lnSpc>
          <a:spcPct val="89000"/>
        </a:lnSpc>
        <a:spcBef>
          <a:spcPct val="0"/>
        </a:spcBef>
        <a:spcAft>
          <a:spcPct val="0"/>
        </a:spcAft>
        <a:defRPr sz="4400">
          <a:solidFill>
            <a:schemeClr val="tx2"/>
          </a:solidFill>
          <a:latin typeface="Franklin Gothic Book"/>
        </a:defRPr>
      </a:lvl8pPr>
      <a:lvl9pPr marL="1828800" algn="l" rtl="0" fontAlgn="base">
        <a:lnSpc>
          <a:spcPct val="89000"/>
        </a:lnSpc>
        <a:spcBef>
          <a:spcPct val="0"/>
        </a:spcBef>
        <a:spcAft>
          <a:spcPct val="0"/>
        </a:spcAft>
        <a:defRPr sz="4400">
          <a:solidFill>
            <a:schemeClr val="tx2"/>
          </a:solidFill>
          <a:latin typeface="Franklin Gothic Book"/>
        </a:defRPr>
      </a:lvl9pPr>
    </p:titleStyle>
    <p:bodyStyle>
      <a:lvl1pPr marL="382588" indent="-382588" algn="l" rtl="0" fontAlgn="base">
        <a:lnSpc>
          <a:spcPct val="94000"/>
        </a:lnSpc>
        <a:spcBef>
          <a:spcPts val="1000"/>
        </a:spcBef>
        <a:spcAft>
          <a:spcPts val="200"/>
        </a:spcAft>
        <a:buFont typeface="Franklin Gothic Book"/>
        <a:buChar char="■"/>
        <a:defRPr sz="2000" kern="1200">
          <a:solidFill>
            <a:schemeClr val="tx2"/>
          </a:solidFill>
          <a:latin typeface="+mn-lt"/>
          <a:ea typeface="+mn-ea"/>
          <a:cs typeface="+mn-cs"/>
        </a:defRPr>
      </a:lvl1pPr>
      <a:lvl2pPr marL="914400" indent="-382588" algn="l" rtl="0" fontAlgn="base">
        <a:lnSpc>
          <a:spcPct val="94000"/>
        </a:lnSpc>
        <a:spcBef>
          <a:spcPts val="500"/>
        </a:spcBef>
        <a:spcAft>
          <a:spcPts val="200"/>
        </a:spcAft>
        <a:buFont typeface="Franklin Gothic Book"/>
        <a:buChar char="–"/>
        <a:defRPr sz="2000" i="1" kern="1200">
          <a:solidFill>
            <a:schemeClr val="tx2"/>
          </a:solidFill>
          <a:latin typeface="+mn-lt"/>
          <a:ea typeface="+mn-ea"/>
          <a:cs typeface="+mn-cs"/>
        </a:defRPr>
      </a:lvl2pPr>
      <a:lvl3pPr marL="1371600" indent="-382588" algn="l" rtl="0" fontAlgn="base">
        <a:lnSpc>
          <a:spcPct val="94000"/>
        </a:lnSpc>
        <a:spcBef>
          <a:spcPts val="500"/>
        </a:spcBef>
        <a:spcAft>
          <a:spcPts val="200"/>
        </a:spcAft>
        <a:buFont typeface="Franklin Gothic Book"/>
        <a:buChar char="■"/>
        <a:defRPr kern="1200">
          <a:solidFill>
            <a:schemeClr val="tx2"/>
          </a:solidFill>
          <a:latin typeface="+mn-lt"/>
          <a:ea typeface="+mn-ea"/>
          <a:cs typeface="+mn-cs"/>
        </a:defRPr>
      </a:lvl3pPr>
      <a:lvl4pPr marL="1828800" indent="-382588" algn="l" rtl="0" fontAlgn="base">
        <a:lnSpc>
          <a:spcPct val="94000"/>
        </a:lnSpc>
        <a:spcBef>
          <a:spcPts val="500"/>
        </a:spcBef>
        <a:spcAft>
          <a:spcPts val="200"/>
        </a:spcAft>
        <a:buFont typeface="Franklin Gothic Book"/>
        <a:buChar char="–"/>
        <a:defRPr i="1" kern="1200">
          <a:solidFill>
            <a:schemeClr val="tx2"/>
          </a:solidFill>
          <a:latin typeface="+mn-lt"/>
          <a:ea typeface="+mn-ea"/>
          <a:cs typeface="+mn-cs"/>
        </a:defRPr>
      </a:lvl4pPr>
      <a:lvl5pPr marL="2286000" indent="-382588" algn="l" rtl="0" fontAlgn="base">
        <a:lnSpc>
          <a:spcPct val="94000"/>
        </a:lnSpc>
        <a:spcBef>
          <a:spcPts val="500"/>
        </a:spcBef>
        <a:spcAft>
          <a:spcPts val="200"/>
        </a:spcAft>
        <a:buFont typeface="Franklin Gothic Book"/>
        <a:buChar char="■"/>
        <a:defRPr sz="1600" kern="120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028700" y="685800"/>
            <a:ext cx="7200900" cy="1485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vi-VN" smtClean="0"/>
              <a:t>Bấm để sửa kiểu tiêu đề Bản cái</a:t>
            </a:r>
            <a:endParaRPr lang="en-US" smtClean="0"/>
          </a:p>
        </p:txBody>
      </p:sp>
      <p:sp>
        <p:nvSpPr>
          <p:cNvPr id="1027" name="Text Placeholder 2"/>
          <p:cNvSpPr>
            <a:spLocks noGrp="1"/>
          </p:cNvSpPr>
          <p:nvPr>
            <p:ph type="body" idx="1"/>
          </p:nvPr>
        </p:nvSpPr>
        <p:spPr bwMode="auto">
          <a:xfrm>
            <a:off x="1028700" y="2286000"/>
            <a:ext cx="7200900" cy="3581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vi-VN" smtClean="0"/>
              <a:t>Bấm để 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smtClean="0"/>
          </a:p>
        </p:txBody>
      </p:sp>
      <p:sp>
        <p:nvSpPr>
          <p:cNvPr id="4" name="Date Placeholder 3"/>
          <p:cNvSpPr>
            <a:spLocks noGrp="1"/>
          </p:cNvSpPr>
          <p:nvPr>
            <p:ph type="dt" sz="half" idx="2"/>
          </p:nvPr>
        </p:nvSpPr>
        <p:spPr>
          <a:xfrm>
            <a:off x="1043000" y="6453188"/>
            <a:ext cx="903685" cy="404812"/>
          </a:xfrm>
          <a:prstGeom prst="rect">
            <a:avLst/>
          </a:prstGeom>
        </p:spPr>
        <p:txBody>
          <a:bodyPr vert="horz" lIns="91440" tIns="45720" rIns="91440" bIns="45720" rtlCol="0" anchor="ctr"/>
          <a:lstStyle>
            <a:lvl1pPr algn="l" fontAlgn="auto">
              <a:spcBef>
                <a:spcPts val="0"/>
              </a:spcBef>
              <a:spcAft>
                <a:spcPts val="0"/>
              </a:spcAft>
              <a:defRPr sz="1200" baseline="0" dirty="0">
                <a:solidFill>
                  <a:schemeClr val="tx2"/>
                </a:solidFill>
                <a:latin typeface="+mn-lt"/>
                <a:cs typeface="+mn-cs"/>
              </a:defRPr>
            </a:lvl1pPr>
          </a:lstStyle>
          <a:p>
            <a:pPr defTabSz="457200">
              <a:defRPr/>
            </a:pPr>
            <a:fld id="{19CA4CAD-BB5C-4736-B396-90377B6164E8}" type="datetimeFigureOut">
              <a:rPr lang="en-US">
                <a:solidFill>
                  <a:srgbClr val="191B0E"/>
                </a:solidFill>
              </a:rPr>
              <a:pPr defTabSz="457200">
                <a:defRPr/>
              </a:pPr>
              <a:t>7/1/2020</a:t>
            </a:fld>
            <a:endParaRPr lang="en-US">
              <a:solidFill>
                <a:srgbClr val="191B0E"/>
              </a:solidFill>
            </a:endParaRPr>
          </a:p>
        </p:txBody>
      </p:sp>
      <p:sp>
        <p:nvSpPr>
          <p:cNvPr id="5" name="Footer Placeholder 4"/>
          <p:cNvSpPr>
            <a:spLocks noGrp="1"/>
          </p:cNvSpPr>
          <p:nvPr>
            <p:ph type="ftr" sz="quarter" idx="3"/>
          </p:nvPr>
        </p:nvSpPr>
        <p:spPr>
          <a:xfrm>
            <a:off x="2170600" y="6453188"/>
            <a:ext cx="4710113" cy="404812"/>
          </a:xfrm>
          <a:prstGeom prst="rect">
            <a:avLst/>
          </a:prstGeom>
        </p:spPr>
        <p:txBody>
          <a:bodyPr vert="horz" lIns="91440" tIns="45720" rIns="91440" bIns="45720" rtlCol="0" anchor="ctr"/>
          <a:lstStyle>
            <a:lvl1pPr algn="l" fontAlgn="auto">
              <a:spcBef>
                <a:spcPts val="0"/>
              </a:spcBef>
              <a:spcAft>
                <a:spcPts val="0"/>
              </a:spcAft>
              <a:defRPr sz="1200" baseline="0" dirty="0">
                <a:solidFill>
                  <a:schemeClr val="tx2"/>
                </a:solidFill>
                <a:latin typeface="+mn-lt"/>
                <a:cs typeface="+mn-cs"/>
              </a:defRPr>
            </a:lvl1pPr>
          </a:lstStyle>
          <a:p>
            <a:pPr defTabSz="457200">
              <a:defRPr/>
            </a:pPr>
            <a:endParaRPr lang="en-US">
              <a:solidFill>
                <a:srgbClr val="191B0E"/>
              </a:solidFill>
            </a:endParaRPr>
          </a:p>
        </p:txBody>
      </p:sp>
      <p:sp>
        <p:nvSpPr>
          <p:cNvPr id="6" name="Slide Number Placeholder 5"/>
          <p:cNvSpPr>
            <a:spLocks noGrp="1"/>
          </p:cNvSpPr>
          <p:nvPr>
            <p:ph type="sldNum" sz="quarter" idx="4"/>
          </p:nvPr>
        </p:nvSpPr>
        <p:spPr>
          <a:xfrm>
            <a:off x="7104550" y="6453188"/>
            <a:ext cx="1197769" cy="404812"/>
          </a:xfrm>
          <a:prstGeom prst="rect">
            <a:avLst/>
          </a:prstGeom>
        </p:spPr>
        <p:txBody>
          <a:bodyPr vert="horz" lIns="91440" tIns="45720" rIns="91440" bIns="45720" rtlCol="0" anchor="ctr"/>
          <a:lstStyle>
            <a:lvl1pPr algn="r" fontAlgn="auto">
              <a:spcBef>
                <a:spcPts val="0"/>
              </a:spcBef>
              <a:spcAft>
                <a:spcPts val="0"/>
              </a:spcAft>
              <a:defRPr sz="1200" baseline="0" dirty="0">
                <a:solidFill>
                  <a:schemeClr val="tx2"/>
                </a:solidFill>
                <a:latin typeface="+mn-lt"/>
                <a:cs typeface="+mn-cs"/>
              </a:defRPr>
            </a:lvl1pPr>
          </a:lstStyle>
          <a:p>
            <a:pPr defTabSz="457200">
              <a:defRPr/>
            </a:pPr>
            <a:fld id="{CCAF66A7-9CB1-44E0-87A3-9B9486E2FF0B}" type="slidenum">
              <a:rPr lang="en-US">
                <a:solidFill>
                  <a:srgbClr val="191B0E"/>
                </a:solidFill>
              </a:rPr>
              <a:pPr defTabSz="457200">
                <a:defRPr/>
              </a:pPr>
              <a:t>‹#›</a:t>
            </a:fld>
            <a:endParaRPr lang="en-US">
              <a:solidFill>
                <a:srgbClr val="191B0E"/>
              </a:solidFill>
            </a:endParaRPr>
          </a:p>
        </p:txBody>
      </p:sp>
      <p:sp>
        <p:nvSpPr>
          <p:cNvPr id="9" name="Rectangle 8"/>
          <p:cNvSpPr/>
          <p:nvPr/>
        </p:nvSpPr>
        <p:spPr>
          <a:xfrm>
            <a:off x="358379"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08622823"/>
      </p:ext>
    </p:extLst>
  </p:cSld>
  <p:clrMap bg1="lt1" tx1="dk1" bg2="lt2" tx2="dk2" accent1="accent1" accent2="accent2" accent3="accent3" accent4="accent4" accent5="accent5" accent6="accent6" hlink="hlink" folHlink="folHlink"/>
  <p:sldLayoutIdLst>
    <p:sldLayoutId id="2147484146" r:id="rId1"/>
    <p:sldLayoutId id="2147484147" r:id="rId2"/>
    <p:sldLayoutId id="2147484148" r:id="rId3"/>
    <p:sldLayoutId id="2147484149" r:id="rId4"/>
    <p:sldLayoutId id="2147484150" r:id="rId5"/>
    <p:sldLayoutId id="2147484151" r:id="rId6"/>
    <p:sldLayoutId id="2147484152" r:id="rId7"/>
    <p:sldLayoutId id="2147484153" r:id="rId8"/>
    <p:sldLayoutId id="2147484154" r:id="rId9"/>
    <p:sldLayoutId id="2147484155" r:id="rId10"/>
    <p:sldLayoutId id="2147484156" r:id="rId11"/>
  </p:sldLayoutIdLst>
  <p:txStyles>
    <p:titleStyle>
      <a:lvl1pPr algn="l" rtl="0" fontAlgn="base">
        <a:lnSpc>
          <a:spcPct val="89000"/>
        </a:lnSpc>
        <a:spcBef>
          <a:spcPct val="0"/>
        </a:spcBef>
        <a:spcAft>
          <a:spcPct val="0"/>
        </a:spcAft>
        <a:defRPr sz="4400" kern="1200">
          <a:solidFill>
            <a:schemeClr val="tx2"/>
          </a:solidFill>
          <a:latin typeface="+mj-lt"/>
          <a:ea typeface="+mj-ea"/>
          <a:cs typeface="+mj-cs"/>
        </a:defRPr>
      </a:lvl1pPr>
      <a:lvl2pPr algn="l" rtl="0" fontAlgn="base">
        <a:lnSpc>
          <a:spcPct val="89000"/>
        </a:lnSpc>
        <a:spcBef>
          <a:spcPct val="0"/>
        </a:spcBef>
        <a:spcAft>
          <a:spcPct val="0"/>
        </a:spcAft>
        <a:defRPr sz="4400">
          <a:solidFill>
            <a:schemeClr val="tx2"/>
          </a:solidFill>
          <a:latin typeface="Franklin Gothic Book"/>
        </a:defRPr>
      </a:lvl2pPr>
      <a:lvl3pPr algn="l" rtl="0" fontAlgn="base">
        <a:lnSpc>
          <a:spcPct val="89000"/>
        </a:lnSpc>
        <a:spcBef>
          <a:spcPct val="0"/>
        </a:spcBef>
        <a:spcAft>
          <a:spcPct val="0"/>
        </a:spcAft>
        <a:defRPr sz="4400">
          <a:solidFill>
            <a:schemeClr val="tx2"/>
          </a:solidFill>
          <a:latin typeface="Franklin Gothic Book"/>
        </a:defRPr>
      </a:lvl3pPr>
      <a:lvl4pPr algn="l" rtl="0" fontAlgn="base">
        <a:lnSpc>
          <a:spcPct val="89000"/>
        </a:lnSpc>
        <a:spcBef>
          <a:spcPct val="0"/>
        </a:spcBef>
        <a:spcAft>
          <a:spcPct val="0"/>
        </a:spcAft>
        <a:defRPr sz="4400">
          <a:solidFill>
            <a:schemeClr val="tx2"/>
          </a:solidFill>
          <a:latin typeface="Franklin Gothic Book"/>
        </a:defRPr>
      </a:lvl4pPr>
      <a:lvl5pPr algn="l" rtl="0" fontAlgn="base">
        <a:lnSpc>
          <a:spcPct val="89000"/>
        </a:lnSpc>
        <a:spcBef>
          <a:spcPct val="0"/>
        </a:spcBef>
        <a:spcAft>
          <a:spcPct val="0"/>
        </a:spcAft>
        <a:defRPr sz="4400">
          <a:solidFill>
            <a:schemeClr val="tx2"/>
          </a:solidFill>
          <a:latin typeface="Franklin Gothic Book"/>
        </a:defRPr>
      </a:lvl5pPr>
      <a:lvl6pPr marL="457200" algn="l" rtl="0" fontAlgn="base">
        <a:lnSpc>
          <a:spcPct val="89000"/>
        </a:lnSpc>
        <a:spcBef>
          <a:spcPct val="0"/>
        </a:spcBef>
        <a:spcAft>
          <a:spcPct val="0"/>
        </a:spcAft>
        <a:defRPr sz="4400">
          <a:solidFill>
            <a:schemeClr val="tx2"/>
          </a:solidFill>
          <a:latin typeface="Franklin Gothic Book"/>
        </a:defRPr>
      </a:lvl6pPr>
      <a:lvl7pPr marL="914400" algn="l" rtl="0" fontAlgn="base">
        <a:lnSpc>
          <a:spcPct val="89000"/>
        </a:lnSpc>
        <a:spcBef>
          <a:spcPct val="0"/>
        </a:spcBef>
        <a:spcAft>
          <a:spcPct val="0"/>
        </a:spcAft>
        <a:defRPr sz="4400">
          <a:solidFill>
            <a:schemeClr val="tx2"/>
          </a:solidFill>
          <a:latin typeface="Franklin Gothic Book"/>
        </a:defRPr>
      </a:lvl7pPr>
      <a:lvl8pPr marL="1371600" algn="l" rtl="0" fontAlgn="base">
        <a:lnSpc>
          <a:spcPct val="89000"/>
        </a:lnSpc>
        <a:spcBef>
          <a:spcPct val="0"/>
        </a:spcBef>
        <a:spcAft>
          <a:spcPct val="0"/>
        </a:spcAft>
        <a:defRPr sz="4400">
          <a:solidFill>
            <a:schemeClr val="tx2"/>
          </a:solidFill>
          <a:latin typeface="Franklin Gothic Book"/>
        </a:defRPr>
      </a:lvl8pPr>
      <a:lvl9pPr marL="1828800" algn="l" rtl="0" fontAlgn="base">
        <a:lnSpc>
          <a:spcPct val="89000"/>
        </a:lnSpc>
        <a:spcBef>
          <a:spcPct val="0"/>
        </a:spcBef>
        <a:spcAft>
          <a:spcPct val="0"/>
        </a:spcAft>
        <a:defRPr sz="4400">
          <a:solidFill>
            <a:schemeClr val="tx2"/>
          </a:solidFill>
          <a:latin typeface="Franklin Gothic Book"/>
        </a:defRPr>
      </a:lvl9pPr>
    </p:titleStyle>
    <p:bodyStyle>
      <a:lvl1pPr marL="382588" indent="-382588" algn="l" rtl="0" fontAlgn="base">
        <a:lnSpc>
          <a:spcPct val="94000"/>
        </a:lnSpc>
        <a:spcBef>
          <a:spcPts val="1000"/>
        </a:spcBef>
        <a:spcAft>
          <a:spcPts val="200"/>
        </a:spcAft>
        <a:buFont typeface="Franklin Gothic Book"/>
        <a:buChar char="■"/>
        <a:defRPr sz="2000" kern="1200">
          <a:solidFill>
            <a:schemeClr val="tx2"/>
          </a:solidFill>
          <a:latin typeface="+mn-lt"/>
          <a:ea typeface="+mn-ea"/>
          <a:cs typeface="+mn-cs"/>
        </a:defRPr>
      </a:lvl1pPr>
      <a:lvl2pPr marL="914400" indent="-382588" algn="l" rtl="0" fontAlgn="base">
        <a:lnSpc>
          <a:spcPct val="94000"/>
        </a:lnSpc>
        <a:spcBef>
          <a:spcPts val="500"/>
        </a:spcBef>
        <a:spcAft>
          <a:spcPts val="200"/>
        </a:spcAft>
        <a:buFont typeface="Franklin Gothic Book"/>
        <a:buChar char="–"/>
        <a:defRPr sz="2000" i="1" kern="1200">
          <a:solidFill>
            <a:schemeClr val="tx2"/>
          </a:solidFill>
          <a:latin typeface="+mn-lt"/>
          <a:ea typeface="+mn-ea"/>
          <a:cs typeface="+mn-cs"/>
        </a:defRPr>
      </a:lvl2pPr>
      <a:lvl3pPr marL="1371600" indent="-382588" algn="l" rtl="0" fontAlgn="base">
        <a:lnSpc>
          <a:spcPct val="94000"/>
        </a:lnSpc>
        <a:spcBef>
          <a:spcPts val="500"/>
        </a:spcBef>
        <a:spcAft>
          <a:spcPts val="200"/>
        </a:spcAft>
        <a:buFont typeface="Franklin Gothic Book"/>
        <a:buChar char="■"/>
        <a:defRPr kern="1200">
          <a:solidFill>
            <a:schemeClr val="tx2"/>
          </a:solidFill>
          <a:latin typeface="+mn-lt"/>
          <a:ea typeface="+mn-ea"/>
          <a:cs typeface="+mn-cs"/>
        </a:defRPr>
      </a:lvl3pPr>
      <a:lvl4pPr marL="1828800" indent="-382588" algn="l" rtl="0" fontAlgn="base">
        <a:lnSpc>
          <a:spcPct val="94000"/>
        </a:lnSpc>
        <a:spcBef>
          <a:spcPts val="500"/>
        </a:spcBef>
        <a:spcAft>
          <a:spcPts val="200"/>
        </a:spcAft>
        <a:buFont typeface="Franklin Gothic Book"/>
        <a:buChar char="–"/>
        <a:defRPr i="1" kern="1200">
          <a:solidFill>
            <a:schemeClr val="tx2"/>
          </a:solidFill>
          <a:latin typeface="+mn-lt"/>
          <a:ea typeface="+mn-ea"/>
          <a:cs typeface="+mn-cs"/>
        </a:defRPr>
      </a:lvl4pPr>
      <a:lvl5pPr marL="2286000" indent="-382588" algn="l" rtl="0" fontAlgn="base">
        <a:lnSpc>
          <a:spcPct val="94000"/>
        </a:lnSpc>
        <a:spcBef>
          <a:spcPts val="500"/>
        </a:spcBef>
        <a:spcAft>
          <a:spcPts val="200"/>
        </a:spcAft>
        <a:buFont typeface="Franklin Gothic Book"/>
        <a:buChar char="■"/>
        <a:defRPr sz="1600" kern="120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028700" y="685800"/>
            <a:ext cx="7200900" cy="1485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vi-VN" smtClean="0"/>
              <a:t>Bấm để sửa kiểu tiêu đề Bản cái</a:t>
            </a:r>
            <a:endParaRPr lang="en-US" smtClean="0"/>
          </a:p>
        </p:txBody>
      </p:sp>
      <p:sp>
        <p:nvSpPr>
          <p:cNvPr id="1027" name="Text Placeholder 2"/>
          <p:cNvSpPr>
            <a:spLocks noGrp="1"/>
          </p:cNvSpPr>
          <p:nvPr>
            <p:ph type="body" idx="1"/>
          </p:nvPr>
        </p:nvSpPr>
        <p:spPr bwMode="auto">
          <a:xfrm>
            <a:off x="1028700" y="2286000"/>
            <a:ext cx="7200900" cy="3581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vi-VN" smtClean="0"/>
              <a:t>Bấm để 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smtClean="0"/>
          </a:p>
        </p:txBody>
      </p:sp>
      <p:sp>
        <p:nvSpPr>
          <p:cNvPr id="4" name="Date Placeholder 3"/>
          <p:cNvSpPr>
            <a:spLocks noGrp="1"/>
          </p:cNvSpPr>
          <p:nvPr>
            <p:ph type="dt" sz="half" idx="2"/>
          </p:nvPr>
        </p:nvSpPr>
        <p:spPr>
          <a:xfrm>
            <a:off x="1043000" y="6453188"/>
            <a:ext cx="903685" cy="404812"/>
          </a:xfrm>
          <a:prstGeom prst="rect">
            <a:avLst/>
          </a:prstGeom>
        </p:spPr>
        <p:txBody>
          <a:bodyPr vert="horz" lIns="91440" tIns="45720" rIns="91440" bIns="45720" rtlCol="0" anchor="ctr"/>
          <a:lstStyle>
            <a:lvl1pPr algn="l" fontAlgn="auto">
              <a:spcBef>
                <a:spcPts val="0"/>
              </a:spcBef>
              <a:spcAft>
                <a:spcPts val="0"/>
              </a:spcAft>
              <a:defRPr sz="1200" baseline="0" dirty="0">
                <a:solidFill>
                  <a:schemeClr val="tx2"/>
                </a:solidFill>
                <a:latin typeface="+mn-lt"/>
                <a:cs typeface="+mn-cs"/>
              </a:defRPr>
            </a:lvl1pPr>
          </a:lstStyle>
          <a:p>
            <a:pPr defTabSz="457200">
              <a:defRPr/>
            </a:pPr>
            <a:fld id="{19CA4CAD-BB5C-4736-B396-90377B6164E8}" type="datetimeFigureOut">
              <a:rPr lang="en-US">
                <a:solidFill>
                  <a:srgbClr val="191B0E"/>
                </a:solidFill>
              </a:rPr>
              <a:pPr defTabSz="457200">
                <a:defRPr/>
              </a:pPr>
              <a:t>7/1/2020</a:t>
            </a:fld>
            <a:endParaRPr lang="en-US">
              <a:solidFill>
                <a:srgbClr val="191B0E"/>
              </a:solidFill>
            </a:endParaRPr>
          </a:p>
        </p:txBody>
      </p:sp>
      <p:sp>
        <p:nvSpPr>
          <p:cNvPr id="5" name="Footer Placeholder 4"/>
          <p:cNvSpPr>
            <a:spLocks noGrp="1"/>
          </p:cNvSpPr>
          <p:nvPr>
            <p:ph type="ftr" sz="quarter" idx="3"/>
          </p:nvPr>
        </p:nvSpPr>
        <p:spPr>
          <a:xfrm>
            <a:off x="2170595" y="6453188"/>
            <a:ext cx="4710113" cy="404812"/>
          </a:xfrm>
          <a:prstGeom prst="rect">
            <a:avLst/>
          </a:prstGeom>
        </p:spPr>
        <p:txBody>
          <a:bodyPr vert="horz" lIns="91440" tIns="45720" rIns="91440" bIns="45720" rtlCol="0" anchor="ctr"/>
          <a:lstStyle>
            <a:lvl1pPr algn="l" fontAlgn="auto">
              <a:spcBef>
                <a:spcPts val="0"/>
              </a:spcBef>
              <a:spcAft>
                <a:spcPts val="0"/>
              </a:spcAft>
              <a:defRPr sz="1200" baseline="0" dirty="0">
                <a:solidFill>
                  <a:schemeClr val="tx2"/>
                </a:solidFill>
                <a:latin typeface="+mn-lt"/>
                <a:cs typeface="+mn-cs"/>
              </a:defRPr>
            </a:lvl1pPr>
          </a:lstStyle>
          <a:p>
            <a:pPr defTabSz="457200">
              <a:defRPr/>
            </a:pPr>
            <a:endParaRPr lang="en-US">
              <a:solidFill>
                <a:srgbClr val="191B0E"/>
              </a:solidFill>
            </a:endParaRPr>
          </a:p>
        </p:txBody>
      </p:sp>
      <p:sp>
        <p:nvSpPr>
          <p:cNvPr id="6" name="Slide Number Placeholder 5"/>
          <p:cNvSpPr>
            <a:spLocks noGrp="1"/>
          </p:cNvSpPr>
          <p:nvPr>
            <p:ph type="sldNum" sz="quarter" idx="4"/>
          </p:nvPr>
        </p:nvSpPr>
        <p:spPr>
          <a:xfrm>
            <a:off x="7104545" y="6453188"/>
            <a:ext cx="1197769" cy="404812"/>
          </a:xfrm>
          <a:prstGeom prst="rect">
            <a:avLst/>
          </a:prstGeom>
        </p:spPr>
        <p:txBody>
          <a:bodyPr vert="horz" lIns="91440" tIns="45720" rIns="91440" bIns="45720" rtlCol="0" anchor="ctr"/>
          <a:lstStyle>
            <a:lvl1pPr algn="r" fontAlgn="auto">
              <a:spcBef>
                <a:spcPts val="0"/>
              </a:spcBef>
              <a:spcAft>
                <a:spcPts val="0"/>
              </a:spcAft>
              <a:defRPr sz="1200" baseline="0" dirty="0">
                <a:solidFill>
                  <a:schemeClr val="tx2"/>
                </a:solidFill>
                <a:latin typeface="+mn-lt"/>
                <a:cs typeface="+mn-cs"/>
              </a:defRPr>
            </a:lvl1pPr>
          </a:lstStyle>
          <a:p>
            <a:pPr defTabSz="457200">
              <a:defRPr/>
            </a:pPr>
            <a:fld id="{CCAF66A7-9CB1-44E0-87A3-9B9486E2FF0B}" type="slidenum">
              <a:rPr lang="en-US">
                <a:solidFill>
                  <a:srgbClr val="191B0E"/>
                </a:solidFill>
              </a:rPr>
              <a:pPr defTabSz="457200">
                <a:defRPr/>
              </a:pPr>
              <a:t>‹#›</a:t>
            </a:fld>
            <a:endParaRPr lang="en-US">
              <a:solidFill>
                <a:srgbClr val="191B0E"/>
              </a:solidFill>
            </a:endParaRPr>
          </a:p>
        </p:txBody>
      </p:sp>
      <p:sp>
        <p:nvSpPr>
          <p:cNvPr id="9" name="Rectangle 8"/>
          <p:cNvSpPr/>
          <p:nvPr/>
        </p:nvSpPr>
        <p:spPr>
          <a:xfrm>
            <a:off x="358379"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65938361"/>
      </p:ext>
    </p:extLst>
  </p:cSld>
  <p:clrMap bg1="lt1" tx1="dk1" bg2="lt2" tx2="dk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Lst>
  <p:txStyles>
    <p:titleStyle>
      <a:lvl1pPr algn="l" rtl="0" fontAlgn="base">
        <a:lnSpc>
          <a:spcPct val="89000"/>
        </a:lnSpc>
        <a:spcBef>
          <a:spcPct val="0"/>
        </a:spcBef>
        <a:spcAft>
          <a:spcPct val="0"/>
        </a:spcAft>
        <a:defRPr sz="4400" kern="1200">
          <a:solidFill>
            <a:schemeClr val="tx2"/>
          </a:solidFill>
          <a:latin typeface="+mj-lt"/>
          <a:ea typeface="+mj-ea"/>
          <a:cs typeface="+mj-cs"/>
        </a:defRPr>
      </a:lvl1pPr>
      <a:lvl2pPr algn="l" rtl="0" fontAlgn="base">
        <a:lnSpc>
          <a:spcPct val="89000"/>
        </a:lnSpc>
        <a:spcBef>
          <a:spcPct val="0"/>
        </a:spcBef>
        <a:spcAft>
          <a:spcPct val="0"/>
        </a:spcAft>
        <a:defRPr sz="4400">
          <a:solidFill>
            <a:schemeClr val="tx2"/>
          </a:solidFill>
          <a:latin typeface="Franklin Gothic Book"/>
        </a:defRPr>
      </a:lvl2pPr>
      <a:lvl3pPr algn="l" rtl="0" fontAlgn="base">
        <a:lnSpc>
          <a:spcPct val="89000"/>
        </a:lnSpc>
        <a:spcBef>
          <a:spcPct val="0"/>
        </a:spcBef>
        <a:spcAft>
          <a:spcPct val="0"/>
        </a:spcAft>
        <a:defRPr sz="4400">
          <a:solidFill>
            <a:schemeClr val="tx2"/>
          </a:solidFill>
          <a:latin typeface="Franklin Gothic Book"/>
        </a:defRPr>
      </a:lvl3pPr>
      <a:lvl4pPr algn="l" rtl="0" fontAlgn="base">
        <a:lnSpc>
          <a:spcPct val="89000"/>
        </a:lnSpc>
        <a:spcBef>
          <a:spcPct val="0"/>
        </a:spcBef>
        <a:spcAft>
          <a:spcPct val="0"/>
        </a:spcAft>
        <a:defRPr sz="4400">
          <a:solidFill>
            <a:schemeClr val="tx2"/>
          </a:solidFill>
          <a:latin typeface="Franklin Gothic Book"/>
        </a:defRPr>
      </a:lvl4pPr>
      <a:lvl5pPr algn="l" rtl="0" fontAlgn="base">
        <a:lnSpc>
          <a:spcPct val="89000"/>
        </a:lnSpc>
        <a:spcBef>
          <a:spcPct val="0"/>
        </a:spcBef>
        <a:spcAft>
          <a:spcPct val="0"/>
        </a:spcAft>
        <a:defRPr sz="4400">
          <a:solidFill>
            <a:schemeClr val="tx2"/>
          </a:solidFill>
          <a:latin typeface="Franklin Gothic Book"/>
        </a:defRPr>
      </a:lvl5pPr>
      <a:lvl6pPr marL="457200" algn="l" rtl="0" fontAlgn="base">
        <a:lnSpc>
          <a:spcPct val="89000"/>
        </a:lnSpc>
        <a:spcBef>
          <a:spcPct val="0"/>
        </a:spcBef>
        <a:spcAft>
          <a:spcPct val="0"/>
        </a:spcAft>
        <a:defRPr sz="4400">
          <a:solidFill>
            <a:schemeClr val="tx2"/>
          </a:solidFill>
          <a:latin typeface="Franklin Gothic Book"/>
        </a:defRPr>
      </a:lvl6pPr>
      <a:lvl7pPr marL="914400" algn="l" rtl="0" fontAlgn="base">
        <a:lnSpc>
          <a:spcPct val="89000"/>
        </a:lnSpc>
        <a:spcBef>
          <a:spcPct val="0"/>
        </a:spcBef>
        <a:spcAft>
          <a:spcPct val="0"/>
        </a:spcAft>
        <a:defRPr sz="4400">
          <a:solidFill>
            <a:schemeClr val="tx2"/>
          </a:solidFill>
          <a:latin typeface="Franklin Gothic Book"/>
        </a:defRPr>
      </a:lvl7pPr>
      <a:lvl8pPr marL="1371600" algn="l" rtl="0" fontAlgn="base">
        <a:lnSpc>
          <a:spcPct val="89000"/>
        </a:lnSpc>
        <a:spcBef>
          <a:spcPct val="0"/>
        </a:spcBef>
        <a:spcAft>
          <a:spcPct val="0"/>
        </a:spcAft>
        <a:defRPr sz="4400">
          <a:solidFill>
            <a:schemeClr val="tx2"/>
          </a:solidFill>
          <a:latin typeface="Franklin Gothic Book"/>
        </a:defRPr>
      </a:lvl8pPr>
      <a:lvl9pPr marL="1828800" algn="l" rtl="0" fontAlgn="base">
        <a:lnSpc>
          <a:spcPct val="89000"/>
        </a:lnSpc>
        <a:spcBef>
          <a:spcPct val="0"/>
        </a:spcBef>
        <a:spcAft>
          <a:spcPct val="0"/>
        </a:spcAft>
        <a:defRPr sz="4400">
          <a:solidFill>
            <a:schemeClr val="tx2"/>
          </a:solidFill>
          <a:latin typeface="Franklin Gothic Book"/>
        </a:defRPr>
      </a:lvl9pPr>
    </p:titleStyle>
    <p:bodyStyle>
      <a:lvl1pPr marL="382588" indent="-382588" algn="l" rtl="0" fontAlgn="base">
        <a:lnSpc>
          <a:spcPct val="94000"/>
        </a:lnSpc>
        <a:spcBef>
          <a:spcPts val="1000"/>
        </a:spcBef>
        <a:spcAft>
          <a:spcPts val="200"/>
        </a:spcAft>
        <a:buFont typeface="Franklin Gothic Book"/>
        <a:buChar char="■"/>
        <a:defRPr sz="2000" kern="1200">
          <a:solidFill>
            <a:schemeClr val="tx2"/>
          </a:solidFill>
          <a:latin typeface="+mn-lt"/>
          <a:ea typeface="+mn-ea"/>
          <a:cs typeface="+mn-cs"/>
        </a:defRPr>
      </a:lvl1pPr>
      <a:lvl2pPr marL="914400" indent="-382588" algn="l" rtl="0" fontAlgn="base">
        <a:lnSpc>
          <a:spcPct val="94000"/>
        </a:lnSpc>
        <a:spcBef>
          <a:spcPts val="500"/>
        </a:spcBef>
        <a:spcAft>
          <a:spcPts val="200"/>
        </a:spcAft>
        <a:buFont typeface="Franklin Gothic Book"/>
        <a:buChar char="–"/>
        <a:defRPr sz="2000" i="1" kern="1200">
          <a:solidFill>
            <a:schemeClr val="tx2"/>
          </a:solidFill>
          <a:latin typeface="+mn-lt"/>
          <a:ea typeface="+mn-ea"/>
          <a:cs typeface="+mn-cs"/>
        </a:defRPr>
      </a:lvl2pPr>
      <a:lvl3pPr marL="1371600" indent="-382588" algn="l" rtl="0" fontAlgn="base">
        <a:lnSpc>
          <a:spcPct val="94000"/>
        </a:lnSpc>
        <a:spcBef>
          <a:spcPts val="500"/>
        </a:spcBef>
        <a:spcAft>
          <a:spcPts val="200"/>
        </a:spcAft>
        <a:buFont typeface="Franklin Gothic Book"/>
        <a:buChar char="■"/>
        <a:defRPr kern="1200">
          <a:solidFill>
            <a:schemeClr val="tx2"/>
          </a:solidFill>
          <a:latin typeface="+mn-lt"/>
          <a:ea typeface="+mn-ea"/>
          <a:cs typeface="+mn-cs"/>
        </a:defRPr>
      </a:lvl3pPr>
      <a:lvl4pPr marL="1828800" indent="-382588" algn="l" rtl="0" fontAlgn="base">
        <a:lnSpc>
          <a:spcPct val="94000"/>
        </a:lnSpc>
        <a:spcBef>
          <a:spcPts val="500"/>
        </a:spcBef>
        <a:spcAft>
          <a:spcPts val="200"/>
        </a:spcAft>
        <a:buFont typeface="Franklin Gothic Book"/>
        <a:buChar char="–"/>
        <a:defRPr i="1" kern="1200">
          <a:solidFill>
            <a:schemeClr val="tx2"/>
          </a:solidFill>
          <a:latin typeface="+mn-lt"/>
          <a:ea typeface="+mn-ea"/>
          <a:cs typeface="+mn-cs"/>
        </a:defRPr>
      </a:lvl4pPr>
      <a:lvl5pPr marL="2286000" indent="-382588" algn="l" rtl="0" fontAlgn="base">
        <a:lnSpc>
          <a:spcPct val="94000"/>
        </a:lnSpc>
        <a:spcBef>
          <a:spcPts val="500"/>
        </a:spcBef>
        <a:spcAft>
          <a:spcPts val="200"/>
        </a:spcAft>
        <a:buFont typeface="Franklin Gothic Book"/>
        <a:buChar char="■"/>
        <a:defRPr sz="1600" kern="120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028700" y="685800"/>
            <a:ext cx="7200900" cy="1485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vi-VN" smtClean="0"/>
              <a:t>Bấm để sửa kiểu tiêu đề Bản cái</a:t>
            </a:r>
            <a:endParaRPr lang="en-US" smtClean="0"/>
          </a:p>
        </p:txBody>
      </p:sp>
      <p:sp>
        <p:nvSpPr>
          <p:cNvPr id="1027" name="Text Placeholder 2"/>
          <p:cNvSpPr>
            <a:spLocks noGrp="1"/>
          </p:cNvSpPr>
          <p:nvPr>
            <p:ph type="body" idx="1"/>
          </p:nvPr>
        </p:nvSpPr>
        <p:spPr bwMode="auto">
          <a:xfrm>
            <a:off x="1028700" y="2286000"/>
            <a:ext cx="7200900" cy="3581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vi-VN" smtClean="0"/>
              <a:t>Bấm để 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smtClean="0"/>
          </a:p>
        </p:txBody>
      </p:sp>
      <p:sp>
        <p:nvSpPr>
          <p:cNvPr id="4" name="Date Placeholder 3"/>
          <p:cNvSpPr>
            <a:spLocks noGrp="1"/>
          </p:cNvSpPr>
          <p:nvPr>
            <p:ph type="dt" sz="half" idx="2"/>
          </p:nvPr>
        </p:nvSpPr>
        <p:spPr>
          <a:xfrm>
            <a:off x="1043000" y="6453188"/>
            <a:ext cx="903685" cy="404812"/>
          </a:xfrm>
          <a:prstGeom prst="rect">
            <a:avLst/>
          </a:prstGeom>
        </p:spPr>
        <p:txBody>
          <a:bodyPr vert="horz" lIns="91440" tIns="45720" rIns="91440" bIns="45720" rtlCol="0" anchor="ctr"/>
          <a:lstStyle>
            <a:lvl1pPr algn="l" fontAlgn="auto">
              <a:spcBef>
                <a:spcPts val="0"/>
              </a:spcBef>
              <a:spcAft>
                <a:spcPts val="0"/>
              </a:spcAft>
              <a:defRPr sz="1200" baseline="0" dirty="0">
                <a:solidFill>
                  <a:schemeClr val="tx2"/>
                </a:solidFill>
                <a:latin typeface="+mn-lt"/>
                <a:cs typeface="+mn-cs"/>
              </a:defRPr>
            </a:lvl1pPr>
          </a:lstStyle>
          <a:p>
            <a:pPr defTabSz="457200">
              <a:defRPr/>
            </a:pPr>
            <a:fld id="{19CA4CAD-BB5C-4736-B396-90377B6164E8}" type="datetimeFigureOut">
              <a:rPr lang="en-US">
                <a:solidFill>
                  <a:srgbClr val="191B0E"/>
                </a:solidFill>
              </a:rPr>
              <a:pPr defTabSz="457200">
                <a:defRPr/>
              </a:pPr>
              <a:t>7/1/2020</a:t>
            </a:fld>
            <a:endParaRPr lang="en-US">
              <a:solidFill>
                <a:srgbClr val="191B0E"/>
              </a:solidFill>
            </a:endParaRPr>
          </a:p>
        </p:txBody>
      </p:sp>
      <p:sp>
        <p:nvSpPr>
          <p:cNvPr id="5" name="Footer Placeholder 4"/>
          <p:cNvSpPr>
            <a:spLocks noGrp="1"/>
          </p:cNvSpPr>
          <p:nvPr>
            <p:ph type="ftr" sz="quarter" idx="3"/>
          </p:nvPr>
        </p:nvSpPr>
        <p:spPr>
          <a:xfrm>
            <a:off x="2170580" y="6453188"/>
            <a:ext cx="4710113" cy="404812"/>
          </a:xfrm>
          <a:prstGeom prst="rect">
            <a:avLst/>
          </a:prstGeom>
        </p:spPr>
        <p:txBody>
          <a:bodyPr vert="horz" lIns="91440" tIns="45720" rIns="91440" bIns="45720" rtlCol="0" anchor="ctr"/>
          <a:lstStyle>
            <a:lvl1pPr algn="l" fontAlgn="auto">
              <a:spcBef>
                <a:spcPts val="0"/>
              </a:spcBef>
              <a:spcAft>
                <a:spcPts val="0"/>
              </a:spcAft>
              <a:defRPr sz="1200" baseline="0" dirty="0">
                <a:solidFill>
                  <a:schemeClr val="tx2"/>
                </a:solidFill>
                <a:latin typeface="+mn-lt"/>
                <a:cs typeface="+mn-cs"/>
              </a:defRPr>
            </a:lvl1pPr>
          </a:lstStyle>
          <a:p>
            <a:pPr defTabSz="457200">
              <a:defRPr/>
            </a:pPr>
            <a:endParaRPr lang="en-US">
              <a:solidFill>
                <a:srgbClr val="191B0E"/>
              </a:solidFill>
            </a:endParaRPr>
          </a:p>
        </p:txBody>
      </p:sp>
      <p:sp>
        <p:nvSpPr>
          <p:cNvPr id="6" name="Slide Number Placeholder 5"/>
          <p:cNvSpPr>
            <a:spLocks noGrp="1"/>
          </p:cNvSpPr>
          <p:nvPr>
            <p:ph type="sldNum" sz="quarter" idx="4"/>
          </p:nvPr>
        </p:nvSpPr>
        <p:spPr>
          <a:xfrm>
            <a:off x="7104530" y="6453188"/>
            <a:ext cx="1197769" cy="404812"/>
          </a:xfrm>
          <a:prstGeom prst="rect">
            <a:avLst/>
          </a:prstGeom>
        </p:spPr>
        <p:txBody>
          <a:bodyPr vert="horz" lIns="91440" tIns="45720" rIns="91440" bIns="45720" rtlCol="0" anchor="ctr"/>
          <a:lstStyle>
            <a:lvl1pPr algn="r" fontAlgn="auto">
              <a:spcBef>
                <a:spcPts val="0"/>
              </a:spcBef>
              <a:spcAft>
                <a:spcPts val="0"/>
              </a:spcAft>
              <a:defRPr sz="1200" baseline="0" dirty="0">
                <a:solidFill>
                  <a:schemeClr val="tx2"/>
                </a:solidFill>
                <a:latin typeface="+mn-lt"/>
                <a:cs typeface="+mn-cs"/>
              </a:defRPr>
            </a:lvl1pPr>
          </a:lstStyle>
          <a:p>
            <a:pPr defTabSz="457200">
              <a:defRPr/>
            </a:pPr>
            <a:fld id="{CCAF66A7-9CB1-44E0-87A3-9B9486E2FF0B}" type="slidenum">
              <a:rPr lang="en-US">
                <a:solidFill>
                  <a:srgbClr val="191B0E"/>
                </a:solidFill>
              </a:rPr>
              <a:pPr defTabSz="457200">
                <a:defRPr/>
              </a:pPr>
              <a:t>‹#›</a:t>
            </a:fld>
            <a:endParaRPr lang="en-US">
              <a:solidFill>
                <a:srgbClr val="191B0E"/>
              </a:solidFill>
            </a:endParaRPr>
          </a:p>
        </p:txBody>
      </p:sp>
      <p:sp>
        <p:nvSpPr>
          <p:cNvPr id="9" name="Rectangle 8"/>
          <p:cNvSpPr/>
          <p:nvPr/>
        </p:nvSpPr>
        <p:spPr>
          <a:xfrm>
            <a:off x="358379"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09922150"/>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Lst>
  <p:txStyles>
    <p:titleStyle>
      <a:lvl1pPr algn="l" rtl="0" fontAlgn="base">
        <a:lnSpc>
          <a:spcPct val="89000"/>
        </a:lnSpc>
        <a:spcBef>
          <a:spcPct val="0"/>
        </a:spcBef>
        <a:spcAft>
          <a:spcPct val="0"/>
        </a:spcAft>
        <a:defRPr sz="4400" kern="1200">
          <a:solidFill>
            <a:schemeClr val="tx2"/>
          </a:solidFill>
          <a:latin typeface="+mj-lt"/>
          <a:ea typeface="+mj-ea"/>
          <a:cs typeface="+mj-cs"/>
        </a:defRPr>
      </a:lvl1pPr>
      <a:lvl2pPr algn="l" rtl="0" fontAlgn="base">
        <a:lnSpc>
          <a:spcPct val="89000"/>
        </a:lnSpc>
        <a:spcBef>
          <a:spcPct val="0"/>
        </a:spcBef>
        <a:spcAft>
          <a:spcPct val="0"/>
        </a:spcAft>
        <a:defRPr sz="4400">
          <a:solidFill>
            <a:schemeClr val="tx2"/>
          </a:solidFill>
          <a:latin typeface="Franklin Gothic Book"/>
        </a:defRPr>
      </a:lvl2pPr>
      <a:lvl3pPr algn="l" rtl="0" fontAlgn="base">
        <a:lnSpc>
          <a:spcPct val="89000"/>
        </a:lnSpc>
        <a:spcBef>
          <a:spcPct val="0"/>
        </a:spcBef>
        <a:spcAft>
          <a:spcPct val="0"/>
        </a:spcAft>
        <a:defRPr sz="4400">
          <a:solidFill>
            <a:schemeClr val="tx2"/>
          </a:solidFill>
          <a:latin typeface="Franklin Gothic Book"/>
        </a:defRPr>
      </a:lvl3pPr>
      <a:lvl4pPr algn="l" rtl="0" fontAlgn="base">
        <a:lnSpc>
          <a:spcPct val="89000"/>
        </a:lnSpc>
        <a:spcBef>
          <a:spcPct val="0"/>
        </a:spcBef>
        <a:spcAft>
          <a:spcPct val="0"/>
        </a:spcAft>
        <a:defRPr sz="4400">
          <a:solidFill>
            <a:schemeClr val="tx2"/>
          </a:solidFill>
          <a:latin typeface="Franklin Gothic Book"/>
        </a:defRPr>
      </a:lvl4pPr>
      <a:lvl5pPr algn="l" rtl="0" fontAlgn="base">
        <a:lnSpc>
          <a:spcPct val="89000"/>
        </a:lnSpc>
        <a:spcBef>
          <a:spcPct val="0"/>
        </a:spcBef>
        <a:spcAft>
          <a:spcPct val="0"/>
        </a:spcAft>
        <a:defRPr sz="4400">
          <a:solidFill>
            <a:schemeClr val="tx2"/>
          </a:solidFill>
          <a:latin typeface="Franklin Gothic Book"/>
        </a:defRPr>
      </a:lvl5pPr>
      <a:lvl6pPr marL="457200" algn="l" rtl="0" fontAlgn="base">
        <a:lnSpc>
          <a:spcPct val="89000"/>
        </a:lnSpc>
        <a:spcBef>
          <a:spcPct val="0"/>
        </a:spcBef>
        <a:spcAft>
          <a:spcPct val="0"/>
        </a:spcAft>
        <a:defRPr sz="4400">
          <a:solidFill>
            <a:schemeClr val="tx2"/>
          </a:solidFill>
          <a:latin typeface="Franklin Gothic Book"/>
        </a:defRPr>
      </a:lvl6pPr>
      <a:lvl7pPr marL="914400" algn="l" rtl="0" fontAlgn="base">
        <a:lnSpc>
          <a:spcPct val="89000"/>
        </a:lnSpc>
        <a:spcBef>
          <a:spcPct val="0"/>
        </a:spcBef>
        <a:spcAft>
          <a:spcPct val="0"/>
        </a:spcAft>
        <a:defRPr sz="4400">
          <a:solidFill>
            <a:schemeClr val="tx2"/>
          </a:solidFill>
          <a:latin typeface="Franklin Gothic Book"/>
        </a:defRPr>
      </a:lvl7pPr>
      <a:lvl8pPr marL="1371600" algn="l" rtl="0" fontAlgn="base">
        <a:lnSpc>
          <a:spcPct val="89000"/>
        </a:lnSpc>
        <a:spcBef>
          <a:spcPct val="0"/>
        </a:spcBef>
        <a:spcAft>
          <a:spcPct val="0"/>
        </a:spcAft>
        <a:defRPr sz="4400">
          <a:solidFill>
            <a:schemeClr val="tx2"/>
          </a:solidFill>
          <a:latin typeface="Franklin Gothic Book"/>
        </a:defRPr>
      </a:lvl8pPr>
      <a:lvl9pPr marL="1828800" algn="l" rtl="0" fontAlgn="base">
        <a:lnSpc>
          <a:spcPct val="89000"/>
        </a:lnSpc>
        <a:spcBef>
          <a:spcPct val="0"/>
        </a:spcBef>
        <a:spcAft>
          <a:spcPct val="0"/>
        </a:spcAft>
        <a:defRPr sz="4400">
          <a:solidFill>
            <a:schemeClr val="tx2"/>
          </a:solidFill>
          <a:latin typeface="Franklin Gothic Book"/>
        </a:defRPr>
      </a:lvl9pPr>
    </p:titleStyle>
    <p:bodyStyle>
      <a:lvl1pPr marL="382588" indent="-382588" algn="l" rtl="0" fontAlgn="base">
        <a:lnSpc>
          <a:spcPct val="94000"/>
        </a:lnSpc>
        <a:spcBef>
          <a:spcPts val="1000"/>
        </a:spcBef>
        <a:spcAft>
          <a:spcPts val="200"/>
        </a:spcAft>
        <a:buFont typeface="Franklin Gothic Book"/>
        <a:buChar char="■"/>
        <a:defRPr sz="2000" kern="1200">
          <a:solidFill>
            <a:schemeClr val="tx2"/>
          </a:solidFill>
          <a:latin typeface="+mn-lt"/>
          <a:ea typeface="+mn-ea"/>
          <a:cs typeface="+mn-cs"/>
        </a:defRPr>
      </a:lvl1pPr>
      <a:lvl2pPr marL="914400" indent="-382588" algn="l" rtl="0" fontAlgn="base">
        <a:lnSpc>
          <a:spcPct val="94000"/>
        </a:lnSpc>
        <a:spcBef>
          <a:spcPts val="500"/>
        </a:spcBef>
        <a:spcAft>
          <a:spcPts val="200"/>
        </a:spcAft>
        <a:buFont typeface="Franklin Gothic Book"/>
        <a:buChar char="–"/>
        <a:defRPr sz="2000" i="1" kern="1200">
          <a:solidFill>
            <a:schemeClr val="tx2"/>
          </a:solidFill>
          <a:latin typeface="+mn-lt"/>
          <a:ea typeface="+mn-ea"/>
          <a:cs typeface="+mn-cs"/>
        </a:defRPr>
      </a:lvl2pPr>
      <a:lvl3pPr marL="1371600" indent="-382588" algn="l" rtl="0" fontAlgn="base">
        <a:lnSpc>
          <a:spcPct val="94000"/>
        </a:lnSpc>
        <a:spcBef>
          <a:spcPts val="500"/>
        </a:spcBef>
        <a:spcAft>
          <a:spcPts val="200"/>
        </a:spcAft>
        <a:buFont typeface="Franklin Gothic Book"/>
        <a:buChar char="■"/>
        <a:defRPr kern="1200">
          <a:solidFill>
            <a:schemeClr val="tx2"/>
          </a:solidFill>
          <a:latin typeface="+mn-lt"/>
          <a:ea typeface="+mn-ea"/>
          <a:cs typeface="+mn-cs"/>
        </a:defRPr>
      </a:lvl3pPr>
      <a:lvl4pPr marL="1828800" indent="-382588" algn="l" rtl="0" fontAlgn="base">
        <a:lnSpc>
          <a:spcPct val="94000"/>
        </a:lnSpc>
        <a:spcBef>
          <a:spcPts val="500"/>
        </a:spcBef>
        <a:spcAft>
          <a:spcPts val="200"/>
        </a:spcAft>
        <a:buFont typeface="Franklin Gothic Book"/>
        <a:buChar char="–"/>
        <a:defRPr i="1" kern="1200">
          <a:solidFill>
            <a:schemeClr val="tx2"/>
          </a:solidFill>
          <a:latin typeface="+mn-lt"/>
          <a:ea typeface="+mn-ea"/>
          <a:cs typeface="+mn-cs"/>
        </a:defRPr>
      </a:lvl4pPr>
      <a:lvl5pPr marL="2286000" indent="-382588" algn="l" rtl="0" fontAlgn="base">
        <a:lnSpc>
          <a:spcPct val="94000"/>
        </a:lnSpc>
        <a:spcBef>
          <a:spcPts val="500"/>
        </a:spcBef>
        <a:spcAft>
          <a:spcPts val="200"/>
        </a:spcAft>
        <a:buFont typeface="Franklin Gothic Book"/>
        <a:buChar char="■"/>
        <a:defRPr sz="1600" kern="120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028700" y="685800"/>
            <a:ext cx="7200900" cy="1485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vi-VN" smtClean="0"/>
              <a:t>Bấm để sửa kiểu tiêu đề Bản cái</a:t>
            </a:r>
            <a:endParaRPr lang="en-US" smtClean="0"/>
          </a:p>
        </p:txBody>
      </p:sp>
      <p:sp>
        <p:nvSpPr>
          <p:cNvPr id="1027" name="Text Placeholder 2"/>
          <p:cNvSpPr>
            <a:spLocks noGrp="1"/>
          </p:cNvSpPr>
          <p:nvPr>
            <p:ph type="body" idx="1"/>
          </p:nvPr>
        </p:nvSpPr>
        <p:spPr bwMode="auto">
          <a:xfrm>
            <a:off x="1028700" y="2286000"/>
            <a:ext cx="7200900" cy="3581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vi-VN" smtClean="0"/>
              <a:t>Bấm để 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smtClean="0"/>
          </a:p>
        </p:txBody>
      </p:sp>
      <p:sp>
        <p:nvSpPr>
          <p:cNvPr id="4" name="Date Placeholder 3"/>
          <p:cNvSpPr>
            <a:spLocks noGrp="1"/>
          </p:cNvSpPr>
          <p:nvPr>
            <p:ph type="dt" sz="half" idx="2"/>
          </p:nvPr>
        </p:nvSpPr>
        <p:spPr>
          <a:xfrm>
            <a:off x="1043000" y="6453188"/>
            <a:ext cx="903685" cy="404812"/>
          </a:xfrm>
          <a:prstGeom prst="rect">
            <a:avLst/>
          </a:prstGeom>
        </p:spPr>
        <p:txBody>
          <a:bodyPr vert="horz" lIns="91440" tIns="45720" rIns="91440" bIns="45720" rtlCol="0" anchor="ctr"/>
          <a:lstStyle>
            <a:lvl1pPr algn="l" fontAlgn="auto">
              <a:spcBef>
                <a:spcPts val="0"/>
              </a:spcBef>
              <a:spcAft>
                <a:spcPts val="0"/>
              </a:spcAft>
              <a:defRPr sz="1200" baseline="0" dirty="0">
                <a:solidFill>
                  <a:schemeClr val="tx2"/>
                </a:solidFill>
                <a:latin typeface="+mn-lt"/>
                <a:cs typeface="+mn-cs"/>
              </a:defRPr>
            </a:lvl1pPr>
          </a:lstStyle>
          <a:p>
            <a:pPr defTabSz="457200">
              <a:defRPr/>
            </a:pPr>
            <a:fld id="{19CA4CAD-BB5C-4736-B396-90377B6164E8}" type="datetimeFigureOut">
              <a:rPr lang="en-US">
                <a:solidFill>
                  <a:srgbClr val="191B0E"/>
                </a:solidFill>
              </a:rPr>
              <a:pPr defTabSz="457200">
                <a:defRPr/>
              </a:pPr>
              <a:t>7/1/2020</a:t>
            </a:fld>
            <a:endParaRPr lang="en-US">
              <a:solidFill>
                <a:srgbClr val="191B0E"/>
              </a:solidFill>
            </a:endParaRPr>
          </a:p>
        </p:txBody>
      </p:sp>
      <p:sp>
        <p:nvSpPr>
          <p:cNvPr id="5" name="Footer Placeholder 4"/>
          <p:cNvSpPr>
            <a:spLocks noGrp="1"/>
          </p:cNvSpPr>
          <p:nvPr>
            <p:ph type="ftr" sz="quarter" idx="3"/>
          </p:nvPr>
        </p:nvSpPr>
        <p:spPr>
          <a:xfrm>
            <a:off x="2170573" y="6453188"/>
            <a:ext cx="4710113" cy="404812"/>
          </a:xfrm>
          <a:prstGeom prst="rect">
            <a:avLst/>
          </a:prstGeom>
        </p:spPr>
        <p:txBody>
          <a:bodyPr vert="horz" lIns="91440" tIns="45720" rIns="91440" bIns="45720" rtlCol="0" anchor="ctr"/>
          <a:lstStyle>
            <a:lvl1pPr algn="l" fontAlgn="auto">
              <a:spcBef>
                <a:spcPts val="0"/>
              </a:spcBef>
              <a:spcAft>
                <a:spcPts val="0"/>
              </a:spcAft>
              <a:defRPr sz="1200" baseline="0" dirty="0">
                <a:solidFill>
                  <a:schemeClr val="tx2"/>
                </a:solidFill>
                <a:latin typeface="+mn-lt"/>
                <a:cs typeface="+mn-cs"/>
              </a:defRPr>
            </a:lvl1pPr>
          </a:lstStyle>
          <a:p>
            <a:pPr defTabSz="457200">
              <a:defRPr/>
            </a:pPr>
            <a:endParaRPr lang="en-US">
              <a:solidFill>
                <a:srgbClr val="191B0E"/>
              </a:solidFill>
            </a:endParaRPr>
          </a:p>
        </p:txBody>
      </p:sp>
      <p:sp>
        <p:nvSpPr>
          <p:cNvPr id="6" name="Slide Number Placeholder 5"/>
          <p:cNvSpPr>
            <a:spLocks noGrp="1"/>
          </p:cNvSpPr>
          <p:nvPr>
            <p:ph type="sldNum" sz="quarter" idx="4"/>
          </p:nvPr>
        </p:nvSpPr>
        <p:spPr>
          <a:xfrm>
            <a:off x="7104523" y="6453188"/>
            <a:ext cx="1197769" cy="404812"/>
          </a:xfrm>
          <a:prstGeom prst="rect">
            <a:avLst/>
          </a:prstGeom>
        </p:spPr>
        <p:txBody>
          <a:bodyPr vert="horz" lIns="91440" tIns="45720" rIns="91440" bIns="45720" rtlCol="0" anchor="ctr"/>
          <a:lstStyle>
            <a:lvl1pPr algn="r" fontAlgn="auto">
              <a:spcBef>
                <a:spcPts val="0"/>
              </a:spcBef>
              <a:spcAft>
                <a:spcPts val="0"/>
              </a:spcAft>
              <a:defRPr sz="1200" baseline="0" dirty="0">
                <a:solidFill>
                  <a:schemeClr val="tx2"/>
                </a:solidFill>
                <a:latin typeface="+mn-lt"/>
                <a:cs typeface="+mn-cs"/>
              </a:defRPr>
            </a:lvl1pPr>
          </a:lstStyle>
          <a:p>
            <a:pPr defTabSz="457200">
              <a:defRPr/>
            </a:pPr>
            <a:fld id="{CCAF66A7-9CB1-44E0-87A3-9B9486E2FF0B}" type="slidenum">
              <a:rPr lang="en-US">
                <a:solidFill>
                  <a:srgbClr val="191B0E"/>
                </a:solidFill>
              </a:rPr>
              <a:pPr defTabSz="457200">
                <a:defRPr/>
              </a:pPr>
              <a:t>‹#›</a:t>
            </a:fld>
            <a:endParaRPr lang="en-US">
              <a:solidFill>
                <a:srgbClr val="191B0E"/>
              </a:solidFill>
            </a:endParaRPr>
          </a:p>
        </p:txBody>
      </p:sp>
      <p:sp>
        <p:nvSpPr>
          <p:cNvPr id="9" name="Rectangle 8"/>
          <p:cNvSpPr/>
          <p:nvPr/>
        </p:nvSpPr>
        <p:spPr>
          <a:xfrm>
            <a:off x="358379"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08170658"/>
      </p:ext>
    </p:extLst>
  </p:cSld>
  <p:clrMap bg1="lt1" tx1="dk1" bg2="lt2" tx2="dk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Lst>
  <p:txStyles>
    <p:titleStyle>
      <a:lvl1pPr algn="l" rtl="0" fontAlgn="base">
        <a:lnSpc>
          <a:spcPct val="89000"/>
        </a:lnSpc>
        <a:spcBef>
          <a:spcPct val="0"/>
        </a:spcBef>
        <a:spcAft>
          <a:spcPct val="0"/>
        </a:spcAft>
        <a:defRPr sz="4400" kern="1200">
          <a:solidFill>
            <a:schemeClr val="tx2"/>
          </a:solidFill>
          <a:latin typeface="+mj-lt"/>
          <a:ea typeface="+mj-ea"/>
          <a:cs typeface="+mj-cs"/>
        </a:defRPr>
      </a:lvl1pPr>
      <a:lvl2pPr algn="l" rtl="0" fontAlgn="base">
        <a:lnSpc>
          <a:spcPct val="89000"/>
        </a:lnSpc>
        <a:spcBef>
          <a:spcPct val="0"/>
        </a:spcBef>
        <a:spcAft>
          <a:spcPct val="0"/>
        </a:spcAft>
        <a:defRPr sz="4400">
          <a:solidFill>
            <a:schemeClr val="tx2"/>
          </a:solidFill>
          <a:latin typeface="Franklin Gothic Book"/>
        </a:defRPr>
      </a:lvl2pPr>
      <a:lvl3pPr algn="l" rtl="0" fontAlgn="base">
        <a:lnSpc>
          <a:spcPct val="89000"/>
        </a:lnSpc>
        <a:spcBef>
          <a:spcPct val="0"/>
        </a:spcBef>
        <a:spcAft>
          <a:spcPct val="0"/>
        </a:spcAft>
        <a:defRPr sz="4400">
          <a:solidFill>
            <a:schemeClr val="tx2"/>
          </a:solidFill>
          <a:latin typeface="Franklin Gothic Book"/>
        </a:defRPr>
      </a:lvl3pPr>
      <a:lvl4pPr algn="l" rtl="0" fontAlgn="base">
        <a:lnSpc>
          <a:spcPct val="89000"/>
        </a:lnSpc>
        <a:spcBef>
          <a:spcPct val="0"/>
        </a:spcBef>
        <a:spcAft>
          <a:spcPct val="0"/>
        </a:spcAft>
        <a:defRPr sz="4400">
          <a:solidFill>
            <a:schemeClr val="tx2"/>
          </a:solidFill>
          <a:latin typeface="Franklin Gothic Book"/>
        </a:defRPr>
      </a:lvl4pPr>
      <a:lvl5pPr algn="l" rtl="0" fontAlgn="base">
        <a:lnSpc>
          <a:spcPct val="89000"/>
        </a:lnSpc>
        <a:spcBef>
          <a:spcPct val="0"/>
        </a:spcBef>
        <a:spcAft>
          <a:spcPct val="0"/>
        </a:spcAft>
        <a:defRPr sz="4400">
          <a:solidFill>
            <a:schemeClr val="tx2"/>
          </a:solidFill>
          <a:latin typeface="Franklin Gothic Book"/>
        </a:defRPr>
      </a:lvl5pPr>
      <a:lvl6pPr marL="457200" algn="l" rtl="0" fontAlgn="base">
        <a:lnSpc>
          <a:spcPct val="89000"/>
        </a:lnSpc>
        <a:spcBef>
          <a:spcPct val="0"/>
        </a:spcBef>
        <a:spcAft>
          <a:spcPct val="0"/>
        </a:spcAft>
        <a:defRPr sz="4400">
          <a:solidFill>
            <a:schemeClr val="tx2"/>
          </a:solidFill>
          <a:latin typeface="Franklin Gothic Book"/>
        </a:defRPr>
      </a:lvl6pPr>
      <a:lvl7pPr marL="914400" algn="l" rtl="0" fontAlgn="base">
        <a:lnSpc>
          <a:spcPct val="89000"/>
        </a:lnSpc>
        <a:spcBef>
          <a:spcPct val="0"/>
        </a:spcBef>
        <a:spcAft>
          <a:spcPct val="0"/>
        </a:spcAft>
        <a:defRPr sz="4400">
          <a:solidFill>
            <a:schemeClr val="tx2"/>
          </a:solidFill>
          <a:latin typeface="Franklin Gothic Book"/>
        </a:defRPr>
      </a:lvl7pPr>
      <a:lvl8pPr marL="1371600" algn="l" rtl="0" fontAlgn="base">
        <a:lnSpc>
          <a:spcPct val="89000"/>
        </a:lnSpc>
        <a:spcBef>
          <a:spcPct val="0"/>
        </a:spcBef>
        <a:spcAft>
          <a:spcPct val="0"/>
        </a:spcAft>
        <a:defRPr sz="4400">
          <a:solidFill>
            <a:schemeClr val="tx2"/>
          </a:solidFill>
          <a:latin typeface="Franklin Gothic Book"/>
        </a:defRPr>
      </a:lvl8pPr>
      <a:lvl9pPr marL="1828800" algn="l" rtl="0" fontAlgn="base">
        <a:lnSpc>
          <a:spcPct val="89000"/>
        </a:lnSpc>
        <a:spcBef>
          <a:spcPct val="0"/>
        </a:spcBef>
        <a:spcAft>
          <a:spcPct val="0"/>
        </a:spcAft>
        <a:defRPr sz="4400">
          <a:solidFill>
            <a:schemeClr val="tx2"/>
          </a:solidFill>
          <a:latin typeface="Franklin Gothic Book"/>
        </a:defRPr>
      </a:lvl9pPr>
    </p:titleStyle>
    <p:bodyStyle>
      <a:lvl1pPr marL="382588" indent="-382588" algn="l" rtl="0" fontAlgn="base">
        <a:lnSpc>
          <a:spcPct val="94000"/>
        </a:lnSpc>
        <a:spcBef>
          <a:spcPts val="1000"/>
        </a:spcBef>
        <a:spcAft>
          <a:spcPts val="200"/>
        </a:spcAft>
        <a:buFont typeface="Franklin Gothic Book"/>
        <a:buChar char="■"/>
        <a:defRPr sz="2000" kern="1200">
          <a:solidFill>
            <a:schemeClr val="tx2"/>
          </a:solidFill>
          <a:latin typeface="+mn-lt"/>
          <a:ea typeface="+mn-ea"/>
          <a:cs typeface="+mn-cs"/>
        </a:defRPr>
      </a:lvl1pPr>
      <a:lvl2pPr marL="914400" indent="-382588" algn="l" rtl="0" fontAlgn="base">
        <a:lnSpc>
          <a:spcPct val="94000"/>
        </a:lnSpc>
        <a:spcBef>
          <a:spcPts val="500"/>
        </a:spcBef>
        <a:spcAft>
          <a:spcPts val="200"/>
        </a:spcAft>
        <a:buFont typeface="Franklin Gothic Book"/>
        <a:buChar char="–"/>
        <a:defRPr sz="2000" i="1" kern="1200">
          <a:solidFill>
            <a:schemeClr val="tx2"/>
          </a:solidFill>
          <a:latin typeface="+mn-lt"/>
          <a:ea typeface="+mn-ea"/>
          <a:cs typeface="+mn-cs"/>
        </a:defRPr>
      </a:lvl2pPr>
      <a:lvl3pPr marL="1371600" indent="-382588" algn="l" rtl="0" fontAlgn="base">
        <a:lnSpc>
          <a:spcPct val="94000"/>
        </a:lnSpc>
        <a:spcBef>
          <a:spcPts val="500"/>
        </a:spcBef>
        <a:spcAft>
          <a:spcPts val="200"/>
        </a:spcAft>
        <a:buFont typeface="Franklin Gothic Book"/>
        <a:buChar char="■"/>
        <a:defRPr kern="1200">
          <a:solidFill>
            <a:schemeClr val="tx2"/>
          </a:solidFill>
          <a:latin typeface="+mn-lt"/>
          <a:ea typeface="+mn-ea"/>
          <a:cs typeface="+mn-cs"/>
        </a:defRPr>
      </a:lvl3pPr>
      <a:lvl4pPr marL="1828800" indent="-382588" algn="l" rtl="0" fontAlgn="base">
        <a:lnSpc>
          <a:spcPct val="94000"/>
        </a:lnSpc>
        <a:spcBef>
          <a:spcPts val="500"/>
        </a:spcBef>
        <a:spcAft>
          <a:spcPts val="200"/>
        </a:spcAft>
        <a:buFont typeface="Franklin Gothic Book"/>
        <a:buChar char="–"/>
        <a:defRPr i="1" kern="1200">
          <a:solidFill>
            <a:schemeClr val="tx2"/>
          </a:solidFill>
          <a:latin typeface="+mn-lt"/>
          <a:ea typeface="+mn-ea"/>
          <a:cs typeface="+mn-cs"/>
        </a:defRPr>
      </a:lvl4pPr>
      <a:lvl5pPr marL="2286000" indent="-382588" algn="l" rtl="0" fontAlgn="base">
        <a:lnSpc>
          <a:spcPct val="94000"/>
        </a:lnSpc>
        <a:spcBef>
          <a:spcPts val="500"/>
        </a:spcBef>
        <a:spcAft>
          <a:spcPts val="200"/>
        </a:spcAft>
        <a:buFont typeface="Franklin Gothic Book"/>
        <a:buChar char="■"/>
        <a:defRPr sz="1600" kern="120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028700" y="685800"/>
            <a:ext cx="7200900" cy="1485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vi-VN" smtClean="0"/>
              <a:t>Bấm để sửa kiểu tiêu đề Bản cái</a:t>
            </a:r>
            <a:endParaRPr lang="en-US" smtClean="0"/>
          </a:p>
        </p:txBody>
      </p:sp>
      <p:sp>
        <p:nvSpPr>
          <p:cNvPr id="1027" name="Text Placeholder 2"/>
          <p:cNvSpPr>
            <a:spLocks noGrp="1"/>
          </p:cNvSpPr>
          <p:nvPr>
            <p:ph type="body" idx="1"/>
          </p:nvPr>
        </p:nvSpPr>
        <p:spPr bwMode="auto">
          <a:xfrm>
            <a:off x="1028700" y="2286000"/>
            <a:ext cx="7200900" cy="3581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vi-VN" smtClean="0"/>
              <a:t>Bấm để 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smtClean="0"/>
          </a:p>
        </p:txBody>
      </p:sp>
      <p:sp>
        <p:nvSpPr>
          <p:cNvPr id="4" name="Date Placeholder 3"/>
          <p:cNvSpPr>
            <a:spLocks noGrp="1"/>
          </p:cNvSpPr>
          <p:nvPr>
            <p:ph type="dt" sz="half" idx="2"/>
          </p:nvPr>
        </p:nvSpPr>
        <p:spPr>
          <a:xfrm>
            <a:off x="1043000" y="6453188"/>
            <a:ext cx="903685" cy="404812"/>
          </a:xfrm>
          <a:prstGeom prst="rect">
            <a:avLst/>
          </a:prstGeom>
        </p:spPr>
        <p:txBody>
          <a:bodyPr vert="horz" lIns="91440" tIns="45720" rIns="91440" bIns="45720" rtlCol="0" anchor="ctr"/>
          <a:lstStyle>
            <a:lvl1pPr algn="l" fontAlgn="auto">
              <a:spcBef>
                <a:spcPts val="0"/>
              </a:spcBef>
              <a:spcAft>
                <a:spcPts val="0"/>
              </a:spcAft>
              <a:defRPr sz="1200" baseline="0" dirty="0">
                <a:solidFill>
                  <a:schemeClr val="tx2"/>
                </a:solidFill>
                <a:latin typeface="+mn-lt"/>
                <a:cs typeface="+mn-cs"/>
              </a:defRPr>
            </a:lvl1pPr>
          </a:lstStyle>
          <a:p>
            <a:pPr defTabSz="457200">
              <a:defRPr/>
            </a:pPr>
            <a:fld id="{19CA4CAD-BB5C-4736-B396-90377B6164E8}" type="datetimeFigureOut">
              <a:rPr lang="en-US">
                <a:solidFill>
                  <a:srgbClr val="191B0E"/>
                </a:solidFill>
              </a:rPr>
              <a:pPr defTabSz="457200">
                <a:defRPr/>
              </a:pPr>
              <a:t>7/1/2020</a:t>
            </a:fld>
            <a:endParaRPr lang="en-US">
              <a:solidFill>
                <a:srgbClr val="191B0E"/>
              </a:solidFill>
            </a:endParaRPr>
          </a:p>
        </p:txBody>
      </p:sp>
      <p:sp>
        <p:nvSpPr>
          <p:cNvPr id="5" name="Footer Placeholder 4"/>
          <p:cNvSpPr>
            <a:spLocks noGrp="1"/>
          </p:cNvSpPr>
          <p:nvPr>
            <p:ph type="ftr" sz="quarter" idx="3"/>
          </p:nvPr>
        </p:nvSpPr>
        <p:spPr>
          <a:xfrm>
            <a:off x="2170565" y="6453188"/>
            <a:ext cx="4710113" cy="404812"/>
          </a:xfrm>
          <a:prstGeom prst="rect">
            <a:avLst/>
          </a:prstGeom>
        </p:spPr>
        <p:txBody>
          <a:bodyPr vert="horz" lIns="91440" tIns="45720" rIns="91440" bIns="45720" rtlCol="0" anchor="ctr"/>
          <a:lstStyle>
            <a:lvl1pPr algn="l" fontAlgn="auto">
              <a:spcBef>
                <a:spcPts val="0"/>
              </a:spcBef>
              <a:spcAft>
                <a:spcPts val="0"/>
              </a:spcAft>
              <a:defRPr sz="1200" baseline="0" dirty="0">
                <a:solidFill>
                  <a:schemeClr val="tx2"/>
                </a:solidFill>
                <a:latin typeface="+mn-lt"/>
                <a:cs typeface="+mn-cs"/>
              </a:defRPr>
            </a:lvl1pPr>
          </a:lstStyle>
          <a:p>
            <a:pPr defTabSz="457200">
              <a:defRPr/>
            </a:pPr>
            <a:endParaRPr lang="en-US">
              <a:solidFill>
                <a:srgbClr val="191B0E"/>
              </a:solidFill>
            </a:endParaRPr>
          </a:p>
        </p:txBody>
      </p:sp>
      <p:sp>
        <p:nvSpPr>
          <p:cNvPr id="6" name="Slide Number Placeholder 5"/>
          <p:cNvSpPr>
            <a:spLocks noGrp="1"/>
          </p:cNvSpPr>
          <p:nvPr>
            <p:ph type="sldNum" sz="quarter" idx="4"/>
          </p:nvPr>
        </p:nvSpPr>
        <p:spPr>
          <a:xfrm>
            <a:off x="7104515" y="6453188"/>
            <a:ext cx="1197769" cy="404812"/>
          </a:xfrm>
          <a:prstGeom prst="rect">
            <a:avLst/>
          </a:prstGeom>
        </p:spPr>
        <p:txBody>
          <a:bodyPr vert="horz" lIns="91440" tIns="45720" rIns="91440" bIns="45720" rtlCol="0" anchor="ctr"/>
          <a:lstStyle>
            <a:lvl1pPr algn="r" fontAlgn="auto">
              <a:spcBef>
                <a:spcPts val="0"/>
              </a:spcBef>
              <a:spcAft>
                <a:spcPts val="0"/>
              </a:spcAft>
              <a:defRPr sz="1200" baseline="0" dirty="0">
                <a:solidFill>
                  <a:schemeClr val="tx2"/>
                </a:solidFill>
                <a:latin typeface="+mn-lt"/>
                <a:cs typeface="+mn-cs"/>
              </a:defRPr>
            </a:lvl1pPr>
          </a:lstStyle>
          <a:p>
            <a:pPr defTabSz="457200">
              <a:defRPr/>
            </a:pPr>
            <a:fld id="{CCAF66A7-9CB1-44E0-87A3-9B9486E2FF0B}" type="slidenum">
              <a:rPr lang="en-US">
                <a:solidFill>
                  <a:srgbClr val="191B0E"/>
                </a:solidFill>
              </a:rPr>
              <a:pPr defTabSz="457200">
                <a:defRPr/>
              </a:pPr>
              <a:t>‹#›</a:t>
            </a:fld>
            <a:endParaRPr lang="en-US">
              <a:solidFill>
                <a:srgbClr val="191B0E"/>
              </a:solidFill>
            </a:endParaRPr>
          </a:p>
        </p:txBody>
      </p:sp>
      <p:sp>
        <p:nvSpPr>
          <p:cNvPr id="9" name="Rectangle 8"/>
          <p:cNvSpPr/>
          <p:nvPr/>
        </p:nvSpPr>
        <p:spPr>
          <a:xfrm>
            <a:off x="358379"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8959015"/>
      </p:ext>
    </p:extLst>
  </p:cSld>
  <p:clrMap bg1="lt1" tx1="dk1" bg2="lt2" tx2="dk2" accent1="accent1" accent2="accent2" accent3="accent3" accent4="accent4" accent5="accent5" accent6="accent6" hlink="hlink" folHlink="folHlink"/>
  <p:sldLayoutIdLst>
    <p:sldLayoutId id="2147484230" r:id="rId1"/>
    <p:sldLayoutId id="2147484231" r:id="rId2"/>
    <p:sldLayoutId id="2147484232" r:id="rId3"/>
    <p:sldLayoutId id="2147484233" r:id="rId4"/>
    <p:sldLayoutId id="2147484234" r:id="rId5"/>
    <p:sldLayoutId id="2147484235" r:id="rId6"/>
    <p:sldLayoutId id="2147484236" r:id="rId7"/>
    <p:sldLayoutId id="2147484237" r:id="rId8"/>
    <p:sldLayoutId id="2147484238" r:id="rId9"/>
    <p:sldLayoutId id="2147484239" r:id="rId10"/>
    <p:sldLayoutId id="2147484240" r:id="rId11"/>
  </p:sldLayoutIdLst>
  <p:txStyles>
    <p:titleStyle>
      <a:lvl1pPr algn="l" rtl="0" fontAlgn="base">
        <a:lnSpc>
          <a:spcPct val="89000"/>
        </a:lnSpc>
        <a:spcBef>
          <a:spcPct val="0"/>
        </a:spcBef>
        <a:spcAft>
          <a:spcPct val="0"/>
        </a:spcAft>
        <a:defRPr sz="4400" kern="1200">
          <a:solidFill>
            <a:schemeClr val="tx2"/>
          </a:solidFill>
          <a:latin typeface="+mj-lt"/>
          <a:ea typeface="+mj-ea"/>
          <a:cs typeface="+mj-cs"/>
        </a:defRPr>
      </a:lvl1pPr>
      <a:lvl2pPr algn="l" rtl="0" fontAlgn="base">
        <a:lnSpc>
          <a:spcPct val="89000"/>
        </a:lnSpc>
        <a:spcBef>
          <a:spcPct val="0"/>
        </a:spcBef>
        <a:spcAft>
          <a:spcPct val="0"/>
        </a:spcAft>
        <a:defRPr sz="4400">
          <a:solidFill>
            <a:schemeClr val="tx2"/>
          </a:solidFill>
          <a:latin typeface="Franklin Gothic Book"/>
        </a:defRPr>
      </a:lvl2pPr>
      <a:lvl3pPr algn="l" rtl="0" fontAlgn="base">
        <a:lnSpc>
          <a:spcPct val="89000"/>
        </a:lnSpc>
        <a:spcBef>
          <a:spcPct val="0"/>
        </a:spcBef>
        <a:spcAft>
          <a:spcPct val="0"/>
        </a:spcAft>
        <a:defRPr sz="4400">
          <a:solidFill>
            <a:schemeClr val="tx2"/>
          </a:solidFill>
          <a:latin typeface="Franklin Gothic Book"/>
        </a:defRPr>
      </a:lvl3pPr>
      <a:lvl4pPr algn="l" rtl="0" fontAlgn="base">
        <a:lnSpc>
          <a:spcPct val="89000"/>
        </a:lnSpc>
        <a:spcBef>
          <a:spcPct val="0"/>
        </a:spcBef>
        <a:spcAft>
          <a:spcPct val="0"/>
        </a:spcAft>
        <a:defRPr sz="4400">
          <a:solidFill>
            <a:schemeClr val="tx2"/>
          </a:solidFill>
          <a:latin typeface="Franklin Gothic Book"/>
        </a:defRPr>
      </a:lvl4pPr>
      <a:lvl5pPr algn="l" rtl="0" fontAlgn="base">
        <a:lnSpc>
          <a:spcPct val="89000"/>
        </a:lnSpc>
        <a:spcBef>
          <a:spcPct val="0"/>
        </a:spcBef>
        <a:spcAft>
          <a:spcPct val="0"/>
        </a:spcAft>
        <a:defRPr sz="4400">
          <a:solidFill>
            <a:schemeClr val="tx2"/>
          </a:solidFill>
          <a:latin typeface="Franklin Gothic Book"/>
        </a:defRPr>
      </a:lvl5pPr>
      <a:lvl6pPr marL="457200" algn="l" rtl="0" fontAlgn="base">
        <a:lnSpc>
          <a:spcPct val="89000"/>
        </a:lnSpc>
        <a:spcBef>
          <a:spcPct val="0"/>
        </a:spcBef>
        <a:spcAft>
          <a:spcPct val="0"/>
        </a:spcAft>
        <a:defRPr sz="4400">
          <a:solidFill>
            <a:schemeClr val="tx2"/>
          </a:solidFill>
          <a:latin typeface="Franklin Gothic Book"/>
        </a:defRPr>
      </a:lvl6pPr>
      <a:lvl7pPr marL="914400" algn="l" rtl="0" fontAlgn="base">
        <a:lnSpc>
          <a:spcPct val="89000"/>
        </a:lnSpc>
        <a:spcBef>
          <a:spcPct val="0"/>
        </a:spcBef>
        <a:spcAft>
          <a:spcPct val="0"/>
        </a:spcAft>
        <a:defRPr sz="4400">
          <a:solidFill>
            <a:schemeClr val="tx2"/>
          </a:solidFill>
          <a:latin typeface="Franklin Gothic Book"/>
        </a:defRPr>
      </a:lvl7pPr>
      <a:lvl8pPr marL="1371600" algn="l" rtl="0" fontAlgn="base">
        <a:lnSpc>
          <a:spcPct val="89000"/>
        </a:lnSpc>
        <a:spcBef>
          <a:spcPct val="0"/>
        </a:spcBef>
        <a:spcAft>
          <a:spcPct val="0"/>
        </a:spcAft>
        <a:defRPr sz="4400">
          <a:solidFill>
            <a:schemeClr val="tx2"/>
          </a:solidFill>
          <a:latin typeface="Franklin Gothic Book"/>
        </a:defRPr>
      </a:lvl8pPr>
      <a:lvl9pPr marL="1828800" algn="l" rtl="0" fontAlgn="base">
        <a:lnSpc>
          <a:spcPct val="89000"/>
        </a:lnSpc>
        <a:spcBef>
          <a:spcPct val="0"/>
        </a:spcBef>
        <a:spcAft>
          <a:spcPct val="0"/>
        </a:spcAft>
        <a:defRPr sz="4400">
          <a:solidFill>
            <a:schemeClr val="tx2"/>
          </a:solidFill>
          <a:latin typeface="Franklin Gothic Book"/>
        </a:defRPr>
      </a:lvl9pPr>
    </p:titleStyle>
    <p:bodyStyle>
      <a:lvl1pPr marL="382588" indent="-382588" algn="l" rtl="0" fontAlgn="base">
        <a:lnSpc>
          <a:spcPct val="94000"/>
        </a:lnSpc>
        <a:spcBef>
          <a:spcPts val="1000"/>
        </a:spcBef>
        <a:spcAft>
          <a:spcPts val="200"/>
        </a:spcAft>
        <a:buFont typeface="Franklin Gothic Book"/>
        <a:buChar char="■"/>
        <a:defRPr sz="2000" kern="1200">
          <a:solidFill>
            <a:schemeClr val="tx2"/>
          </a:solidFill>
          <a:latin typeface="+mn-lt"/>
          <a:ea typeface="+mn-ea"/>
          <a:cs typeface="+mn-cs"/>
        </a:defRPr>
      </a:lvl1pPr>
      <a:lvl2pPr marL="914400" indent="-382588" algn="l" rtl="0" fontAlgn="base">
        <a:lnSpc>
          <a:spcPct val="94000"/>
        </a:lnSpc>
        <a:spcBef>
          <a:spcPts val="500"/>
        </a:spcBef>
        <a:spcAft>
          <a:spcPts val="200"/>
        </a:spcAft>
        <a:buFont typeface="Franklin Gothic Book"/>
        <a:buChar char="–"/>
        <a:defRPr sz="2000" i="1" kern="1200">
          <a:solidFill>
            <a:schemeClr val="tx2"/>
          </a:solidFill>
          <a:latin typeface="+mn-lt"/>
          <a:ea typeface="+mn-ea"/>
          <a:cs typeface="+mn-cs"/>
        </a:defRPr>
      </a:lvl2pPr>
      <a:lvl3pPr marL="1371600" indent="-382588" algn="l" rtl="0" fontAlgn="base">
        <a:lnSpc>
          <a:spcPct val="94000"/>
        </a:lnSpc>
        <a:spcBef>
          <a:spcPts val="500"/>
        </a:spcBef>
        <a:spcAft>
          <a:spcPts val="200"/>
        </a:spcAft>
        <a:buFont typeface="Franklin Gothic Book"/>
        <a:buChar char="■"/>
        <a:defRPr kern="1200">
          <a:solidFill>
            <a:schemeClr val="tx2"/>
          </a:solidFill>
          <a:latin typeface="+mn-lt"/>
          <a:ea typeface="+mn-ea"/>
          <a:cs typeface="+mn-cs"/>
        </a:defRPr>
      </a:lvl3pPr>
      <a:lvl4pPr marL="1828800" indent="-382588" algn="l" rtl="0" fontAlgn="base">
        <a:lnSpc>
          <a:spcPct val="94000"/>
        </a:lnSpc>
        <a:spcBef>
          <a:spcPts val="500"/>
        </a:spcBef>
        <a:spcAft>
          <a:spcPts val="200"/>
        </a:spcAft>
        <a:buFont typeface="Franklin Gothic Book"/>
        <a:buChar char="–"/>
        <a:defRPr i="1" kern="1200">
          <a:solidFill>
            <a:schemeClr val="tx2"/>
          </a:solidFill>
          <a:latin typeface="+mn-lt"/>
          <a:ea typeface="+mn-ea"/>
          <a:cs typeface="+mn-cs"/>
        </a:defRPr>
      </a:lvl4pPr>
      <a:lvl5pPr marL="2286000" indent="-382588" algn="l" rtl="0" fontAlgn="base">
        <a:lnSpc>
          <a:spcPct val="94000"/>
        </a:lnSpc>
        <a:spcBef>
          <a:spcPts val="500"/>
        </a:spcBef>
        <a:spcAft>
          <a:spcPts val="200"/>
        </a:spcAft>
        <a:buFont typeface="Franklin Gothic Book"/>
        <a:buChar char="■"/>
        <a:defRPr sz="1600" kern="120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4057047-1AD5-4596-8D7C-A7F0F5844F22}"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107117345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27">
                                            <p:txEl>
                                              <p:pRg st="0" end="0"/>
                                            </p:txEl>
                                          </p:spTgt>
                                        </p:tgtEl>
                                        <p:attrNameLst>
                                          <p:attrName>style.visibility</p:attrName>
                                        </p:attrNameLst>
                                      </p:cBhvr>
                                      <p:to>
                                        <p:strVal val="visible"/>
                                      </p:to>
                                    </p:set>
                                    <p:animEffect transition="in" filter="fade">
                                      <p:cBhvr>
                                        <p:cTn id="14" dur="1000">
                                          <p:stCondLst>
                                            <p:cond delay="0"/>
                                          </p:stCondLst>
                                        </p:cTn>
                                        <p:tgtEl>
                                          <p:spTgt spid="1027">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Effect transition="in" filter="fade">
                                      <p:cBhvr>
                                        <p:cTn id="17" dur="1000">
                                          <p:stCondLst>
                                            <p:cond delay="0"/>
                                          </p:stCondLst>
                                        </p:cTn>
                                        <p:tgtEl>
                                          <p:spTgt spid="1027">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27">
                                            <p:txEl>
                                              <p:pRg st="2" end="2"/>
                                            </p:txEl>
                                          </p:spTgt>
                                        </p:tgtEl>
                                        <p:attrNameLst>
                                          <p:attrName>style.visibility</p:attrName>
                                        </p:attrNameLst>
                                      </p:cBhvr>
                                      <p:to>
                                        <p:strVal val="visible"/>
                                      </p:to>
                                    </p:set>
                                    <p:animEffect transition="in" filter="fade">
                                      <p:cBhvr>
                                        <p:cTn id="20" dur="1000">
                                          <p:stCondLst>
                                            <p:cond delay="0"/>
                                          </p:stCondLst>
                                        </p:cTn>
                                        <p:tgtEl>
                                          <p:spTgt spid="1027">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27">
                                            <p:txEl>
                                              <p:pRg st="3" end="3"/>
                                            </p:txEl>
                                          </p:spTgt>
                                        </p:tgtEl>
                                        <p:attrNameLst>
                                          <p:attrName>style.visibility</p:attrName>
                                        </p:attrNameLst>
                                      </p:cBhvr>
                                      <p:to>
                                        <p:strVal val="visible"/>
                                      </p:to>
                                    </p:set>
                                    <p:animEffect transition="in" filter="fade">
                                      <p:cBhvr>
                                        <p:cTn id="23" dur="1000">
                                          <p:stCondLst>
                                            <p:cond delay="0"/>
                                          </p:stCondLst>
                                        </p:cTn>
                                        <p:tgtEl>
                                          <p:spTgt spid="1027">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27">
                                            <p:txEl>
                                              <p:pRg st="4" end="4"/>
                                            </p:txEl>
                                          </p:spTgt>
                                        </p:tgtEl>
                                        <p:attrNameLst>
                                          <p:attrName>style.visibility</p:attrName>
                                        </p:attrNameLst>
                                      </p:cBhvr>
                                      <p:to>
                                        <p:strVal val="visible"/>
                                      </p:to>
                                    </p:set>
                                    <p:animEffect transition="in" filter="fade">
                                      <p:cBhvr>
                                        <p:cTn id="26" dur="1000">
                                          <p:stCondLst>
                                            <p:cond delay="0"/>
                                          </p:stCondLst>
                                        </p:cTn>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stCondLst>
                            <p:cond delay="0"/>
                          </p:stCondLst>
                        </p:cTn>
                        <p:tgtEl>
                          <p:spTgt spid="102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stCondLst>
                            <p:cond delay="0"/>
                          </p:stCondLst>
                        </p:cTn>
                        <p:tgtEl>
                          <p:spTgt spid="102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stCondLst>
                            <p:cond delay="0"/>
                          </p:stCondLst>
                        </p:cTn>
                        <p:tgtEl>
                          <p:spTgt spid="102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stCondLst>
                            <p:cond delay="0"/>
                          </p:stCondLst>
                        </p:cTn>
                        <p:tgtEl>
                          <p:spTgt spid="1027"/>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stCondLst>
                            <p:cond delay="0"/>
                          </p:stCondLst>
                        </p:cTn>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028700" y="685800"/>
            <a:ext cx="7200900" cy="1485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vi-VN" smtClean="0"/>
              <a:t>Bấm để sửa kiểu tiêu đề Bản cái</a:t>
            </a:r>
            <a:endParaRPr lang="en-US" smtClean="0"/>
          </a:p>
        </p:txBody>
      </p:sp>
      <p:sp>
        <p:nvSpPr>
          <p:cNvPr id="1027" name="Text Placeholder 2"/>
          <p:cNvSpPr>
            <a:spLocks noGrp="1"/>
          </p:cNvSpPr>
          <p:nvPr>
            <p:ph type="body" idx="1"/>
          </p:nvPr>
        </p:nvSpPr>
        <p:spPr bwMode="auto">
          <a:xfrm>
            <a:off x="1028700" y="2286000"/>
            <a:ext cx="7200900" cy="3581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vi-VN" smtClean="0"/>
              <a:t>Bấm để 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smtClean="0"/>
          </a:p>
        </p:txBody>
      </p:sp>
      <p:sp>
        <p:nvSpPr>
          <p:cNvPr id="4" name="Date Placeholder 3"/>
          <p:cNvSpPr>
            <a:spLocks noGrp="1"/>
          </p:cNvSpPr>
          <p:nvPr>
            <p:ph type="dt" sz="half" idx="2"/>
          </p:nvPr>
        </p:nvSpPr>
        <p:spPr>
          <a:xfrm>
            <a:off x="1043000" y="6453188"/>
            <a:ext cx="903685" cy="404812"/>
          </a:xfrm>
          <a:prstGeom prst="rect">
            <a:avLst/>
          </a:prstGeom>
        </p:spPr>
        <p:txBody>
          <a:bodyPr vert="horz" lIns="91440" tIns="45720" rIns="91440" bIns="45720" rtlCol="0" anchor="ctr"/>
          <a:lstStyle>
            <a:lvl1pPr algn="l" fontAlgn="auto">
              <a:spcBef>
                <a:spcPts val="0"/>
              </a:spcBef>
              <a:spcAft>
                <a:spcPts val="0"/>
              </a:spcAft>
              <a:defRPr sz="1200" baseline="0" dirty="0">
                <a:solidFill>
                  <a:schemeClr val="tx2"/>
                </a:solidFill>
                <a:latin typeface="+mn-lt"/>
                <a:cs typeface="+mn-cs"/>
              </a:defRPr>
            </a:lvl1pPr>
          </a:lstStyle>
          <a:p>
            <a:pPr defTabSz="457200">
              <a:defRPr/>
            </a:pPr>
            <a:fld id="{19CA4CAD-BB5C-4736-B396-90377B6164E8}" type="datetimeFigureOut">
              <a:rPr lang="en-US">
                <a:solidFill>
                  <a:srgbClr val="191B0E"/>
                </a:solidFill>
              </a:rPr>
              <a:pPr defTabSz="457200">
                <a:defRPr/>
              </a:pPr>
              <a:t>7/1/2020</a:t>
            </a:fld>
            <a:endParaRPr lang="en-US">
              <a:solidFill>
                <a:srgbClr val="191B0E"/>
              </a:solidFill>
            </a:endParaRPr>
          </a:p>
        </p:txBody>
      </p:sp>
      <p:sp>
        <p:nvSpPr>
          <p:cNvPr id="5" name="Footer Placeholder 4"/>
          <p:cNvSpPr>
            <a:spLocks noGrp="1"/>
          </p:cNvSpPr>
          <p:nvPr>
            <p:ph type="ftr" sz="quarter" idx="3"/>
          </p:nvPr>
        </p:nvSpPr>
        <p:spPr>
          <a:xfrm>
            <a:off x="2170556" y="6453188"/>
            <a:ext cx="4710113" cy="404812"/>
          </a:xfrm>
          <a:prstGeom prst="rect">
            <a:avLst/>
          </a:prstGeom>
        </p:spPr>
        <p:txBody>
          <a:bodyPr vert="horz" lIns="91440" tIns="45720" rIns="91440" bIns="45720" rtlCol="0" anchor="ctr"/>
          <a:lstStyle>
            <a:lvl1pPr algn="l" fontAlgn="auto">
              <a:spcBef>
                <a:spcPts val="0"/>
              </a:spcBef>
              <a:spcAft>
                <a:spcPts val="0"/>
              </a:spcAft>
              <a:defRPr sz="1200" baseline="0" dirty="0">
                <a:solidFill>
                  <a:schemeClr val="tx2"/>
                </a:solidFill>
                <a:latin typeface="+mn-lt"/>
                <a:cs typeface="+mn-cs"/>
              </a:defRPr>
            </a:lvl1pPr>
          </a:lstStyle>
          <a:p>
            <a:pPr defTabSz="457200">
              <a:defRPr/>
            </a:pPr>
            <a:endParaRPr lang="en-US">
              <a:solidFill>
                <a:srgbClr val="191B0E"/>
              </a:solidFill>
            </a:endParaRPr>
          </a:p>
        </p:txBody>
      </p:sp>
      <p:sp>
        <p:nvSpPr>
          <p:cNvPr id="6" name="Slide Number Placeholder 5"/>
          <p:cNvSpPr>
            <a:spLocks noGrp="1"/>
          </p:cNvSpPr>
          <p:nvPr>
            <p:ph type="sldNum" sz="quarter" idx="4"/>
          </p:nvPr>
        </p:nvSpPr>
        <p:spPr>
          <a:xfrm>
            <a:off x="7104506" y="6453188"/>
            <a:ext cx="1197769" cy="404812"/>
          </a:xfrm>
          <a:prstGeom prst="rect">
            <a:avLst/>
          </a:prstGeom>
        </p:spPr>
        <p:txBody>
          <a:bodyPr vert="horz" lIns="91440" tIns="45720" rIns="91440" bIns="45720" rtlCol="0" anchor="ctr"/>
          <a:lstStyle>
            <a:lvl1pPr algn="r" fontAlgn="auto">
              <a:spcBef>
                <a:spcPts val="0"/>
              </a:spcBef>
              <a:spcAft>
                <a:spcPts val="0"/>
              </a:spcAft>
              <a:defRPr sz="1200" baseline="0" dirty="0">
                <a:solidFill>
                  <a:schemeClr val="tx2"/>
                </a:solidFill>
                <a:latin typeface="+mn-lt"/>
                <a:cs typeface="+mn-cs"/>
              </a:defRPr>
            </a:lvl1pPr>
          </a:lstStyle>
          <a:p>
            <a:pPr defTabSz="457200">
              <a:defRPr/>
            </a:pPr>
            <a:fld id="{CCAF66A7-9CB1-44E0-87A3-9B9486E2FF0B}" type="slidenum">
              <a:rPr lang="en-US">
                <a:solidFill>
                  <a:srgbClr val="191B0E"/>
                </a:solidFill>
              </a:rPr>
              <a:pPr defTabSz="457200">
                <a:defRPr/>
              </a:pPr>
              <a:t>‹#›</a:t>
            </a:fld>
            <a:endParaRPr lang="en-US">
              <a:solidFill>
                <a:srgbClr val="191B0E"/>
              </a:solidFill>
            </a:endParaRPr>
          </a:p>
        </p:txBody>
      </p:sp>
      <p:sp>
        <p:nvSpPr>
          <p:cNvPr id="9" name="Rectangle 8"/>
          <p:cNvSpPr/>
          <p:nvPr/>
        </p:nvSpPr>
        <p:spPr>
          <a:xfrm>
            <a:off x="358379"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90686778"/>
      </p:ext>
    </p:extLst>
  </p:cSld>
  <p:clrMap bg1="lt1" tx1="dk1" bg2="lt2" tx2="dk2" accent1="accent1" accent2="accent2" accent3="accent3" accent4="accent4" accent5="accent5" accent6="accent6" hlink="hlink" folHlink="folHlink"/>
  <p:sldLayoutIdLst>
    <p:sldLayoutId id="2147484242" r:id="rId1"/>
    <p:sldLayoutId id="2147484243" r:id="rId2"/>
    <p:sldLayoutId id="2147484244" r:id="rId3"/>
    <p:sldLayoutId id="2147484245" r:id="rId4"/>
    <p:sldLayoutId id="2147484246" r:id="rId5"/>
    <p:sldLayoutId id="2147484247" r:id="rId6"/>
    <p:sldLayoutId id="2147484248" r:id="rId7"/>
    <p:sldLayoutId id="2147484249" r:id="rId8"/>
    <p:sldLayoutId id="2147484250" r:id="rId9"/>
    <p:sldLayoutId id="2147484251" r:id="rId10"/>
    <p:sldLayoutId id="2147484252" r:id="rId11"/>
  </p:sldLayoutIdLst>
  <p:txStyles>
    <p:titleStyle>
      <a:lvl1pPr algn="l" rtl="0" fontAlgn="base">
        <a:lnSpc>
          <a:spcPct val="89000"/>
        </a:lnSpc>
        <a:spcBef>
          <a:spcPct val="0"/>
        </a:spcBef>
        <a:spcAft>
          <a:spcPct val="0"/>
        </a:spcAft>
        <a:defRPr sz="4400" kern="1200">
          <a:solidFill>
            <a:schemeClr val="tx2"/>
          </a:solidFill>
          <a:latin typeface="+mj-lt"/>
          <a:ea typeface="+mj-ea"/>
          <a:cs typeface="+mj-cs"/>
        </a:defRPr>
      </a:lvl1pPr>
      <a:lvl2pPr algn="l" rtl="0" fontAlgn="base">
        <a:lnSpc>
          <a:spcPct val="89000"/>
        </a:lnSpc>
        <a:spcBef>
          <a:spcPct val="0"/>
        </a:spcBef>
        <a:spcAft>
          <a:spcPct val="0"/>
        </a:spcAft>
        <a:defRPr sz="4400">
          <a:solidFill>
            <a:schemeClr val="tx2"/>
          </a:solidFill>
          <a:latin typeface="Franklin Gothic Book"/>
        </a:defRPr>
      </a:lvl2pPr>
      <a:lvl3pPr algn="l" rtl="0" fontAlgn="base">
        <a:lnSpc>
          <a:spcPct val="89000"/>
        </a:lnSpc>
        <a:spcBef>
          <a:spcPct val="0"/>
        </a:spcBef>
        <a:spcAft>
          <a:spcPct val="0"/>
        </a:spcAft>
        <a:defRPr sz="4400">
          <a:solidFill>
            <a:schemeClr val="tx2"/>
          </a:solidFill>
          <a:latin typeface="Franklin Gothic Book"/>
        </a:defRPr>
      </a:lvl3pPr>
      <a:lvl4pPr algn="l" rtl="0" fontAlgn="base">
        <a:lnSpc>
          <a:spcPct val="89000"/>
        </a:lnSpc>
        <a:spcBef>
          <a:spcPct val="0"/>
        </a:spcBef>
        <a:spcAft>
          <a:spcPct val="0"/>
        </a:spcAft>
        <a:defRPr sz="4400">
          <a:solidFill>
            <a:schemeClr val="tx2"/>
          </a:solidFill>
          <a:latin typeface="Franklin Gothic Book"/>
        </a:defRPr>
      </a:lvl4pPr>
      <a:lvl5pPr algn="l" rtl="0" fontAlgn="base">
        <a:lnSpc>
          <a:spcPct val="89000"/>
        </a:lnSpc>
        <a:spcBef>
          <a:spcPct val="0"/>
        </a:spcBef>
        <a:spcAft>
          <a:spcPct val="0"/>
        </a:spcAft>
        <a:defRPr sz="4400">
          <a:solidFill>
            <a:schemeClr val="tx2"/>
          </a:solidFill>
          <a:latin typeface="Franklin Gothic Book"/>
        </a:defRPr>
      </a:lvl5pPr>
      <a:lvl6pPr marL="457200" algn="l" rtl="0" fontAlgn="base">
        <a:lnSpc>
          <a:spcPct val="89000"/>
        </a:lnSpc>
        <a:spcBef>
          <a:spcPct val="0"/>
        </a:spcBef>
        <a:spcAft>
          <a:spcPct val="0"/>
        </a:spcAft>
        <a:defRPr sz="4400">
          <a:solidFill>
            <a:schemeClr val="tx2"/>
          </a:solidFill>
          <a:latin typeface="Franklin Gothic Book"/>
        </a:defRPr>
      </a:lvl6pPr>
      <a:lvl7pPr marL="914400" algn="l" rtl="0" fontAlgn="base">
        <a:lnSpc>
          <a:spcPct val="89000"/>
        </a:lnSpc>
        <a:spcBef>
          <a:spcPct val="0"/>
        </a:spcBef>
        <a:spcAft>
          <a:spcPct val="0"/>
        </a:spcAft>
        <a:defRPr sz="4400">
          <a:solidFill>
            <a:schemeClr val="tx2"/>
          </a:solidFill>
          <a:latin typeface="Franklin Gothic Book"/>
        </a:defRPr>
      </a:lvl7pPr>
      <a:lvl8pPr marL="1371600" algn="l" rtl="0" fontAlgn="base">
        <a:lnSpc>
          <a:spcPct val="89000"/>
        </a:lnSpc>
        <a:spcBef>
          <a:spcPct val="0"/>
        </a:spcBef>
        <a:spcAft>
          <a:spcPct val="0"/>
        </a:spcAft>
        <a:defRPr sz="4400">
          <a:solidFill>
            <a:schemeClr val="tx2"/>
          </a:solidFill>
          <a:latin typeface="Franklin Gothic Book"/>
        </a:defRPr>
      </a:lvl8pPr>
      <a:lvl9pPr marL="1828800" algn="l" rtl="0" fontAlgn="base">
        <a:lnSpc>
          <a:spcPct val="89000"/>
        </a:lnSpc>
        <a:spcBef>
          <a:spcPct val="0"/>
        </a:spcBef>
        <a:spcAft>
          <a:spcPct val="0"/>
        </a:spcAft>
        <a:defRPr sz="4400">
          <a:solidFill>
            <a:schemeClr val="tx2"/>
          </a:solidFill>
          <a:latin typeface="Franklin Gothic Book"/>
        </a:defRPr>
      </a:lvl9pPr>
    </p:titleStyle>
    <p:bodyStyle>
      <a:lvl1pPr marL="382588" indent="-382588" algn="l" rtl="0" fontAlgn="base">
        <a:lnSpc>
          <a:spcPct val="94000"/>
        </a:lnSpc>
        <a:spcBef>
          <a:spcPts val="1000"/>
        </a:spcBef>
        <a:spcAft>
          <a:spcPts val="200"/>
        </a:spcAft>
        <a:buFont typeface="Franklin Gothic Book"/>
        <a:buChar char="■"/>
        <a:defRPr sz="2000" kern="1200">
          <a:solidFill>
            <a:schemeClr val="tx2"/>
          </a:solidFill>
          <a:latin typeface="+mn-lt"/>
          <a:ea typeface="+mn-ea"/>
          <a:cs typeface="+mn-cs"/>
        </a:defRPr>
      </a:lvl1pPr>
      <a:lvl2pPr marL="914400" indent="-382588" algn="l" rtl="0" fontAlgn="base">
        <a:lnSpc>
          <a:spcPct val="94000"/>
        </a:lnSpc>
        <a:spcBef>
          <a:spcPts val="500"/>
        </a:spcBef>
        <a:spcAft>
          <a:spcPts val="200"/>
        </a:spcAft>
        <a:buFont typeface="Franklin Gothic Book"/>
        <a:buChar char="–"/>
        <a:defRPr sz="2000" i="1" kern="1200">
          <a:solidFill>
            <a:schemeClr val="tx2"/>
          </a:solidFill>
          <a:latin typeface="+mn-lt"/>
          <a:ea typeface="+mn-ea"/>
          <a:cs typeface="+mn-cs"/>
        </a:defRPr>
      </a:lvl2pPr>
      <a:lvl3pPr marL="1371600" indent="-382588" algn="l" rtl="0" fontAlgn="base">
        <a:lnSpc>
          <a:spcPct val="94000"/>
        </a:lnSpc>
        <a:spcBef>
          <a:spcPts val="500"/>
        </a:spcBef>
        <a:spcAft>
          <a:spcPts val="200"/>
        </a:spcAft>
        <a:buFont typeface="Franklin Gothic Book"/>
        <a:buChar char="■"/>
        <a:defRPr kern="1200">
          <a:solidFill>
            <a:schemeClr val="tx2"/>
          </a:solidFill>
          <a:latin typeface="+mn-lt"/>
          <a:ea typeface="+mn-ea"/>
          <a:cs typeface="+mn-cs"/>
        </a:defRPr>
      </a:lvl3pPr>
      <a:lvl4pPr marL="1828800" indent="-382588" algn="l" rtl="0" fontAlgn="base">
        <a:lnSpc>
          <a:spcPct val="94000"/>
        </a:lnSpc>
        <a:spcBef>
          <a:spcPts val="500"/>
        </a:spcBef>
        <a:spcAft>
          <a:spcPts val="200"/>
        </a:spcAft>
        <a:buFont typeface="Franklin Gothic Book"/>
        <a:buChar char="–"/>
        <a:defRPr i="1" kern="1200">
          <a:solidFill>
            <a:schemeClr val="tx2"/>
          </a:solidFill>
          <a:latin typeface="+mn-lt"/>
          <a:ea typeface="+mn-ea"/>
          <a:cs typeface="+mn-cs"/>
        </a:defRPr>
      </a:lvl4pPr>
      <a:lvl5pPr marL="2286000" indent="-382588" algn="l" rtl="0" fontAlgn="base">
        <a:lnSpc>
          <a:spcPct val="94000"/>
        </a:lnSpc>
        <a:spcBef>
          <a:spcPts val="500"/>
        </a:spcBef>
        <a:spcAft>
          <a:spcPts val="200"/>
        </a:spcAft>
        <a:buFont typeface="Franklin Gothic Book"/>
        <a:buChar char="■"/>
        <a:defRPr sz="1600" kern="120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028700" y="685800"/>
            <a:ext cx="7200900" cy="1485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vi-VN" smtClean="0"/>
              <a:t>Bấm để sửa kiểu tiêu đề Bản cái</a:t>
            </a:r>
            <a:endParaRPr lang="en-US" smtClean="0"/>
          </a:p>
        </p:txBody>
      </p:sp>
      <p:sp>
        <p:nvSpPr>
          <p:cNvPr id="1027" name="Text Placeholder 2"/>
          <p:cNvSpPr>
            <a:spLocks noGrp="1"/>
          </p:cNvSpPr>
          <p:nvPr>
            <p:ph type="body" idx="1"/>
          </p:nvPr>
        </p:nvSpPr>
        <p:spPr bwMode="auto">
          <a:xfrm>
            <a:off x="1028700" y="2286000"/>
            <a:ext cx="7200900" cy="3581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vi-VN" smtClean="0"/>
              <a:t>Bấm để 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smtClean="0"/>
          </a:p>
        </p:txBody>
      </p:sp>
      <p:sp>
        <p:nvSpPr>
          <p:cNvPr id="4" name="Date Placeholder 3"/>
          <p:cNvSpPr>
            <a:spLocks noGrp="1"/>
          </p:cNvSpPr>
          <p:nvPr>
            <p:ph type="dt" sz="half" idx="2"/>
          </p:nvPr>
        </p:nvSpPr>
        <p:spPr>
          <a:xfrm>
            <a:off x="1043000" y="6453188"/>
            <a:ext cx="903685" cy="404812"/>
          </a:xfrm>
          <a:prstGeom prst="rect">
            <a:avLst/>
          </a:prstGeom>
        </p:spPr>
        <p:txBody>
          <a:bodyPr vert="horz" lIns="91440" tIns="45720" rIns="91440" bIns="45720" rtlCol="0" anchor="ctr"/>
          <a:lstStyle>
            <a:lvl1pPr algn="l" fontAlgn="auto">
              <a:spcBef>
                <a:spcPts val="0"/>
              </a:spcBef>
              <a:spcAft>
                <a:spcPts val="0"/>
              </a:spcAft>
              <a:defRPr sz="1200" baseline="0" dirty="0">
                <a:solidFill>
                  <a:schemeClr val="tx2"/>
                </a:solidFill>
                <a:latin typeface="+mn-lt"/>
                <a:cs typeface="+mn-cs"/>
              </a:defRPr>
            </a:lvl1pPr>
          </a:lstStyle>
          <a:p>
            <a:pPr defTabSz="457200">
              <a:defRPr/>
            </a:pPr>
            <a:fld id="{19CA4CAD-BB5C-4736-B396-90377B6164E8}" type="datetimeFigureOut">
              <a:rPr lang="en-US">
                <a:solidFill>
                  <a:srgbClr val="191B0E"/>
                </a:solidFill>
              </a:rPr>
              <a:pPr defTabSz="457200">
                <a:defRPr/>
              </a:pPr>
              <a:t>7/1/2020</a:t>
            </a:fld>
            <a:endParaRPr lang="en-US">
              <a:solidFill>
                <a:srgbClr val="191B0E"/>
              </a:solidFill>
            </a:endParaRPr>
          </a:p>
        </p:txBody>
      </p:sp>
      <p:sp>
        <p:nvSpPr>
          <p:cNvPr id="5" name="Footer Placeholder 4"/>
          <p:cNvSpPr>
            <a:spLocks noGrp="1"/>
          </p:cNvSpPr>
          <p:nvPr>
            <p:ph type="ftr" sz="quarter" idx="3"/>
          </p:nvPr>
        </p:nvSpPr>
        <p:spPr>
          <a:xfrm>
            <a:off x="2170546" y="6453188"/>
            <a:ext cx="4710113" cy="404812"/>
          </a:xfrm>
          <a:prstGeom prst="rect">
            <a:avLst/>
          </a:prstGeom>
        </p:spPr>
        <p:txBody>
          <a:bodyPr vert="horz" lIns="91440" tIns="45720" rIns="91440" bIns="45720" rtlCol="0" anchor="ctr"/>
          <a:lstStyle>
            <a:lvl1pPr algn="l" fontAlgn="auto">
              <a:spcBef>
                <a:spcPts val="0"/>
              </a:spcBef>
              <a:spcAft>
                <a:spcPts val="0"/>
              </a:spcAft>
              <a:defRPr sz="1200" baseline="0" dirty="0">
                <a:solidFill>
                  <a:schemeClr val="tx2"/>
                </a:solidFill>
                <a:latin typeface="+mn-lt"/>
                <a:cs typeface="+mn-cs"/>
              </a:defRPr>
            </a:lvl1pPr>
          </a:lstStyle>
          <a:p>
            <a:pPr defTabSz="457200">
              <a:defRPr/>
            </a:pPr>
            <a:endParaRPr lang="en-US">
              <a:solidFill>
                <a:srgbClr val="191B0E"/>
              </a:solidFill>
            </a:endParaRPr>
          </a:p>
        </p:txBody>
      </p:sp>
      <p:sp>
        <p:nvSpPr>
          <p:cNvPr id="6" name="Slide Number Placeholder 5"/>
          <p:cNvSpPr>
            <a:spLocks noGrp="1"/>
          </p:cNvSpPr>
          <p:nvPr>
            <p:ph type="sldNum" sz="quarter" idx="4"/>
          </p:nvPr>
        </p:nvSpPr>
        <p:spPr>
          <a:xfrm>
            <a:off x="7104496" y="6453188"/>
            <a:ext cx="1197769" cy="404812"/>
          </a:xfrm>
          <a:prstGeom prst="rect">
            <a:avLst/>
          </a:prstGeom>
        </p:spPr>
        <p:txBody>
          <a:bodyPr vert="horz" lIns="91440" tIns="45720" rIns="91440" bIns="45720" rtlCol="0" anchor="ctr"/>
          <a:lstStyle>
            <a:lvl1pPr algn="r" fontAlgn="auto">
              <a:spcBef>
                <a:spcPts val="0"/>
              </a:spcBef>
              <a:spcAft>
                <a:spcPts val="0"/>
              </a:spcAft>
              <a:defRPr sz="1200" baseline="0" dirty="0">
                <a:solidFill>
                  <a:schemeClr val="tx2"/>
                </a:solidFill>
                <a:latin typeface="+mn-lt"/>
                <a:cs typeface="+mn-cs"/>
              </a:defRPr>
            </a:lvl1pPr>
          </a:lstStyle>
          <a:p>
            <a:pPr defTabSz="457200">
              <a:defRPr/>
            </a:pPr>
            <a:fld id="{CCAF66A7-9CB1-44E0-87A3-9B9486E2FF0B}" type="slidenum">
              <a:rPr lang="en-US">
                <a:solidFill>
                  <a:srgbClr val="191B0E"/>
                </a:solidFill>
              </a:rPr>
              <a:pPr defTabSz="457200">
                <a:defRPr/>
              </a:pPr>
              <a:t>‹#›</a:t>
            </a:fld>
            <a:endParaRPr lang="en-US">
              <a:solidFill>
                <a:srgbClr val="191B0E"/>
              </a:solidFill>
            </a:endParaRPr>
          </a:p>
        </p:txBody>
      </p:sp>
      <p:sp>
        <p:nvSpPr>
          <p:cNvPr id="9" name="Rectangle 8"/>
          <p:cNvSpPr/>
          <p:nvPr/>
        </p:nvSpPr>
        <p:spPr>
          <a:xfrm>
            <a:off x="358379"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38542228"/>
      </p:ext>
    </p:extLst>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Lst>
  <p:txStyles>
    <p:titleStyle>
      <a:lvl1pPr algn="l" rtl="0" fontAlgn="base">
        <a:lnSpc>
          <a:spcPct val="89000"/>
        </a:lnSpc>
        <a:spcBef>
          <a:spcPct val="0"/>
        </a:spcBef>
        <a:spcAft>
          <a:spcPct val="0"/>
        </a:spcAft>
        <a:defRPr sz="4400" kern="1200">
          <a:solidFill>
            <a:schemeClr val="tx2"/>
          </a:solidFill>
          <a:latin typeface="+mj-lt"/>
          <a:ea typeface="+mj-ea"/>
          <a:cs typeface="+mj-cs"/>
        </a:defRPr>
      </a:lvl1pPr>
      <a:lvl2pPr algn="l" rtl="0" fontAlgn="base">
        <a:lnSpc>
          <a:spcPct val="89000"/>
        </a:lnSpc>
        <a:spcBef>
          <a:spcPct val="0"/>
        </a:spcBef>
        <a:spcAft>
          <a:spcPct val="0"/>
        </a:spcAft>
        <a:defRPr sz="4400">
          <a:solidFill>
            <a:schemeClr val="tx2"/>
          </a:solidFill>
          <a:latin typeface="Franklin Gothic Book"/>
        </a:defRPr>
      </a:lvl2pPr>
      <a:lvl3pPr algn="l" rtl="0" fontAlgn="base">
        <a:lnSpc>
          <a:spcPct val="89000"/>
        </a:lnSpc>
        <a:spcBef>
          <a:spcPct val="0"/>
        </a:spcBef>
        <a:spcAft>
          <a:spcPct val="0"/>
        </a:spcAft>
        <a:defRPr sz="4400">
          <a:solidFill>
            <a:schemeClr val="tx2"/>
          </a:solidFill>
          <a:latin typeface="Franklin Gothic Book"/>
        </a:defRPr>
      </a:lvl3pPr>
      <a:lvl4pPr algn="l" rtl="0" fontAlgn="base">
        <a:lnSpc>
          <a:spcPct val="89000"/>
        </a:lnSpc>
        <a:spcBef>
          <a:spcPct val="0"/>
        </a:spcBef>
        <a:spcAft>
          <a:spcPct val="0"/>
        </a:spcAft>
        <a:defRPr sz="4400">
          <a:solidFill>
            <a:schemeClr val="tx2"/>
          </a:solidFill>
          <a:latin typeface="Franklin Gothic Book"/>
        </a:defRPr>
      </a:lvl4pPr>
      <a:lvl5pPr algn="l" rtl="0" fontAlgn="base">
        <a:lnSpc>
          <a:spcPct val="89000"/>
        </a:lnSpc>
        <a:spcBef>
          <a:spcPct val="0"/>
        </a:spcBef>
        <a:spcAft>
          <a:spcPct val="0"/>
        </a:spcAft>
        <a:defRPr sz="4400">
          <a:solidFill>
            <a:schemeClr val="tx2"/>
          </a:solidFill>
          <a:latin typeface="Franklin Gothic Book"/>
        </a:defRPr>
      </a:lvl5pPr>
      <a:lvl6pPr marL="457200" algn="l" rtl="0" fontAlgn="base">
        <a:lnSpc>
          <a:spcPct val="89000"/>
        </a:lnSpc>
        <a:spcBef>
          <a:spcPct val="0"/>
        </a:spcBef>
        <a:spcAft>
          <a:spcPct val="0"/>
        </a:spcAft>
        <a:defRPr sz="4400">
          <a:solidFill>
            <a:schemeClr val="tx2"/>
          </a:solidFill>
          <a:latin typeface="Franklin Gothic Book"/>
        </a:defRPr>
      </a:lvl6pPr>
      <a:lvl7pPr marL="914400" algn="l" rtl="0" fontAlgn="base">
        <a:lnSpc>
          <a:spcPct val="89000"/>
        </a:lnSpc>
        <a:spcBef>
          <a:spcPct val="0"/>
        </a:spcBef>
        <a:spcAft>
          <a:spcPct val="0"/>
        </a:spcAft>
        <a:defRPr sz="4400">
          <a:solidFill>
            <a:schemeClr val="tx2"/>
          </a:solidFill>
          <a:latin typeface="Franklin Gothic Book"/>
        </a:defRPr>
      </a:lvl7pPr>
      <a:lvl8pPr marL="1371600" algn="l" rtl="0" fontAlgn="base">
        <a:lnSpc>
          <a:spcPct val="89000"/>
        </a:lnSpc>
        <a:spcBef>
          <a:spcPct val="0"/>
        </a:spcBef>
        <a:spcAft>
          <a:spcPct val="0"/>
        </a:spcAft>
        <a:defRPr sz="4400">
          <a:solidFill>
            <a:schemeClr val="tx2"/>
          </a:solidFill>
          <a:latin typeface="Franklin Gothic Book"/>
        </a:defRPr>
      </a:lvl8pPr>
      <a:lvl9pPr marL="1828800" algn="l" rtl="0" fontAlgn="base">
        <a:lnSpc>
          <a:spcPct val="89000"/>
        </a:lnSpc>
        <a:spcBef>
          <a:spcPct val="0"/>
        </a:spcBef>
        <a:spcAft>
          <a:spcPct val="0"/>
        </a:spcAft>
        <a:defRPr sz="4400">
          <a:solidFill>
            <a:schemeClr val="tx2"/>
          </a:solidFill>
          <a:latin typeface="Franklin Gothic Book"/>
        </a:defRPr>
      </a:lvl9pPr>
    </p:titleStyle>
    <p:bodyStyle>
      <a:lvl1pPr marL="382588" indent="-382588" algn="l" rtl="0" fontAlgn="base">
        <a:lnSpc>
          <a:spcPct val="94000"/>
        </a:lnSpc>
        <a:spcBef>
          <a:spcPts val="1000"/>
        </a:spcBef>
        <a:spcAft>
          <a:spcPts val="200"/>
        </a:spcAft>
        <a:buFont typeface="Franklin Gothic Book"/>
        <a:buChar char="■"/>
        <a:defRPr sz="2000" kern="1200">
          <a:solidFill>
            <a:schemeClr val="tx2"/>
          </a:solidFill>
          <a:latin typeface="+mn-lt"/>
          <a:ea typeface="+mn-ea"/>
          <a:cs typeface="+mn-cs"/>
        </a:defRPr>
      </a:lvl1pPr>
      <a:lvl2pPr marL="914400" indent="-382588" algn="l" rtl="0" fontAlgn="base">
        <a:lnSpc>
          <a:spcPct val="94000"/>
        </a:lnSpc>
        <a:spcBef>
          <a:spcPts val="500"/>
        </a:spcBef>
        <a:spcAft>
          <a:spcPts val="200"/>
        </a:spcAft>
        <a:buFont typeface="Franklin Gothic Book"/>
        <a:buChar char="–"/>
        <a:defRPr sz="2000" i="1" kern="1200">
          <a:solidFill>
            <a:schemeClr val="tx2"/>
          </a:solidFill>
          <a:latin typeface="+mn-lt"/>
          <a:ea typeface="+mn-ea"/>
          <a:cs typeface="+mn-cs"/>
        </a:defRPr>
      </a:lvl2pPr>
      <a:lvl3pPr marL="1371600" indent="-382588" algn="l" rtl="0" fontAlgn="base">
        <a:lnSpc>
          <a:spcPct val="94000"/>
        </a:lnSpc>
        <a:spcBef>
          <a:spcPts val="500"/>
        </a:spcBef>
        <a:spcAft>
          <a:spcPts val="200"/>
        </a:spcAft>
        <a:buFont typeface="Franklin Gothic Book"/>
        <a:buChar char="■"/>
        <a:defRPr kern="1200">
          <a:solidFill>
            <a:schemeClr val="tx2"/>
          </a:solidFill>
          <a:latin typeface="+mn-lt"/>
          <a:ea typeface="+mn-ea"/>
          <a:cs typeface="+mn-cs"/>
        </a:defRPr>
      </a:lvl3pPr>
      <a:lvl4pPr marL="1828800" indent="-382588" algn="l" rtl="0" fontAlgn="base">
        <a:lnSpc>
          <a:spcPct val="94000"/>
        </a:lnSpc>
        <a:spcBef>
          <a:spcPts val="500"/>
        </a:spcBef>
        <a:spcAft>
          <a:spcPts val="200"/>
        </a:spcAft>
        <a:buFont typeface="Franklin Gothic Book"/>
        <a:buChar char="–"/>
        <a:defRPr i="1" kern="1200">
          <a:solidFill>
            <a:schemeClr val="tx2"/>
          </a:solidFill>
          <a:latin typeface="+mn-lt"/>
          <a:ea typeface="+mn-ea"/>
          <a:cs typeface="+mn-cs"/>
        </a:defRPr>
      </a:lvl4pPr>
      <a:lvl5pPr marL="2286000" indent="-382588" algn="l" rtl="0" fontAlgn="base">
        <a:lnSpc>
          <a:spcPct val="94000"/>
        </a:lnSpc>
        <a:spcBef>
          <a:spcPts val="500"/>
        </a:spcBef>
        <a:spcAft>
          <a:spcPts val="200"/>
        </a:spcAft>
        <a:buFont typeface="Franklin Gothic Book"/>
        <a:buChar char="■"/>
        <a:defRPr sz="1600" kern="120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028700" y="685800"/>
            <a:ext cx="7200900" cy="1485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vi-VN" smtClean="0"/>
              <a:t>Bấm để sửa kiểu tiêu đề Bản cái</a:t>
            </a:r>
            <a:endParaRPr lang="en-US" smtClean="0"/>
          </a:p>
        </p:txBody>
      </p:sp>
      <p:sp>
        <p:nvSpPr>
          <p:cNvPr id="1027" name="Text Placeholder 2"/>
          <p:cNvSpPr>
            <a:spLocks noGrp="1"/>
          </p:cNvSpPr>
          <p:nvPr>
            <p:ph type="body" idx="1"/>
          </p:nvPr>
        </p:nvSpPr>
        <p:spPr bwMode="auto">
          <a:xfrm>
            <a:off x="1028700" y="2286000"/>
            <a:ext cx="7200900" cy="3581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vi-VN" smtClean="0"/>
              <a:t>Bấm để 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smtClean="0"/>
          </a:p>
        </p:txBody>
      </p:sp>
      <p:sp>
        <p:nvSpPr>
          <p:cNvPr id="4" name="Date Placeholder 3"/>
          <p:cNvSpPr>
            <a:spLocks noGrp="1"/>
          </p:cNvSpPr>
          <p:nvPr>
            <p:ph type="dt" sz="half" idx="2"/>
          </p:nvPr>
        </p:nvSpPr>
        <p:spPr>
          <a:xfrm>
            <a:off x="1043000" y="6453188"/>
            <a:ext cx="903685" cy="404812"/>
          </a:xfrm>
          <a:prstGeom prst="rect">
            <a:avLst/>
          </a:prstGeom>
        </p:spPr>
        <p:txBody>
          <a:bodyPr vert="horz" lIns="91440" tIns="45720" rIns="91440" bIns="45720" rtlCol="0" anchor="ctr"/>
          <a:lstStyle>
            <a:lvl1pPr algn="l" fontAlgn="auto">
              <a:spcBef>
                <a:spcPts val="0"/>
              </a:spcBef>
              <a:spcAft>
                <a:spcPts val="0"/>
              </a:spcAft>
              <a:defRPr sz="1200" baseline="0" dirty="0">
                <a:solidFill>
                  <a:schemeClr val="tx2"/>
                </a:solidFill>
                <a:latin typeface="+mn-lt"/>
                <a:cs typeface="+mn-cs"/>
              </a:defRPr>
            </a:lvl1pPr>
          </a:lstStyle>
          <a:p>
            <a:pPr defTabSz="457200">
              <a:defRPr/>
            </a:pPr>
            <a:fld id="{19CA4CAD-BB5C-4736-B396-90377B6164E8}" type="datetimeFigureOut">
              <a:rPr lang="en-US">
                <a:solidFill>
                  <a:srgbClr val="191B0E"/>
                </a:solidFill>
              </a:rPr>
              <a:pPr defTabSz="457200">
                <a:defRPr/>
              </a:pPr>
              <a:t>7/1/2020</a:t>
            </a:fld>
            <a:endParaRPr lang="en-US">
              <a:solidFill>
                <a:srgbClr val="191B0E"/>
              </a:solidFill>
            </a:endParaRPr>
          </a:p>
        </p:txBody>
      </p:sp>
      <p:sp>
        <p:nvSpPr>
          <p:cNvPr id="5" name="Footer Placeholder 4"/>
          <p:cNvSpPr>
            <a:spLocks noGrp="1"/>
          </p:cNvSpPr>
          <p:nvPr>
            <p:ph type="ftr" sz="quarter" idx="3"/>
          </p:nvPr>
        </p:nvSpPr>
        <p:spPr>
          <a:xfrm>
            <a:off x="2170535" y="6453188"/>
            <a:ext cx="4710113" cy="404812"/>
          </a:xfrm>
          <a:prstGeom prst="rect">
            <a:avLst/>
          </a:prstGeom>
        </p:spPr>
        <p:txBody>
          <a:bodyPr vert="horz" lIns="91440" tIns="45720" rIns="91440" bIns="45720" rtlCol="0" anchor="ctr"/>
          <a:lstStyle>
            <a:lvl1pPr algn="l" fontAlgn="auto">
              <a:spcBef>
                <a:spcPts val="0"/>
              </a:spcBef>
              <a:spcAft>
                <a:spcPts val="0"/>
              </a:spcAft>
              <a:defRPr sz="1200" baseline="0" dirty="0">
                <a:solidFill>
                  <a:schemeClr val="tx2"/>
                </a:solidFill>
                <a:latin typeface="+mn-lt"/>
                <a:cs typeface="+mn-cs"/>
              </a:defRPr>
            </a:lvl1pPr>
          </a:lstStyle>
          <a:p>
            <a:pPr defTabSz="457200">
              <a:defRPr/>
            </a:pPr>
            <a:endParaRPr lang="en-US">
              <a:solidFill>
                <a:srgbClr val="191B0E"/>
              </a:solidFill>
            </a:endParaRPr>
          </a:p>
        </p:txBody>
      </p:sp>
      <p:sp>
        <p:nvSpPr>
          <p:cNvPr id="6" name="Slide Number Placeholder 5"/>
          <p:cNvSpPr>
            <a:spLocks noGrp="1"/>
          </p:cNvSpPr>
          <p:nvPr>
            <p:ph type="sldNum" sz="quarter" idx="4"/>
          </p:nvPr>
        </p:nvSpPr>
        <p:spPr>
          <a:xfrm>
            <a:off x="7104485" y="6453188"/>
            <a:ext cx="1197769" cy="404812"/>
          </a:xfrm>
          <a:prstGeom prst="rect">
            <a:avLst/>
          </a:prstGeom>
        </p:spPr>
        <p:txBody>
          <a:bodyPr vert="horz" lIns="91440" tIns="45720" rIns="91440" bIns="45720" rtlCol="0" anchor="ctr"/>
          <a:lstStyle>
            <a:lvl1pPr algn="r" fontAlgn="auto">
              <a:spcBef>
                <a:spcPts val="0"/>
              </a:spcBef>
              <a:spcAft>
                <a:spcPts val="0"/>
              </a:spcAft>
              <a:defRPr sz="1200" baseline="0" dirty="0">
                <a:solidFill>
                  <a:schemeClr val="tx2"/>
                </a:solidFill>
                <a:latin typeface="+mn-lt"/>
                <a:cs typeface="+mn-cs"/>
              </a:defRPr>
            </a:lvl1pPr>
          </a:lstStyle>
          <a:p>
            <a:pPr defTabSz="457200">
              <a:defRPr/>
            </a:pPr>
            <a:fld id="{CCAF66A7-9CB1-44E0-87A3-9B9486E2FF0B}" type="slidenum">
              <a:rPr lang="en-US">
                <a:solidFill>
                  <a:srgbClr val="191B0E"/>
                </a:solidFill>
              </a:rPr>
              <a:pPr defTabSz="457200">
                <a:defRPr/>
              </a:pPr>
              <a:t>‹#›</a:t>
            </a:fld>
            <a:endParaRPr lang="en-US">
              <a:solidFill>
                <a:srgbClr val="191B0E"/>
              </a:solidFill>
            </a:endParaRPr>
          </a:p>
        </p:txBody>
      </p:sp>
      <p:sp>
        <p:nvSpPr>
          <p:cNvPr id="9" name="Rectangle 8"/>
          <p:cNvSpPr/>
          <p:nvPr/>
        </p:nvSpPr>
        <p:spPr>
          <a:xfrm>
            <a:off x="358379"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96500330"/>
      </p:ext>
    </p:extLst>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Lst>
  <p:txStyles>
    <p:titleStyle>
      <a:lvl1pPr algn="l" rtl="0" fontAlgn="base">
        <a:lnSpc>
          <a:spcPct val="89000"/>
        </a:lnSpc>
        <a:spcBef>
          <a:spcPct val="0"/>
        </a:spcBef>
        <a:spcAft>
          <a:spcPct val="0"/>
        </a:spcAft>
        <a:defRPr sz="4400" kern="1200">
          <a:solidFill>
            <a:schemeClr val="tx2"/>
          </a:solidFill>
          <a:latin typeface="+mj-lt"/>
          <a:ea typeface="+mj-ea"/>
          <a:cs typeface="+mj-cs"/>
        </a:defRPr>
      </a:lvl1pPr>
      <a:lvl2pPr algn="l" rtl="0" fontAlgn="base">
        <a:lnSpc>
          <a:spcPct val="89000"/>
        </a:lnSpc>
        <a:spcBef>
          <a:spcPct val="0"/>
        </a:spcBef>
        <a:spcAft>
          <a:spcPct val="0"/>
        </a:spcAft>
        <a:defRPr sz="4400">
          <a:solidFill>
            <a:schemeClr val="tx2"/>
          </a:solidFill>
          <a:latin typeface="Franklin Gothic Book"/>
        </a:defRPr>
      </a:lvl2pPr>
      <a:lvl3pPr algn="l" rtl="0" fontAlgn="base">
        <a:lnSpc>
          <a:spcPct val="89000"/>
        </a:lnSpc>
        <a:spcBef>
          <a:spcPct val="0"/>
        </a:spcBef>
        <a:spcAft>
          <a:spcPct val="0"/>
        </a:spcAft>
        <a:defRPr sz="4400">
          <a:solidFill>
            <a:schemeClr val="tx2"/>
          </a:solidFill>
          <a:latin typeface="Franklin Gothic Book"/>
        </a:defRPr>
      </a:lvl3pPr>
      <a:lvl4pPr algn="l" rtl="0" fontAlgn="base">
        <a:lnSpc>
          <a:spcPct val="89000"/>
        </a:lnSpc>
        <a:spcBef>
          <a:spcPct val="0"/>
        </a:spcBef>
        <a:spcAft>
          <a:spcPct val="0"/>
        </a:spcAft>
        <a:defRPr sz="4400">
          <a:solidFill>
            <a:schemeClr val="tx2"/>
          </a:solidFill>
          <a:latin typeface="Franklin Gothic Book"/>
        </a:defRPr>
      </a:lvl4pPr>
      <a:lvl5pPr algn="l" rtl="0" fontAlgn="base">
        <a:lnSpc>
          <a:spcPct val="89000"/>
        </a:lnSpc>
        <a:spcBef>
          <a:spcPct val="0"/>
        </a:spcBef>
        <a:spcAft>
          <a:spcPct val="0"/>
        </a:spcAft>
        <a:defRPr sz="4400">
          <a:solidFill>
            <a:schemeClr val="tx2"/>
          </a:solidFill>
          <a:latin typeface="Franklin Gothic Book"/>
        </a:defRPr>
      </a:lvl5pPr>
      <a:lvl6pPr marL="457200" algn="l" rtl="0" fontAlgn="base">
        <a:lnSpc>
          <a:spcPct val="89000"/>
        </a:lnSpc>
        <a:spcBef>
          <a:spcPct val="0"/>
        </a:spcBef>
        <a:spcAft>
          <a:spcPct val="0"/>
        </a:spcAft>
        <a:defRPr sz="4400">
          <a:solidFill>
            <a:schemeClr val="tx2"/>
          </a:solidFill>
          <a:latin typeface="Franklin Gothic Book"/>
        </a:defRPr>
      </a:lvl6pPr>
      <a:lvl7pPr marL="914400" algn="l" rtl="0" fontAlgn="base">
        <a:lnSpc>
          <a:spcPct val="89000"/>
        </a:lnSpc>
        <a:spcBef>
          <a:spcPct val="0"/>
        </a:spcBef>
        <a:spcAft>
          <a:spcPct val="0"/>
        </a:spcAft>
        <a:defRPr sz="4400">
          <a:solidFill>
            <a:schemeClr val="tx2"/>
          </a:solidFill>
          <a:latin typeface="Franklin Gothic Book"/>
        </a:defRPr>
      </a:lvl7pPr>
      <a:lvl8pPr marL="1371600" algn="l" rtl="0" fontAlgn="base">
        <a:lnSpc>
          <a:spcPct val="89000"/>
        </a:lnSpc>
        <a:spcBef>
          <a:spcPct val="0"/>
        </a:spcBef>
        <a:spcAft>
          <a:spcPct val="0"/>
        </a:spcAft>
        <a:defRPr sz="4400">
          <a:solidFill>
            <a:schemeClr val="tx2"/>
          </a:solidFill>
          <a:latin typeface="Franklin Gothic Book"/>
        </a:defRPr>
      </a:lvl8pPr>
      <a:lvl9pPr marL="1828800" algn="l" rtl="0" fontAlgn="base">
        <a:lnSpc>
          <a:spcPct val="89000"/>
        </a:lnSpc>
        <a:spcBef>
          <a:spcPct val="0"/>
        </a:spcBef>
        <a:spcAft>
          <a:spcPct val="0"/>
        </a:spcAft>
        <a:defRPr sz="4400">
          <a:solidFill>
            <a:schemeClr val="tx2"/>
          </a:solidFill>
          <a:latin typeface="Franklin Gothic Book"/>
        </a:defRPr>
      </a:lvl9pPr>
    </p:titleStyle>
    <p:bodyStyle>
      <a:lvl1pPr marL="382588" indent="-382588" algn="l" rtl="0" fontAlgn="base">
        <a:lnSpc>
          <a:spcPct val="94000"/>
        </a:lnSpc>
        <a:spcBef>
          <a:spcPts val="1000"/>
        </a:spcBef>
        <a:spcAft>
          <a:spcPts val="200"/>
        </a:spcAft>
        <a:buFont typeface="Franklin Gothic Book"/>
        <a:buChar char="■"/>
        <a:defRPr sz="2000" kern="1200">
          <a:solidFill>
            <a:schemeClr val="tx2"/>
          </a:solidFill>
          <a:latin typeface="+mn-lt"/>
          <a:ea typeface="+mn-ea"/>
          <a:cs typeface="+mn-cs"/>
        </a:defRPr>
      </a:lvl1pPr>
      <a:lvl2pPr marL="914400" indent="-382588" algn="l" rtl="0" fontAlgn="base">
        <a:lnSpc>
          <a:spcPct val="94000"/>
        </a:lnSpc>
        <a:spcBef>
          <a:spcPts val="500"/>
        </a:spcBef>
        <a:spcAft>
          <a:spcPts val="200"/>
        </a:spcAft>
        <a:buFont typeface="Franklin Gothic Book"/>
        <a:buChar char="–"/>
        <a:defRPr sz="2000" i="1" kern="1200">
          <a:solidFill>
            <a:schemeClr val="tx2"/>
          </a:solidFill>
          <a:latin typeface="+mn-lt"/>
          <a:ea typeface="+mn-ea"/>
          <a:cs typeface="+mn-cs"/>
        </a:defRPr>
      </a:lvl2pPr>
      <a:lvl3pPr marL="1371600" indent="-382588" algn="l" rtl="0" fontAlgn="base">
        <a:lnSpc>
          <a:spcPct val="94000"/>
        </a:lnSpc>
        <a:spcBef>
          <a:spcPts val="500"/>
        </a:spcBef>
        <a:spcAft>
          <a:spcPts val="200"/>
        </a:spcAft>
        <a:buFont typeface="Franklin Gothic Book"/>
        <a:buChar char="■"/>
        <a:defRPr kern="1200">
          <a:solidFill>
            <a:schemeClr val="tx2"/>
          </a:solidFill>
          <a:latin typeface="+mn-lt"/>
          <a:ea typeface="+mn-ea"/>
          <a:cs typeface="+mn-cs"/>
        </a:defRPr>
      </a:lvl3pPr>
      <a:lvl4pPr marL="1828800" indent="-382588" algn="l" rtl="0" fontAlgn="base">
        <a:lnSpc>
          <a:spcPct val="94000"/>
        </a:lnSpc>
        <a:spcBef>
          <a:spcPts val="500"/>
        </a:spcBef>
        <a:spcAft>
          <a:spcPts val="200"/>
        </a:spcAft>
        <a:buFont typeface="Franklin Gothic Book"/>
        <a:buChar char="–"/>
        <a:defRPr i="1" kern="1200">
          <a:solidFill>
            <a:schemeClr val="tx2"/>
          </a:solidFill>
          <a:latin typeface="+mn-lt"/>
          <a:ea typeface="+mn-ea"/>
          <a:cs typeface="+mn-cs"/>
        </a:defRPr>
      </a:lvl4pPr>
      <a:lvl5pPr marL="2286000" indent="-382588" algn="l" rtl="0" fontAlgn="base">
        <a:lnSpc>
          <a:spcPct val="94000"/>
        </a:lnSpc>
        <a:spcBef>
          <a:spcPts val="500"/>
        </a:spcBef>
        <a:spcAft>
          <a:spcPts val="200"/>
        </a:spcAft>
        <a:buFont typeface="Franklin Gothic Book"/>
        <a:buChar char="■"/>
        <a:defRPr sz="1600" kern="120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028700" y="685800"/>
            <a:ext cx="7200900" cy="1485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vi-VN" smtClean="0"/>
              <a:t>Bấm để sửa kiểu tiêu đề Bản cái</a:t>
            </a:r>
            <a:endParaRPr lang="en-US" smtClean="0"/>
          </a:p>
        </p:txBody>
      </p:sp>
      <p:sp>
        <p:nvSpPr>
          <p:cNvPr id="1027" name="Text Placeholder 2"/>
          <p:cNvSpPr>
            <a:spLocks noGrp="1"/>
          </p:cNvSpPr>
          <p:nvPr>
            <p:ph type="body" idx="1"/>
          </p:nvPr>
        </p:nvSpPr>
        <p:spPr bwMode="auto">
          <a:xfrm>
            <a:off x="1028700" y="2286000"/>
            <a:ext cx="7200900" cy="3581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vi-VN" smtClean="0"/>
              <a:t>Bấm để 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endParaRPr lang="en-US" smtClean="0"/>
          </a:p>
        </p:txBody>
      </p:sp>
      <p:sp>
        <p:nvSpPr>
          <p:cNvPr id="4" name="Date Placeholder 3"/>
          <p:cNvSpPr>
            <a:spLocks noGrp="1"/>
          </p:cNvSpPr>
          <p:nvPr>
            <p:ph type="dt" sz="half" idx="2"/>
          </p:nvPr>
        </p:nvSpPr>
        <p:spPr>
          <a:xfrm>
            <a:off x="1043000" y="6453188"/>
            <a:ext cx="903685" cy="404812"/>
          </a:xfrm>
          <a:prstGeom prst="rect">
            <a:avLst/>
          </a:prstGeom>
        </p:spPr>
        <p:txBody>
          <a:bodyPr vert="horz" lIns="91440" tIns="45720" rIns="91440" bIns="45720" rtlCol="0" anchor="ctr"/>
          <a:lstStyle>
            <a:lvl1pPr algn="l" fontAlgn="auto">
              <a:spcBef>
                <a:spcPts val="0"/>
              </a:spcBef>
              <a:spcAft>
                <a:spcPts val="0"/>
              </a:spcAft>
              <a:defRPr sz="1200" baseline="0" dirty="0">
                <a:solidFill>
                  <a:schemeClr val="tx2"/>
                </a:solidFill>
                <a:latin typeface="+mn-lt"/>
                <a:cs typeface="+mn-cs"/>
              </a:defRPr>
            </a:lvl1pPr>
          </a:lstStyle>
          <a:p>
            <a:pPr defTabSz="457200">
              <a:defRPr/>
            </a:pPr>
            <a:fld id="{19CA4CAD-BB5C-4736-B396-90377B6164E8}" type="datetimeFigureOut">
              <a:rPr lang="en-US">
                <a:solidFill>
                  <a:srgbClr val="191B0E"/>
                </a:solidFill>
              </a:rPr>
              <a:pPr defTabSz="457200">
                <a:defRPr/>
              </a:pPr>
              <a:t>7/1/2020</a:t>
            </a:fld>
            <a:endParaRPr lang="en-US">
              <a:solidFill>
                <a:srgbClr val="191B0E"/>
              </a:solidFill>
            </a:endParaRPr>
          </a:p>
        </p:txBody>
      </p:sp>
      <p:sp>
        <p:nvSpPr>
          <p:cNvPr id="5" name="Footer Placeholder 4"/>
          <p:cNvSpPr>
            <a:spLocks noGrp="1"/>
          </p:cNvSpPr>
          <p:nvPr>
            <p:ph type="ftr" sz="quarter" idx="3"/>
          </p:nvPr>
        </p:nvSpPr>
        <p:spPr>
          <a:xfrm>
            <a:off x="2170523" y="6453188"/>
            <a:ext cx="4710113" cy="404812"/>
          </a:xfrm>
          <a:prstGeom prst="rect">
            <a:avLst/>
          </a:prstGeom>
        </p:spPr>
        <p:txBody>
          <a:bodyPr vert="horz" lIns="91440" tIns="45720" rIns="91440" bIns="45720" rtlCol="0" anchor="ctr"/>
          <a:lstStyle>
            <a:lvl1pPr algn="l" fontAlgn="auto">
              <a:spcBef>
                <a:spcPts val="0"/>
              </a:spcBef>
              <a:spcAft>
                <a:spcPts val="0"/>
              </a:spcAft>
              <a:defRPr sz="1200" baseline="0" dirty="0">
                <a:solidFill>
                  <a:schemeClr val="tx2"/>
                </a:solidFill>
                <a:latin typeface="+mn-lt"/>
                <a:cs typeface="+mn-cs"/>
              </a:defRPr>
            </a:lvl1pPr>
          </a:lstStyle>
          <a:p>
            <a:pPr defTabSz="457200">
              <a:defRPr/>
            </a:pPr>
            <a:endParaRPr lang="en-US">
              <a:solidFill>
                <a:srgbClr val="191B0E"/>
              </a:solidFill>
            </a:endParaRPr>
          </a:p>
        </p:txBody>
      </p:sp>
      <p:sp>
        <p:nvSpPr>
          <p:cNvPr id="6" name="Slide Number Placeholder 5"/>
          <p:cNvSpPr>
            <a:spLocks noGrp="1"/>
          </p:cNvSpPr>
          <p:nvPr>
            <p:ph type="sldNum" sz="quarter" idx="4"/>
          </p:nvPr>
        </p:nvSpPr>
        <p:spPr>
          <a:xfrm>
            <a:off x="7104473" y="6453188"/>
            <a:ext cx="1197769" cy="404812"/>
          </a:xfrm>
          <a:prstGeom prst="rect">
            <a:avLst/>
          </a:prstGeom>
        </p:spPr>
        <p:txBody>
          <a:bodyPr vert="horz" lIns="91440" tIns="45720" rIns="91440" bIns="45720" rtlCol="0" anchor="ctr"/>
          <a:lstStyle>
            <a:lvl1pPr algn="r" fontAlgn="auto">
              <a:spcBef>
                <a:spcPts val="0"/>
              </a:spcBef>
              <a:spcAft>
                <a:spcPts val="0"/>
              </a:spcAft>
              <a:defRPr sz="1200" baseline="0" dirty="0">
                <a:solidFill>
                  <a:schemeClr val="tx2"/>
                </a:solidFill>
                <a:latin typeface="+mn-lt"/>
                <a:cs typeface="+mn-cs"/>
              </a:defRPr>
            </a:lvl1pPr>
          </a:lstStyle>
          <a:p>
            <a:pPr defTabSz="457200">
              <a:defRPr/>
            </a:pPr>
            <a:fld id="{CCAF66A7-9CB1-44E0-87A3-9B9486E2FF0B}" type="slidenum">
              <a:rPr lang="en-US">
                <a:solidFill>
                  <a:srgbClr val="191B0E"/>
                </a:solidFill>
              </a:rPr>
              <a:pPr defTabSz="457200">
                <a:defRPr/>
              </a:pPr>
              <a:t>‹#›</a:t>
            </a:fld>
            <a:endParaRPr lang="en-US">
              <a:solidFill>
                <a:srgbClr val="191B0E"/>
              </a:solidFill>
            </a:endParaRPr>
          </a:p>
        </p:txBody>
      </p:sp>
      <p:sp>
        <p:nvSpPr>
          <p:cNvPr id="9" name="Rectangle 8"/>
          <p:cNvSpPr/>
          <p:nvPr/>
        </p:nvSpPr>
        <p:spPr>
          <a:xfrm>
            <a:off x="358379"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75226327"/>
      </p:ext>
    </p:extLst>
  </p:cSld>
  <p:clrMap bg1="lt1" tx1="dk1" bg2="lt2" tx2="dk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Lst>
  <p:txStyles>
    <p:titleStyle>
      <a:lvl1pPr algn="l" rtl="0" fontAlgn="base">
        <a:lnSpc>
          <a:spcPct val="89000"/>
        </a:lnSpc>
        <a:spcBef>
          <a:spcPct val="0"/>
        </a:spcBef>
        <a:spcAft>
          <a:spcPct val="0"/>
        </a:spcAft>
        <a:defRPr sz="4400" kern="1200">
          <a:solidFill>
            <a:schemeClr val="tx2"/>
          </a:solidFill>
          <a:latin typeface="+mj-lt"/>
          <a:ea typeface="+mj-ea"/>
          <a:cs typeface="+mj-cs"/>
        </a:defRPr>
      </a:lvl1pPr>
      <a:lvl2pPr algn="l" rtl="0" fontAlgn="base">
        <a:lnSpc>
          <a:spcPct val="89000"/>
        </a:lnSpc>
        <a:spcBef>
          <a:spcPct val="0"/>
        </a:spcBef>
        <a:spcAft>
          <a:spcPct val="0"/>
        </a:spcAft>
        <a:defRPr sz="4400">
          <a:solidFill>
            <a:schemeClr val="tx2"/>
          </a:solidFill>
          <a:latin typeface="Franklin Gothic Book"/>
        </a:defRPr>
      </a:lvl2pPr>
      <a:lvl3pPr algn="l" rtl="0" fontAlgn="base">
        <a:lnSpc>
          <a:spcPct val="89000"/>
        </a:lnSpc>
        <a:spcBef>
          <a:spcPct val="0"/>
        </a:spcBef>
        <a:spcAft>
          <a:spcPct val="0"/>
        </a:spcAft>
        <a:defRPr sz="4400">
          <a:solidFill>
            <a:schemeClr val="tx2"/>
          </a:solidFill>
          <a:latin typeface="Franklin Gothic Book"/>
        </a:defRPr>
      </a:lvl3pPr>
      <a:lvl4pPr algn="l" rtl="0" fontAlgn="base">
        <a:lnSpc>
          <a:spcPct val="89000"/>
        </a:lnSpc>
        <a:spcBef>
          <a:spcPct val="0"/>
        </a:spcBef>
        <a:spcAft>
          <a:spcPct val="0"/>
        </a:spcAft>
        <a:defRPr sz="4400">
          <a:solidFill>
            <a:schemeClr val="tx2"/>
          </a:solidFill>
          <a:latin typeface="Franklin Gothic Book"/>
        </a:defRPr>
      </a:lvl4pPr>
      <a:lvl5pPr algn="l" rtl="0" fontAlgn="base">
        <a:lnSpc>
          <a:spcPct val="89000"/>
        </a:lnSpc>
        <a:spcBef>
          <a:spcPct val="0"/>
        </a:spcBef>
        <a:spcAft>
          <a:spcPct val="0"/>
        </a:spcAft>
        <a:defRPr sz="4400">
          <a:solidFill>
            <a:schemeClr val="tx2"/>
          </a:solidFill>
          <a:latin typeface="Franklin Gothic Book"/>
        </a:defRPr>
      </a:lvl5pPr>
      <a:lvl6pPr marL="457200" algn="l" rtl="0" fontAlgn="base">
        <a:lnSpc>
          <a:spcPct val="89000"/>
        </a:lnSpc>
        <a:spcBef>
          <a:spcPct val="0"/>
        </a:spcBef>
        <a:spcAft>
          <a:spcPct val="0"/>
        </a:spcAft>
        <a:defRPr sz="4400">
          <a:solidFill>
            <a:schemeClr val="tx2"/>
          </a:solidFill>
          <a:latin typeface="Franklin Gothic Book"/>
        </a:defRPr>
      </a:lvl6pPr>
      <a:lvl7pPr marL="914400" algn="l" rtl="0" fontAlgn="base">
        <a:lnSpc>
          <a:spcPct val="89000"/>
        </a:lnSpc>
        <a:spcBef>
          <a:spcPct val="0"/>
        </a:spcBef>
        <a:spcAft>
          <a:spcPct val="0"/>
        </a:spcAft>
        <a:defRPr sz="4400">
          <a:solidFill>
            <a:schemeClr val="tx2"/>
          </a:solidFill>
          <a:latin typeface="Franklin Gothic Book"/>
        </a:defRPr>
      </a:lvl7pPr>
      <a:lvl8pPr marL="1371600" algn="l" rtl="0" fontAlgn="base">
        <a:lnSpc>
          <a:spcPct val="89000"/>
        </a:lnSpc>
        <a:spcBef>
          <a:spcPct val="0"/>
        </a:spcBef>
        <a:spcAft>
          <a:spcPct val="0"/>
        </a:spcAft>
        <a:defRPr sz="4400">
          <a:solidFill>
            <a:schemeClr val="tx2"/>
          </a:solidFill>
          <a:latin typeface="Franklin Gothic Book"/>
        </a:defRPr>
      </a:lvl8pPr>
      <a:lvl9pPr marL="1828800" algn="l" rtl="0" fontAlgn="base">
        <a:lnSpc>
          <a:spcPct val="89000"/>
        </a:lnSpc>
        <a:spcBef>
          <a:spcPct val="0"/>
        </a:spcBef>
        <a:spcAft>
          <a:spcPct val="0"/>
        </a:spcAft>
        <a:defRPr sz="4400">
          <a:solidFill>
            <a:schemeClr val="tx2"/>
          </a:solidFill>
          <a:latin typeface="Franklin Gothic Book"/>
        </a:defRPr>
      </a:lvl9pPr>
    </p:titleStyle>
    <p:bodyStyle>
      <a:lvl1pPr marL="382588" indent="-382588" algn="l" rtl="0" fontAlgn="base">
        <a:lnSpc>
          <a:spcPct val="94000"/>
        </a:lnSpc>
        <a:spcBef>
          <a:spcPts val="1000"/>
        </a:spcBef>
        <a:spcAft>
          <a:spcPts val="200"/>
        </a:spcAft>
        <a:buFont typeface="Franklin Gothic Book"/>
        <a:buChar char="■"/>
        <a:defRPr sz="2000" kern="1200">
          <a:solidFill>
            <a:schemeClr val="tx2"/>
          </a:solidFill>
          <a:latin typeface="+mn-lt"/>
          <a:ea typeface="+mn-ea"/>
          <a:cs typeface="+mn-cs"/>
        </a:defRPr>
      </a:lvl1pPr>
      <a:lvl2pPr marL="914400" indent="-382588" algn="l" rtl="0" fontAlgn="base">
        <a:lnSpc>
          <a:spcPct val="94000"/>
        </a:lnSpc>
        <a:spcBef>
          <a:spcPts val="500"/>
        </a:spcBef>
        <a:spcAft>
          <a:spcPts val="200"/>
        </a:spcAft>
        <a:buFont typeface="Franklin Gothic Book"/>
        <a:buChar char="–"/>
        <a:defRPr sz="2000" i="1" kern="1200">
          <a:solidFill>
            <a:schemeClr val="tx2"/>
          </a:solidFill>
          <a:latin typeface="+mn-lt"/>
          <a:ea typeface="+mn-ea"/>
          <a:cs typeface="+mn-cs"/>
        </a:defRPr>
      </a:lvl2pPr>
      <a:lvl3pPr marL="1371600" indent="-382588" algn="l" rtl="0" fontAlgn="base">
        <a:lnSpc>
          <a:spcPct val="94000"/>
        </a:lnSpc>
        <a:spcBef>
          <a:spcPts val="500"/>
        </a:spcBef>
        <a:spcAft>
          <a:spcPts val="200"/>
        </a:spcAft>
        <a:buFont typeface="Franklin Gothic Book"/>
        <a:buChar char="■"/>
        <a:defRPr kern="1200">
          <a:solidFill>
            <a:schemeClr val="tx2"/>
          </a:solidFill>
          <a:latin typeface="+mn-lt"/>
          <a:ea typeface="+mn-ea"/>
          <a:cs typeface="+mn-cs"/>
        </a:defRPr>
      </a:lvl3pPr>
      <a:lvl4pPr marL="1828800" indent="-382588" algn="l" rtl="0" fontAlgn="base">
        <a:lnSpc>
          <a:spcPct val="94000"/>
        </a:lnSpc>
        <a:spcBef>
          <a:spcPts val="500"/>
        </a:spcBef>
        <a:spcAft>
          <a:spcPts val="200"/>
        </a:spcAft>
        <a:buFont typeface="Franklin Gothic Book"/>
        <a:buChar char="–"/>
        <a:defRPr i="1" kern="1200">
          <a:solidFill>
            <a:schemeClr val="tx2"/>
          </a:solidFill>
          <a:latin typeface="+mn-lt"/>
          <a:ea typeface="+mn-ea"/>
          <a:cs typeface="+mn-cs"/>
        </a:defRPr>
      </a:lvl4pPr>
      <a:lvl5pPr marL="2286000" indent="-382588" algn="l" rtl="0" fontAlgn="base">
        <a:lnSpc>
          <a:spcPct val="94000"/>
        </a:lnSpc>
        <a:spcBef>
          <a:spcPts val="500"/>
        </a:spcBef>
        <a:spcAft>
          <a:spcPts val="200"/>
        </a:spcAft>
        <a:buFont typeface="Franklin Gothic Book"/>
        <a:buChar char="■"/>
        <a:defRPr sz="1600" kern="120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650"/>
            <a:ext cx="3786690" cy="365125"/>
          </a:xfrm>
          <a:prstGeom prst="rect">
            <a:avLst/>
          </a:prstGeom>
        </p:spPr>
        <p:txBody>
          <a:bodyPr vert="horz" lIns="91440" tIns="45720" rIns="91440" bIns="45720" rtlCol="0" anchor="ctr"/>
          <a:lstStyle>
            <a:lvl1pPr algn="r">
              <a:defRPr sz="1000">
                <a:solidFill>
                  <a:schemeClr val="tx2"/>
                </a:solidFill>
              </a:defRPr>
            </a:lvl1pPr>
          </a:lstStyle>
          <a:p>
            <a:fld id="{1D8BD707-D9CF-40AE-B4C6-C98DA3205C09}" type="datetimeFigureOut">
              <a:rPr lang="en-US" smtClean="0">
                <a:solidFill>
                  <a:srgbClr val="073E87"/>
                </a:solidFill>
              </a:rPr>
              <a:pPr/>
              <a:t>7/1/2020</a:t>
            </a:fld>
            <a:endParaRPr lang="en-US">
              <a:solidFill>
                <a:srgbClr val="073E87"/>
              </a:solidFill>
            </a:endParaRPr>
          </a:p>
        </p:txBody>
      </p:sp>
      <p:sp>
        <p:nvSpPr>
          <p:cNvPr id="5" name="Footer Placeholder 4"/>
          <p:cNvSpPr>
            <a:spLocks noGrp="1"/>
          </p:cNvSpPr>
          <p:nvPr>
            <p:ph type="ftr" sz="quarter" idx="3"/>
          </p:nvPr>
        </p:nvSpPr>
        <p:spPr>
          <a:xfrm>
            <a:off x="193881" y="6250650"/>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solidFill>
                <a:srgbClr val="073E87"/>
              </a:solidFill>
            </a:endParaRPr>
          </a:p>
        </p:txBody>
      </p:sp>
      <p:sp>
        <p:nvSpPr>
          <p:cNvPr id="6" name="Slide Number Placeholder 5"/>
          <p:cNvSpPr>
            <a:spLocks noGrp="1"/>
          </p:cNvSpPr>
          <p:nvPr>
            <p:ph type="sldNum" sz="quarter" idx="4"/>
          </p:nvPr>
        </p:nvSpPr>
        <p:spPr>
          <a:xfrm>
            <a:off x="3991089" y="6250649"/>
            <a:ext cx="1161826" cy="365125"/>
          </a:xfrm>
          <a:prstGeom prst="rect">
            <a:avLst/>
          </a:prstGeom>
        </p:spPr>
        <p:txBody>
          <a:bodyPr vert="horz" lIns="91440" tIns="45720" rIns="91440" bIns="45720" rtlCol="0" anchor="ctr"/>
          <a:lstStyle>
            <a:lvl1pPr algn="ctr">
              <a:defRPr sz="1000">
                <a:solidFill>
                  <a:schemeClr val="tx2"/>
                </a:solidFill>
              </a:defRPr>
            </a:lvl1pPr>
          </a:lstStyle>
          <a:p>
            <a:fld id="{B6F15528-21DE-4FAA-801E-634DDDAF4B2B}" type="slidenum">
              <a:rPr lang="en-US" smtClean="0">
                <a:solidFill>
                  <a:srgbClr val="073E87"/>
                </a:solidFill>
              </a:rPr>
              <a:pPr/>
              <a:t>‹#›</a:t>
            </a:fld>
            <a:endParaRPr lang="en-US">
              <a:solidFill>
                <a:srgbClr val="073E87"/>
              </a:solidFill>
            </a:endParaRPr>
          </a:p>
        </p:txBody>
      </p:sp>
      <p:sp>
        <p:nvSpPr>
          <p:cNvPr id="3" name="Text Placeholder 2"/>
          <p:cNvSpPr>
            <a:spLocks noGrp="1"/>
          </p:cNvSpPr>
          <p:nvPr>
            <p:ph type="body" idx="1"/>
          </p:nvPr>
        </p:nvSpPr>
        <p:spPr>
          <a:xfrm>
            <a:off x="872162"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58149359"/>
      </p:ext>
    </p:extLst>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 id="2147484295" r:id="rId6"/>
    <p:sldLayoutId id="2147484296" r:id="rId7"/>
    <p:sldLayoutId id="2147484297" r:id="rId8"/>
    <p:sldLayoutId id="2147484298" r:id="rId9"/>
    <p:sldLayoutId id="2147484299" r:id="rId10"/>
    <p:sldLayoutId id="2147484300"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650"/>
            <a:ext cx="3786690" cy="365125"/>
          </a:xfrm>
          <a:prstGeom prst="rect">
            <a:avLst/>
          </a:prstGeom>
        </p:spPr>
        <p:txBody>
          <a:bodyPr vert="horz" lIns="91440" tIns="45720" rIns="91440" bIns="45720" rtlCol="0" anchor="ctr"/>
          <a:lstStyle>
            <a:lvl1pPr algn="r">
              <a:defRPr sz="1000">
                <a:solidFill>
                  <a:schemeClr val="tx2"/>
                </a:solidFill>
              </a:defRPr>
            </a:lvl1pPr>
          </a:lstStyle>
          <a:p>
            <a:fld id="{1D8BD707-D9CF-40AE-B4C6-C98DA3205C09}" type="datetimeFigureOut">
              <a:rPr lang="en-US" smtClean="0">
                <a:solidFill>
                  <a:srgbClr val="073E87"/>
                </a:solidFill>
              </a:rPr>
              <a:pPr/>
              <a:t>7/1/2020</a:t>
            </a:fld>
            <a:endParaRPr lang="en-US">
              <a:solidFill>
                <a:srgbClr val="073E87"/>
              </a:solidFill>
            </a:endParaRPr>
          </a:p>
        </p:txBody>
      </p:sp>
      <p:sp>
        <p:nvSpPr>
          <p:cNvPr id="5" name="Footer Placeholder 4"/>
          <p:cNvSpPr>
            <a:spLocks noGrp="1"/>
          </p:cNvSpPr>
          <p:nvPr>
            <p:ph type="ftr" sz="quarter" idx="3"/>
          </p:nvPr>
        </p:nvSpPr>
        <p:spPr>
          <a:xfrm>
            <a:off x="193881" y="6250650"/>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solidFill>
                <a:srgbClr val="073E87"/>
              </a:solidFill>
            </a:endParaRPr>
          </a:p>
        </p:txBody>
      </p:sp>
      <p:sp>
        <p:nvSpPr>
          <p:cNvPr id="6" name="Slide Number Placeholder 5"/>
          <p:cNvSpPr>
            <a:spLocks noGrp="1"/>
          </p:cNvSpPr>
          <p:nvPr>
            <p:ph type="sldNum" sz="quarter" idx="4"/>
          </p:nvPr>
        </p:nvSpPr>
        <p:spPr>
          <a:xfrm>
            <a:off x="3991089" y="6250649"/>
            <a:ext cx="1161826" cy="365125"/>
          </a:xfrm>
          <a:prstGeom prst="rect">
            <a:avLst/>
          </a:prstGeom>
        </p:spPr>
        <p:txBody>
          <a:bodyPr vert="horz" lIns="91440" tIns="45720" rIns="91440" bIns="45720" rtlCol="0" anchor="ctr"/>
          <a:lstStyle>
            <a:lvl1pPr algn="ctr">
              <a:defRPr sz="1000">
                <a:solidFill>
                  <a:schemeClr val="tx2"/>
                </a:solidFill>
              </a:defRPr>
            </a:lvl1pPr>
          </a:lstStyle>
          <a:p>
            <a:fld id="{B6F15528-21DE-4FAA-801E-634DDDAF4B2B}" type="slidenum">
              <a:rPr lang="en-US" smtClean="0">
                <a:solidFill>
                  <a:srgbClr val="073E87"/>
                </a:solidFill>
              </a:rPr>
              <a:pPr/>
              <a:t>‹#›</a:t>
            </a:fld>
            <a:endParaRPr lang="en-US">
              <a:solidFill>
                <a:srgbClr val="073E87"/>
              </a:solidFill>
            </a:endParaRPr>
          </a:p>
        </p:txBody>
      </p:sp>
      <p:sp>
        <p:nvSpPr>
          <p:cNvPr id="3" name="Text Placeholder 2"/>
          <p:cNvSpPr>
            <a:spLocks noGrp="1"/>
          </p:cNvSpPr>
          <p:nvPr>
            <p:ph type="body" idx="1"/>
          </p:nvPr>
        </p:nvSpPr>
        <p:spPr>
          <a:xfrm>
            <a:off x="872162"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58149359"/>
      </p:ext>
    </p:extLst>
  </p:cSld>
  <p:clrMap bg1="lt1" tx1="dk1" bg2="lt2" tx2="dk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650"/>
            <a:ext cx="3786690" cy="365125"/>
          </a:xfrm>
          <a:prstGeom prst="rect">
            <a:avLst/>
          </a:prstGeom>
        </p:spPr>
        <p:txBody>
          <a:bodyPr vert="horz" lIns="91440" tIns="45720" rIns="91440" bIns="45720" rtlCol="0" anchor="ctr"/>
          <a:lstStyle>
            <a:lvl1pPr algn="r">
              <a:defRPr sz="1000">
                <a:solidFill>
                  <a:schemeClr val="tx2"/>
                </a:solidFill>
              </a:defRPr>
            </a:lvl1pPr>
          </a:lstStyle>
          <a:p>
            <a:fld id="{1D8BD707-D9CF-40AE-B4C6-C98DA3205C09}" type="datetimeFigureOut">
              <a:rPr lang="en-US" smtClean="0">
                <a:solidFill>
                  <a:srgbClr val="073E87"/>
                </a:solidFill>
              </a:rPr>
              <a:pPr/>
              <a:t>7/1/2020</a:t>
            </a:fld>
            <a:endParaRPr lang="en-US">
              <a:solidFill>
                <a:srgbClr val="073E87"/>
              </a:solidFill>
            </a:endParaRPr>
          </a:p>
        </p:txBody>
      </p:sp>
      <p:sp>
        <p:nvSpPr>
          <p:cNvPr id="5" name="Footer Placeholder 4"/>
          <p:cNvSpPr>
            <a:spLocks noGrp="1"/>
          </p:cNvSpPr>
          <p:nvPr>
            <p:ph type="ftr" sz="quarter" idx="3"/>
          </p:nvPr>
        </p:nvSpPr>
        <p:spPr>
          <a:xfrm>
            <a:off x="193881" y="6250650"/>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solidFill>
                <a:srgbClr val="073E87"/>
              </a:solidFill>
            </a:endParaRPr>
          </a:p>
        </p:txBody>
      </p:sp>
      <p:sp>
        <p:nvSpPr>
          <p:cNvPr id="6" name="Slide Number Placeholder 5"/>
          <p:cNvSpPr>
            <a:spLocks noGrp="1"/>
          </p:cNvSpPr>
          <p:nvPr>
            <p:ph type="sldNum" sz="quarter" idx="4"/>
          </p:nvPr>
        </p:nvSpPr>
        <p:spPr>
          <a:xfrm>
            <a:off x="3991089" y="6250649"/>
            <a:ext cx="1161826" cy="365125"/>
          </a:xfrm>
          <a:prstGeom prst="rect">
            <a:avLst/>
          </a:prstGeom>
        </p:spPr>
        <p:txBody>
          <a:bodyPr vert="horz" lIns="91440" tIns="45720" rIns="91440" bIns="45720" rtlCol="0" anchor="ctr"/>
          <a:lstStyle>
            <a:lvl1pPr algn="ctr">
              <a:defRPr sz="1000">
                <a:solidFill>
                  <a:schemeClr val="tx2"/>
                </a:solidFill>
              </a:defRPr>
            </a:lvl1pPr>
          </a:lstStyle>
          <a:p>
            <a:fld id="{B6F15528-21DE-4FAA-801E-634DDDAF4B2B}" type="slidenum">
              <a:rPr lang="en-US" smtClean="0">
                <a:solidFill>
                  <a:srgbClr val="073E87"/>
                </a:solidFill>
              </a:rPr>
              <a:pPr/>
              <a:t>‹#›</a:t>
            </a:fld>
            <a:endParaRPr lang="en-US">
              <a:solidFill>
                <a:srgbClr val="073E87"/>
              </a:solidFill>
            </a:endParaRPr>
          </a:p>
        </p:txBody>
      </p:sp>
      <p:sp>
        <p:nvSpPr>
          <p:cNvPr id="3" name="Text Placeholder 2"/>
          <p:cNvSpPr>
            <a:spLocks noGrp="1"/>
          </p:cNvSpPr>
          <p:nvPr>
            <p:ph type="body" idx="1"/>
          </p:nvPr>
        </p:nvSpPr>
        <p:spPr>
          <a:xfrm>
            <a:off x="872162"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58149359"/>
      </p:ext>
    </p:extLst>
  </p:cSld>
  <p:clrMap bg1="lt1" tx1="dk1" bg2="lt2" tx2="dk2" accent1="accent1" accent2="accent2" accent3="accent3" accent4="accent4" accent5="accent5" accent6="accent6" hlink="hlink" folHlink="folHlink"/>
  <p:sldLayoutIdLst>
    <p:sldLayoutId id="2147484314" r:id="rId1"/>
    <p:sldLayoutId id="2147484315" r:id="rId2"/>
    <p:sldLayoutId id="2147484316" r:id="rId3"/>
    <p:sldLayoutId id="2147484317" r:id="rId4"/>
    <p:sldLayoutId id="2147484318" r:id="rId5"/>
    <p:sldLayoutId id="2147484319" r:id="rId6"/>
    <p:sldLayoutId id="2147484320" r:id="rId7"/>
    <p:sldLayoutId id="2147484321" r:id="rId8"/>
    <p:sldLayoutId id="2147484322" r:id="rId9"/>
    <p:sldLayoutId id="2147484323" r:id="rId10"/>
    <p:sldLayoutId id="2147484324"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4057047-1AD5-4596-8D7C-A7F0F5844F22}"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144990604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27">
                                            <p:txEl>
                                              <p:pRg st="0" end="0"/>
                                            </p:txEl>
                                          </p:spTgt>
                                        </p:tgtEl>
                                        <p:attrNameLst>
                                          <p:attrName>style.visibility</p:attrName>
                                        </p:attrNameLst>
                                      </p:cBhvr>
                                      <p:to>
                                        <p:strVal val="visible"/>
                                      </p:to>
                                    </p:set>
                                    <p:animEffect transition="in" filter="fade">
                                      <p:cBhvr>
                                        <p:cTn id="14" dur="1000">
                                          <p:stCondLst>
                                            <p:cond delay="0"/>
                                          </p:stCondLst>
                                        </p:cTn>
                                        <p:tgtEl>
                                          <p:spTgt spid="1027">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Effect transition="in" filter="fade">
                                      <p:cBhvr>
                                        <p:cTn id="17" dur="1000">
                                          <p:stCondLst>
                                            <p:cond delay="0"/>
                                          </p:stCondLst>
                                        </p:cTn>
                                        <p:tgtEl>
                                          <p:spTgt spid="1027">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27">
                                            <p:txEl>
                                              <p:pRg st="2" end="2"/>
                                            </p:txEl>
                                          </p:spTgt>
                                        </p:tgtEl>
                                        <p:attrNameLst>
                                          <p:attrName>style.visibility</p:attrName>
                                        </p:attrNameLst>
                                      </p:cBhvr>
                                      <p:to>
                                        <p:strVal val="visible"/>
                                      </p:to>
                                    </p:set>
                                    <p:animEffect transition="in" filter="fade">
                                      <p:cBhvr>
                                        <p:cTn id="20" dur="1000">
                                          <p:stCondLst>
                                            <p:cond delay="0"/>
                                          </p:stCondLst>
                                        </p:cTn>
                                        <p:tgtEl>
                                          <p:spTgt spid="1027">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27">
                                            <p:txEl>
                                              <p:pRg st="3" end="3"/>
                                            </p:txEl>
                                          </p:spTgt>
                                        </p:tgtEl>
                                        <p:attrNameLst>
                                          <p:attrName>style.visibility</p:attrName>
                                        </p:attrNameLst>
                                      </p:cBhvr>
                                      <p:to>
                                        <p:strVal val="visible"/>
                                      </p:to>
                                    </p:set>
                                    <p:animEffect transition="in" filter="fade">
                                      <p:cBhvr>
                                        <p:cTn id="23" dur="1000">
                                          <p:stCondLst>
                                            <p:cond delay="0"/>
                                          </p:stCondLst>
                                        </p:cTn>
                                        <p:tgtEl>
                                          <p:spTgt spid="1027">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27">
                                            <p:txEl>
                                              <p:pRg st="4" end="4"/>
                                            </p:txEl>
                                          </p:spTgt>
                                        </p:tgtEl>
                                        <p:attrNameLst>
                                          <p:attrName>style.visibility</p:attrName>
                                        </p:attrNameLst>
                                      </p:cBhvr>
                                      <p:to>
                                        <p:strVal val="visible"/>
                                      </p:to>
                                    </p:set>
                                    <p:animEffect transition="in" filter="fade">
                                      <p:cBhvr>
                                        <p:cTn id="26" dur="1000">
                                          <p:stCondLst>
                                            <p:cond delay="0"/>
                                          </p:stCondLst>
                                        </p:cTn>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stCondLst>
                            <p:cond delay="0"/>
                          </p:stCondLst>
                        </p:cTn>
                        <p:tgtEl>
                          <p:spTgt spid="102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stCondLst>
                            <p:cond delay="0"/>
                          </p:stCondLst>
                        </p:cTn>
                        <p:tgtEl>
                          <p:spTgt spid="102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stCondLst>
                            <p:cond delay="0"/>
                          </p:stCondLst>
                        </p:cTn>
                        <p:tgtEl>
                          <p:spTgt spid="102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stCondLst>
                            <p:cond delay="0"/>
                          </p:stCondLst>
                        </p:cTn>
                        <p:tgtEl>
                          <p:spTgt spid="1027"/>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stCondLst>
                            <p:cond delay="0"/>
                          </p:stCondLst>
                        </p:cTn>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4057047-1AD5-4596-8D7C-A7F0F5844F22}"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1870431347"/>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27">
                                            <p:txEl>
                                              <p:pRg st="0" end="0"/>
                                            </p:txEl>
                                          </p:spTgt>
                                        </p:tgtEl>
                                        <p:attrNameLst>
                                          <p:attrName>style.visibility</p:attrName>
                                        </p:attrNameLst>
                                      </p:cBhvr>
                                      <p:to>
                                        <p:strVal val="visible"/>
                                      </p:to>
                                    </p:set>
                                    <p:animEffect transition="in" filter="fade">
                                      <p:cBhvr>
                                        <p:cTn id="14" dur="1000">
                                          <p:stCondLst>
                                            <p:cond delay="0"/>
                                          </p:stCondLst>
                                        </p:cTn>
                                        <p:tgtEl>
                                          <p:spTgt spid="1027">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Effect transition="in" filter="fade">
                                      <p:cBhvr>
                                        <p:cTn id="17" dur="1000">
                                          <p:stCondLst>
                                            <p:cond delay="0"/>
                                          </p:stCondLst>
                                        </p:cTn>
                                        <p:tgtEl>
                                          <p:spTgt spid="1027">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27">
                                            <p:txEl>
                                              <p:pRg st="2" end="2"/>
                                            </p:txEl>
                                          </p:spTgt>
                                        </p:tgtEl>
                                        <p:attrNameLst>
                                          <p:attrName>style.visibility</p:attrName>
                                        </p:attrNameLst>
                                      </p:cBhvr>
                                      <p:to>
                                        <p:strVal val="visible"/>
                                      </p:to>
                                    </p:set>
                                    <p:animEffect transition="in" filter="fade">
                                      <p:cBhvr>
                                        <p:cTn id="20" dur="1000">
                                          <p:stCondLst>
                                            <p:cond delay="0"/>
                                          </p:stCondLst>
                                        </p:cTn>
                                        <p:tgtEl>
                                          <p:spTgt spid="1027">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27">
                                            <p:txEl>
                                              <p:pRg st="3" end="3"/>
                                            </p:txEl>
                                          </p:spTgt>
                                        </p:tgtEl>
                                        <p:attrNameLst>
                                          <p:attrName>style.visibility</p:attrName>
                                        </p:attrNameLst>
                                      </p:cBhvr>
                                      <p:to>
                                        <p:strVal val="visible"/>
                                      </p:to>
                                    </p:set>
                                    <p:animEffect transition="in" filter="fade">
                                      <p:cBhvr>
                                        <p:cTn id="23" dur="1000">
                                          <p:stCondLst>
                                            <p:cond delay="0"/>
                                          </p:stCondLst>
                                        </p:cTn>
                                        <p:tgtEl>
                                          <p:spTgt spid="1027">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27">
                                            <p:txEl>
                                              <p:pRg st="4" end="4"/>
                                            </p:txEl>
                                          </p:spTgt>
                                        </p:tgtEl>
                                        <p:attrNameLst>
                                          <p:attrName>style.visibility</p:attrName>
                                        </p:attrNameLst>
                                      </p:cBhvr>
                                      <p:to>
                                        <p:strVal val="visible"/>
                                      </p:to>
                                    </p:set>
                                    <p:animEffect transition="in" filter="fade">
                                      <p:cBhvr>
                                        <p:cTn id="26" dur="1000">
                                          <p:stCondLst>
                                            <p:cond delay="0"/>
                                          </p:stCondLst>
                                        </p:cTn>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stCondLst>
                            <p:cond delay="0"/>
                          </p:stCondLst>
                        </p:cTn>
                        <p:tgtEl>
                          <p:spTgt spid="102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stCondLst>
                            <p:cond delay="0"/>
                          </p:stCondLst>
                        </p:cTn>
                        <p:tgtEl>
                          <p:spTgt spid="102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stCondLst>
                            <p:cond delay="0"/>
                          </p:stCondLst>
                        </p:cTn>
                        <p:tgtEl>
                          <p:spTgt spid="102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stCondLst>
                            <p:cond delay="0"/>
                          </p:stCondLst>
                        </p:cTn>
                        <p:tgtEl>
                          <p:spTgt spid="1027"/>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stCondLst>
                            <p:cond delay="0"/>
                          </p:stCondLst>
                        </p:cTn>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4057047-1AD5-4596-8D7C-A7F0F5844F22}"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507490320"/>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27">
                                            <p:txEl>
                                              <p:pRg st="0" end="0"/>
                                            </p:txEl>
                                          </p:spTgt>
                                        </p:tgtEl>
                                        <p:attrNameLst>
                                          <p:attrName>style.visibility</p:attrName>
                                        </p:attrNameLst>
                                      </p:cBhvr>
                                      <p:to>
                                        <p:strVal val="visible"/>
                                      </p:to>
                                    </p:set>
                                    <p:animEffect transition="in" filter="fade">
                                      <p:cBhvr>
                                        <p:cTn id="14" dur="1000">
                                          <p:stCondLst>
                                            <p:cond delay="0"/>
                                          </p:stCondLst>
                                        </p:cTn>
                                        <p:tgtEl>
                                          <p:spTgt spid="1027">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Effect transition="in" filter="fade">
                                      <p:cBhvr>
                                        <p:cTn id="17" dur="1000">
                                          <p:stCondLst>
                                            <p:cond delay="0"/>
                                          </p:stCondLst>
                                        </p:cTn>
                                        <p:tgtEl>
                                          <p:spTgt spid="1027">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27">
                                            <p:txEl>
                                              <p:pRg st="2" end="2"/>
                                            </p:txEl>
                                          </p:spTgt>
                                        </p:tgtEl>
                                        <p:attrNameLst>
                                          <p:attrName>style.visibility</p:attrName>
                                        </p:attrNameLst>
                                      </p:cBhvr>
                                      <p:to>
                                        <p:strVal val="visible"/>
                                      </p:to>
                                    </p:set>
                                    <p:animEffect transition="in" filter="fade">
                                      <p:cBhvr>
                                        <p:cTn id="20" dur="1000">
                                          <p:stCondLst>
                                            <p:cond delay="0"/>
                                          </p:stCondLst>
                                        </p:cTn>
                                        <p:tgtEl>
                                          <p:spTgt spid="1027">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27">
                                            <p:txEl>
                                              <p:pRg st="3" end="3"/>
                                            </p:txEl>
                                          </p:spTgt>
                                        </p:tgtEl>
                                        <p:attrNameLst>
                                          <p:attrName>style.visibility</p:attrName>
                                        </p:attrNameLst>
                                      </p:cBhvr>
                                      <p:to>
                                        <p:strVal val="visible"/>
                                      </p:to>
                                    </p:set>
                                    <p:animEffect transition="in" filter="fade">
                                      <p:cBhvr>
                                        <p:cTn id="23" dur="1000">
                                          <p:stCondLst>
                                            <p:cond delay="0"/>
                                          </p:stCondLst>
                                        </p:cTn>
                                        <p:tgtEl>
                                          <p:spTgt spid="1027">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27">
                                            <p:txEl>
                                              <p:pRg st="4" end="4"/>
                                            </p:txEl>
                                          </p:spTgt>
                                        </p:tgtEl>
                                        <p:attrNameLst>
                                          <p:attrName>style.visibility</p:attrName>
                                        </p:attrNameLst>
                                      </p:cBhvr>
                                      <p:to>
                                        <p:strVal val="visible"/>
                                      </p:to>
                                    </p:set>
                                    <p:animEffect transition="in" filter="fade">
                                      <p:cBhvr>
                                        <p:cTn id="26" dur="1000">
                                          <p:stCondLst>
                                            <p:cond delay="0"/>
                                          </p:stCondLst>
                                        </p:cTn>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stCondLst>
                            <p:cond delay="0"/>
                          </p:stCondLst>
                        </p:cTn>
                        <p:tgtEl>
                          <p:spTgt spid="102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stCondLst>
                            <p:cond delay="0"/>
                          </p:stCondLst>
                        </p:cTn>
                        <p:tgtEl>
                          <p:spTgt spid="102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stCondLst>
                            <p:cond delay="0"/>
                          </p:stCondLst>
                        </p:cTn>
                        <p:tgtEl>
                          <p:spTgt spid="102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stCondLst>
                            <p:cond delay="0"/>
                          </p:stCondLst>
                        </p:cTn>
                        <p:tgtEl>
                          <p:spTgt spid="1027"/>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stCondLst>
                            <p:cond delay="0"/>
                          </p:stCondLst>
                        </p:cTn>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4057047-1AD5-4596-8D7C-A7F0F5844F22}"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647840890"/>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27">
                                            <p:txEl>
                                              <p:pRg st="0" end="0"/>
                                            </p:txEl>
                                          </p:spTgt>
                                        </p:tgtEl>
                                        <p:attrNameLst>
                                          <p:attrName>style.visibility</p:attrName>
                                        </p:attrNameLst>
                                      </p:cBhvr>
                                      <p:to>
                                        <p:strVal val="visible"/>
                                      </p:to>
                                    </p:set>
                                    <p:animEffect transition="in" filter="fade">
                                      <p:cBhvr>
                                        <p:cTn id="14" dur="1000">
                                          <p:stCondLst>
                                            <p:cond delay="0"/>
                                          </p:stCondLst>
                                        </p:cTn>
                                        <p:tgtEl>
                                          <p:spTgt spid="1027">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27">
                                            <p:txEl>
                                              <p:pRg st="1" end="1"/>
                                            </p:txEl>
                                          </p:spTgt>
                                        </p:tgtEl>
                                        <p:attrNameLst>
                                          <p:attrName>style.visibility</p:attrName>
                                        </p:attrNameLst>
                                      </p:cBhvr>
                                      <p:to>
                                        <p:strVal val="visible"/>
                                      </p:to>
                                    </p:set>
                                    <p:animEffect transition="in" filter="fade">
                                      <p:cBhvr>
                                        <p:cTn id="17" dur="1000">
                                          <p:stCondLst>
                                            <p:cond delay="0"/>
                                          </p:stCondLst>
                                        </p:cTn>
                                        <p:tgtEl>
                                          <p:spTgt spid="1027">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27">
                                            <p:txEl>
                                              <p:pRg st="2" end="2"/>
                                            </p:txEl>
                                          </p:spTgt>
                                        </p:tgtEl>
                                        <p:attrNameLst>
                                          <p:attrName>style.visibility</p:attrName>
                                        </p:attrNameLst>
                                      </p:cBhvr>
                                      <p:to>
                                        <p:strVal val="visible"/>
                                      </p:to>
                                    </p:set>
                                    <p:animEffect transition="in" filter="fade">
                                      <p:cBhvr>
                                        <p:cTn id="20" dur="1000">
                                          <p:stCondLst>
                                            <p:cond delay="0"/>
                                          </p:stCondLst>
                                        </p:cTn>
                                        <p:tgtEl>
                                          <p:spTgt spid="1027">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27">
                                            <p:txEl>
                                              <p:pRg st="3" end="3"/>
                                            </p:txEl>
                                          </p:spTgt>
                                        </p:tgtEl>
                                        <p:attrNameLst>
                                          <p:attrName>style.visibility</p:attrName>
                                        </p:attrNameLst>
                                      </p:cBhvr>
                                      <p:to>
                                        <p:strVal val="visible"/>
                                      </p:to>
                                    </p:set>
                                    <p:animEffect transition="in" filter="fade">
                                      <p:cBhvr>
                                        <p:cTn id="23" dur="1000">
                                          <p:stCondLst>
                                            <p:cond delay="0"/>
                                          </p:stCondLst>
                                        </p:cTn>
                                        <p:tgtEl>
                                          <p:spTgt spid="1027">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27">
                                            <p:txEl>
                                              <p:pRg st="4" end="4"/>
                                            </p:txEl>
                                          </p:spTgt>
                                        </p:tgtEl>
                                        <p:attrNameLst>
                                          <p:attrName>style.visibility</p:attrName>
                                        </p:attrNameLst>
                                      </p:cBhvr>
                                      <p:to>
                                        <p:strVal val="visible"/>
                                      </p:to>
                                    </p:set>
                                    <p:animEffect transition="in" filter="fade">
                                      <p:cBhvr>
                                        <p:cTn id="26" dur="1000">
                                          <p:stCondLst>
                                            <p:cond delay="0"/>
                                          </p:stCondLst>
                                        </p:cTn>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stCondLst>
                            <p:cond delay="0"/>
                          </p:stCondLst>
                        </p:cTn>
                        <p:tgtEl>
                          <p:spTgt spid="102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stCondLst>
                            <p:cond delay="0"/>
                          </p:stCondLst>
                        </p:cTn>
                        <p:tgtEl>
                          <p:spTgt spid="102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stCondLst>
                            <p:cond delay="0"/>
                          </p:stCondLst>
                        </p:cTn>
                        <p:tgtEl>
                          <p:spTgt spid="102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stCondLst>
                            <p:cond delay="0"/>
                          </p:stCondLst>
                        </p:cTn>
                        <p:tgtEl>
                          <p:spTgt spid="1027"/>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1000">
                          <p:stCondLst>
                            <p:cond delay="0"/>
                          </p:stCondLst>
                        </p:cTn>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Chỗ dành sẵn cho Tiêu đề 1"/>
          <p:cNvSpPr>
            <a:spLocks noGrp="1"/>
          </p:cNvSpPr>
          <p:nvPr>
            <p:ph type="title"/>
          </p:nvPr>
        </p:nvSpPr>
        <p:spPr bwMode="auto">
          <a:xfrm>
            <a:off x="628650" y="365129"/>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vi-VN" smtClean="0"/>
              <a:t>Bấm để sửa kiểu tiêu đề Bản cái</a:t>
            </a:r>
          </a:p>
        </p:txBody>
      </p:sp>
      <p:sp>
        <p:nvSpPr>
          <p:cNvPr id="1027" name="Chỗ dành sẵn cho Văn bản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vi-VN" smtClean="0"/>
              <a:t>Bấm để chỉnh sửa kiểu văn bản của Bản cái</a:t>
            </a:r>
          </a:p>
          <a:p>
            <a:pPr lvl="1"/>
            <a:r>
              <a:rPr lang="vi-VN" smtClean="0"/>
              <a:t>Mức hai</a:t>
            </a:r>
          </a:p>
          <a:p>
            <a:pPr lvl="2"/>
            <a:r>
              <a:rPr lang="vi-VN" smtClean="0"/>
              <a:t>Mức ba</a:t>
            </a:r>
          </a:p>
          <a:p>
            <a:pPr lvl="3"/>
            <a:r>
              <a:rPr lang="vi-VN" smtClean="0"/>
              <a:t>Mức bốn</a:t>
            </a:r>
          </a:p>
          <a:p>
            <a:pPr lvl="4"/>
            <a:r>
              <a:rPr lang="vi-VN" smtClean="0"/>
              <a:t>Mức năm</a:t>
            </a:r>
          </a:p>
        </p:txBody>
      </p:sp>
      <p:sp>
        <p:nvSpPr>
          <p:cNvPr id="4" name="Chỗ dành sẵn cho Ngày tháng 3">
            <a:extLst>
              <a:ext uri="{FF2B5EF4-FFF2-40B4-BE49-F238E27FC236}"/>
            </a:extLst>
          </p:cNvPr>
          <p:cNvSpPr>
            <a:spLocks noGrp="1"/>
          </p:cNvSpPr>
          <p:nvPr>
            <p:ph type="dt" sz="half" idx="2"/>
          </p:nvPr>
        </p:nvSpPr>
        <p:spPr>
          <a:xfrm>
            <a:off x="628650" y="6356837"/>
            <a:ext cx="20574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26B58213-3519-414F-986F-999592649907}" type="datetimeFigureOut">
              <a:rPr lang="vi-VN">
                <a:solidFill>
                  <a:prstClr val="black">
                    <a:tint val="75000"/>
                  </a:prstClr>
                </a:solidFill>
              </a:rPr>
              <a:pPr>
                <a:defRPr/>
              </a:pPr>
              <a:t>01/07/2020</a:t>
            </a:fld>
            <a:endParaRPr lang="vi-VN">
              <a:solidFill>
                <a:prstClr val="black">
                  <a:tint val="75000"/>
                </a:prstClr>
              </a:solidFill>
            </a:endParaRPr>
          </a:p>
        </p:txBody>
      </p:sp>
      <p:sp>
        <p:nvSpPr>
          <p:cNvPr id="5" name="Chỗ dành sẵn cho Chân trang 4">
            <a:extLst>
              <a:ext uri="{FF2B5EF4-FFF2-40B4-BE49-F238E27FC236}"/>
            </a:extLst>
          </p:cNvPr>
          <p:cNvSpPr>
            <a:spLocks noGrp="1"/>
          </p:cNvSpPr>
          <p:nvPr>
            <p:ph type="ftr" sz="quarter" idx="3"/>
          </p:nvPr>
        </p:nvSpPr>
        <p:spPr>
          <a:xfrm>
            <a:off x="3028950" y="6356837"/>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vi-VN">
              <a:solidFill>
                <a:prstClr val="black">
                  <a:tint val="75000"/>
                </a:prstClr>
              </a:solidFill>
            </a:endParaRPr>
          </a:p>
        </p:txBody>
      </p:sp>
      <p:sp>
        <p:nvSpPr>
          <p:cNvPr id="6" name="Chỗ dành sẵn cho Số hiệu Bản chiếu 5">
            <a:extLst>
              <a:ext uri="{FF2B5EF4-FFF2-40B4-BE49-F238E27FC236}"/>
            </a:extLst>
          </p:cNvPr>
          <p:cNvSpPr>
            <a:spLocks noGrp="1"/>
          </p:cNvSpPr>
          <p:nvPr>
            <p:ph type="sldNum" sz="quarter" idx="4"/>
          </p:nvPr>
        </p:nvSpPr>
        <p:spPr>
          <a:xfrm>
            <a:off x="6457950" y="6356837"/>
            <a:ext cx="20574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58310F0E-46D3-4B2E-AF60-FEE047E89CCF}" type="slidenum">
              <a:rPr lang="vi-VN">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018412634"/>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Times New Roman" pitchFamily="18" charset="0"/>
        </a:defRPr>
      </a:lvl2pPr>
      <a:lvl3pPr algn="l" rtl="0" fontAlgn="base">
        <a:lnSpc>
          <a:spcPct val="90000"/>
        </a:lnSpc>
        <a:spcBef>
          <a:spcPct val="0"/>
        </a:spcBef>
        <a:spcAft>
          <a:spcPct val="0"/>
        </a:spcAft>
        <a:defRPr sz="4400">
          <a:solidFill>
            <a:schemeClr val="tx1"/>
          </a:solidFill>
          <a:latin typeface="Times New Roman" pitchFamily="18" charset="0"/>
        </a:defRPr>
      </a:lvl3pPr>
      <a:lvl4pPr algn="l" rtl="0" fontAlgn="base">
        <a:lnSpc>
          <a:spcPct val="90000"/>
        </a:lnSpc>
        <a:spcBef>
          <a:spcPct val="0"/>
        </a:spcBef>
        <a:spcAft>
          <a:spcPct val="0"/>
        </a:spcAft>
        <a:defRPr sz="4400">
          <a:solidFill>
            <a:schemeClr val="tx1"/>
          </a:solidFill>
          <a:latin typeface="Times New Roman" pitchFamily="18" charset="0"/>
        </a:defRPr>
      </a:lvl4pPr>
      <a:lvl5pPr algn="l" rtl="0" fontAlgn="base">
        <a:lnSpc>
          <a:spcPct val="90000"/>
        </a:lnSpc>
        <a:spcBef>
          <a:spcPct val="0"/>
        </a:spcBef>
        <a:spcAft>
          <a:spcPct val="0"/>
        </a:spcAft>
        <a:defRPr sz="4400">
          <a:solidFill>
            <a:schemeClr val="tx1"/>
          </a:solidFill>
          <a:latin typeface="Times New Roman" pitchFamily="18" charset="0"/>
        </a:defRPr>
      </a:lvl5pPr>
      <a:lvl6pPr marL="457200" algn="l" rtl="0" fontAlgn="base">
        <a:lnSpc>
          <a:spcPct val="90000"/>
        </a:lnSpc>
        <a:spcBef>
          <a:spcPct val="0"/>
        </a:spcBef>
        <a:spcAft>
          <a:spcPct val="0"/>
        </a:spcAft>
        <a:defRPr sz="4400">
          <a:solidFill>
            <a:schemeClr val="tx1"/>
          </a:solidFill>
          <a:latin typeface="Times New Roman" pitchFamily="18" charset="0"/>
        </a:defRPr>
      </a:lvl6pPr>
      <a:lvl7pPr marL="914400" algn="l" rtl="0" fontAlgn="base">
        <a:lnSpc>
          <a:spcPct val="90000"/>
        </a:lnSpc>
        <a:spcBef>
          <a:spcPct val="0"/>
        </a:spcBef>
        <a:spcAft>
          <a:spcPct val="0"/>
        </a:spcAft>
        <a:defRPr sz="4400">
          <a:solidFill>
            <a:schemeClr val="tx1"/>
          </a:solidFill>
          <a:latin typeface="Times New Roman" pitchFamily="18" charset="0"/>
        </a:defRPr>
      </a:lvl7pPr>
      <a:lvl8pPr marL="1371600" algn="l" rtl="0" fontAlgn="base">
        <a:lnSpc>
          <a:spcPct val="90000"/>
        </a:lnSpc>
        <a:spcBef>
          <a:spcPct val="0"/>
        </a:spcBef>
        <a:spcAft>
          <a:spcPct val="0"/>
        </a:spcAft>
        <a:defRPr sz="4400">
          <a:solidFill>
            <a:schemeClr val="tx1"/>
          </a:solidFill>
          <a:latin typeface="Times New Roman" pitchFamily="18" charset="0"/>
        </a:defRPr>
      </a:lvl8pPr>
      <a:lvl9pPr marL="1828800" algn="l" rtl="0" fontAlgn="base">
        <a:lnSpc>
          <a:spcPct val="90000"/>
        </a:lnSpc>
        <a:spcBef>
          <a:spcPct val="0"/>
        </a:spcBef>
        <a:spcAft>
          <a:spcPct val="0"/>
        </a:spcAft>
        <a:defRPr sz="4400">
          <a:solidFill>
            <a:schemeClr val="tx1"/>
          </a:solidFill>
          <a:latin typeface="Times New Roman" pitchFamily="18" charset="0"/>
        </a:defRPr>
      </a:lvl9pPr>
    </p:titleStyle>
    <p:body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7.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0.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1.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1.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3.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4.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2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36.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09.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4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27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87.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00.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14.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327.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1.png"/><Relationship Id="rId1" Type="http://schemas.openxmlformats.org/officeDocument/2006/relationships/slideLayout" Target="../slideLayouts/slideLayout340.xml"/><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353.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35.jpeg"/><Relationship Id="rId1" Type="http://schemas.openxmlformats.org/officeDocument/2006/relationships/slideLayout" Target="../slideLayouts/slideLayout366.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379.xml"/></Relationships>
</file>

<file path=ppt/slides/_rels/slide4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9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9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05.xml"/></Relationships>
</file>

<file path=ppt/slides/_rels/slide4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16.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27.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 Id="rId9"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38.xml"/></Relationships>
</file>

<file path=ppt/slides/_rels/slide5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454.xml"/></Relationships>
</file>

<file path=ppt/slides/_rels/slide5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460.xml"/></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471.xml"/></Relationships>
</file>

<file path=ppt/slides/_rels/slide5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482.xml"/></Relationships>
</file>

<file path=ppt/slides/_rels/slide5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49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3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329801"/>
            <a:ext cx="8610600" cy="4013599"/>
          </a:xfrm>
          <a:prstGeom prst="rect">
            <a:avLst/>
          </a:prstGeom>
          <a:noFill/>
        </p:spPr>
        <p:txBody>
          <a:bodyPr wrap="square" rtlCol="0">
            <a:spAutoFit/>
          </a:bodyPr>
          <a:lstStyle/>
          <a:p>
            <a:pPr algn="ctr">
              <a:lnSpc>
                <a:spcPct val="130000"/>
              </a:lnSpc>
            </a:pPr>
            <a:r>
              <a:rPr lang="en-US" sz="4000" b="1" dirty="0" smtClean="0">
                <a:solidFill>
                  <a:schemeClr val="tx1">
                    <a:lumMod val="95000"/>
                    <a:lumOff val="5000"/>
                  </a:schemeClr>
                </a:solidFill>
                <a:latin typeface="Times New Roman" pitchFamily="18" charset="0"/>
                <a:cs typeface="Times New Roman" pitchFamily="18" charset="0"/>
              </a:rPr>
              <a:t>CHUYÊN ĐỀ:</a:t>
            </a:r>
          </a:p>
          <a:p>
            <a:pPr algn="ctr">
              <a:lnSpc>
                <a:spcPct val="130000"/>
              </a:lnSpc>
            </a:pPr>
            <a:r>
              <a:rPr lang="en-US" sz="4000" b="1" dirty="0" smtClean="0">
                <a:solidFill>
                  <a:srgbClr val="FF0000"/>
                </a:solidFill>
                <a:latin typeface="Times New Roman" pitchFamily="18" charset="0"/>
                <a:cs typeface="Times New Roman" pitchFamily="18" charset="0"/>
              </a:rPr>
              <a:t> VĂN HÓA THÁI NGUYÊN TRONG CÔNG CUỘC XÂY DỰNG VÀ PHÁT TRIỂN KINH TẾ - XÃ HỘI TỈNH THÁI NGUYÊN HIỆN NAY</a:t>
            </a:r>
            <a:endParaRPr lang="en-US"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2419847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990600" y="274638"/>
            <a:ext cx="6324600" cy="715962"/>
          </a:xfrm>
        </p:spPr>
        <p:txBody>
          <a:bodyPr/>
          <a:lstStyle/>
          <a:p>
            <a:r>
              <a:rPr lang="en-US" sz="4000">
                <a:solidFill>
                  <a:schemeClr val="accent2"/>
                </a:solidFill>
              </a:rPr>
              <a:t>Tôn Giáo</a:t>
            </a:r>
          </a:p>
        </p:txBody>
      </p:sp>
      <p:sp>
        <p:nvSpPr>
          <p:cNvPr id="3075" name="Rectangle 3"/>
          <p:cNvSpPr>
            <a:spLocks noGrp="1" noChangeArrowheads="1"/>
          </p:cNvSpPr>
          <p:nvPr>
            <p:ph type="body" idx="1"/>
          </p:nvPr>
        </p:nvSpPr>
        <p:spPr>
          <a:xfrm>
            <a:off x="381000" y="1066800"/>
            <a:ext cx="8229600" cy="5181600"/>
          </a:xfrm>
        </p:spPr>
        <p:txBody>
          <a:bodyPr/>
          <a:lstStyle/>
          <a:p>
            <a:pPr>
              <a:buFontTx/>
              <a:buChar char="-"/>
            </a:pPr>
            <a:r>
              <a:rPr lang="en-US"/>
              <a:t>Hiện nay trên địa bàn tỉnh có khoảng 85000 tín đồ tôn giáo, trên 200 cơ sở Phật giáo, Đạo công giáo và 30 nhóm thuộc 5 tổ chức hệ phái tin lành</a:t>
            </a:r>
          </a:p>
          <a:p>
            <a:pPr>
              <a:buFontTx/>
              <a:buChar char="-"/>
            </a:pPr>
            <a:r>
              <a:rPr lang="en-US"/>
              <a:t>Thái Nguyên có 4 xứ đạo Công Giáo hoạt động: Thái Nguyên, Tân Cương, Nhã Lộng (Phú Bình) và Yên Huy (Đại Từ).</a:t>
            </a:r>
          </a:p>
          <a:p>
            <a:pPr>
              <a:buFontTx/>
              <a:buChar char="-"/>
            </a:pPr>
            <a:endParaRPr lang="en-US"/>
          </a:p>
        </p:txBody>
      </p:sp>
    </p:spTree>
    <p:extLst>
      <p:ext uri="{BB962C8B-B14F-4D97-AF65-F5344CB8AC3E}">
        <p14:creationId xmlns:p14="http://schemas.microsoft.com/office/powerpoint/2010/main" val="6241499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0" name="Picture 14" descr="giáo xứ nhã lộng"/>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52400" y="76200"/>
            <a:ext cx="4191000" cy="281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11" name="Picture 15" descr="giáo xứ đại từ"/>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495800" y="76200"/>
            <a:ext cx="4495800" cy="281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14" name="Picture 18" descr="giáo xứ tân cương"/>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752600" y="3124200"/>
            <a:ext cx="5638800" cy="3581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269988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t>Tín Ngưỡng</a:t>
            </a:r>
          </a:p>
        </p:txBody>
      </p:sp>
      <p:sp>
        <p:nvSpPr>
          <p:cNvPr id="8195" name="Rectangle 3"/>
          <p:cNvSpPr>
            <a:spLocks noGrp="1" noChangeArrowheads="1"/>
          </p:cNvSpPr>
          <p:nvPr>
            <p:ph type="body" idx="1"/>
          </p:nvPr>
        </p:nvSpPr>
        <p:spPr>
          <a:xfrm>
            <a:off x="457200" y="1600207"/>
            <a:ext cx="8229600" cy="4038594"/>
          </a:xfrm>
        </p:spPr>
        <p:txBody>
          <a:bodyPr/>
          <a:lstStyle/>
          <a:p>
            <a:pPr algn="just">
              <a:buFontTx/>
              <a:buChar char="-"/>
            </a:pPr>
            <a:r>
              <a:rPr lang="en-US" dirty="0" err="1"/>
              <a:t>Tất</a:t>
            </a:r>
            <a:r>
              <a:rPr lang="en-US" dirty="0"/>
              <a:t> </a:t>
            </a:r>
            <a:r>
              <a:rPr lang="en-US" dirty="0" err="1"/>
              <a:t>cả</a:t>
            </a:r>
            <a:r>
              <a:rPr lang="en-US" dirty="0"/>
              <a:t> </a:t>
            </a:r>
            <a:r>
              <a:rPr lang="en-US" dirty="0" err="1"/>
              <a:t>các</a:t>
            </a:r>
            <a:r>
              <a:rPr lang="en-US" dirty="0"/>
              <a:t> </a:t>
            </a:r>
            <a:r>
              <a:rPr lang="en-US" dirty="0" err="1"/>
              <a:t>dân</a:t>
            </a:r>
            <a:r>
              <a:rPr lang="en-US" dirty="0"/>
              <a:t> </a:t>
            </a:r>
            <a:r>
              <a:rPr lang="en-US" dirty="0" err="1"/>
              <a:t>tộc</a:t>
            </a:r>
            <a:r>
              <a:rPr lang="en-US" dirty="0"/>
              <a:t> </a:t>
            </a:r>
            <a:r>
              <a:rPr lang="en-US" dirty="0" err="1"/>
              <a:t>Thái</a:t>
            </a:r>
            <a:r>
              <a:rPr lang="en-US" dirty="0"/>
              <a:t> </a:t>
            </a:r>
            <a:r>
              <a:rPr lang="en-US" dirty="0" err="1"/>
              <a:t>Nguyên</a:t>
            </a:r>
            <a:r>
              <a:rPr lang="en-US" dirty="0"/>
              <a:t> </a:t>
            </a:r>
            <a:r>
              <a:rPr lang="en-US" dirty="0" err="1"/>
              <a:t>đều</a:t>
            </a:r>
            <a:r>
              <a:rPr lang="en-US" dirty="0"/>
              <a:t> </a:t>
            </a:r>
            <a:r>
              <a:rPr lang="en-US" dirty="0" err="1"/>
              <a:t>có</a:t>
            </a:r>
            <a:r>
              <a:rPr lang="en-US" dirty="0"/>
              <a:t> </a:t>
            </a:r>
            <a:r>
              <a:rPr lang="en-US" dirty="0" err="1"/>
              <a:t>tín</a:t>
            </a:r>
            <a:r>
              <a:rPr lang="en-US" dirty="0"/>
              <a:t> </a:t>
            </a:r>
            <a:r>
              <a:rPr lang="en-US" dirty="0" err="1"/>
              <a:t>ngưỡng</a:t>
            </a:r>
            <a:r>
              <a:rPr lang="en-US" dirty="0"/>
              <a:t> </a:t>
            </a:r>
            <a:r>
              <a:rPr lang="en-US" dirty="0" err="1"/>
              <a:t>thờ</a:t>
            </a:r>
            <a:r>
              <a:rPr lang="en-US" dirty="0"/>
              <a:t> </a:t>
            </a:r>
            <a:r>
              <a:rPr lang="en-US" dirty="0" err="1"/>
              <a:t>cúng</a:t>
            </a:r>
            <a:r>
              <a:rPr lang="en-US" dirty="0"/>
              <a:t> </a:t>
            </a:r>
            <a:r>
              <a:rPr lang="en-US" dirty="0" err="1"/>
              <a:t>tổ</a:t>
            </a:r>
            <a:r>
              <a:rPr lang="en-US" dirty="0"/>
              <a:t> </a:t>
            </a:r>
            <a:r>
              <a:rPr lang="en-US" dirty="0" err="1"/>
              <a:t>tiên</a:t>
            </a:r>
            <a:r>
              <a:rPr lang="en-US" dirty="0"/>
              <a:t> </a:t>
            </a:r>
            <a:r>
              <a:rPr lang="en-US" dirty="0" err="1"/>
              <a:t>và</a:t>
            </a:r>
            <a:r>
              <a:rPr lang="en-US" dirty="0"/>
              <a:t> </a:t>
            </a:r>
            <a:r>
              <a:rPr lang="en-US" dirty="0" err="1"/>
              <a:t>các</a:t>
            </a:r>
            <a:r>
              <a:rPr lang="en-US" dirty="0"/>
              <a:t> </a:t>
            </a:r>
            <a:r>
              <a:rPr lang="en-US" dirty="0" err="1"/>
              <a:t>vị</a:t>
            </a:r>
            <a:r>
              <a:rPr lang="en-US" dirty="0"/>
              <a:t> </a:t>
            </a:r>
            <a:r>
              <a:rPr lang="en-US" dirty="0" err="1"/>
              <a:t>anh</a:t>
            </a:r>
            <a:r>
              <a:rPr lang="en-US" dirty="0"/>
              <a:t> </a:t>
            </a:r>
            <a:r>
              <a:rPr lang="en-US" dirty="0" err="1"/>
              <a:t>hùng</a:t>
            </a:r>
            <a:r>
              <a:rPr lang="en-US" dirty="0"/>
              <a:t> </a:t>
            </a:r>
            <a:r>
              <a:rPr lang="en-US" dirty="0" err="1"/>
              <a:t>có</a:t>
            </a:r>
            <a:r>
              <a:rPr lang="en-US" dirty="0"/>
              <a:t> </a:t>
            </a:r>
            <a:r>
              <a:rPr lang="en-US" dirty="0" err="1"/>
              <a:t>công</a:t>
            </a:r>
            <a:r>
              <a:rPr lang="en-US" dirty="0"/>
              <a:t> </a:t>
            </a:r>
            <a:r>
              <a:rPr lang="en-US" dirty="0" err="1"/>
              <a:t>với</a:t>
            </a:r>
            <a:r>
              <a:rPr lang="en-US" dirty="0"/>
              <a:t> </a:t>
            </a:r>
            <a:r>
              <a:rPr lang="en-US" dirty="0" err="1"/>
              <a:t>dân</a:t>
            </a:r>
            <a:r>
              <a:rPr lang="en-US" dirty="0"/>
              <a:t> </a:t>
            </a:r>
            <a:r>
              <a:rPr lang="en-US" dirty="0" err="1"/>
              <a:t>tộc</a:t>
            </a:r>
            <a:endParaRPr lang="en-US" dirty="0"/>
          </a:p>
          <a:p>
            <a:pPr marL="0" indent="0" algn="just">
              <a:buNone/>
            </a:pPr>
            <a:r>
              <a:rPr lang="en-US" dirty="0" smtClean="0"/>
              <a:t>     =&gt; </a:t>
            </a:r>
            <a:r>
              <a:rPr lang="en-US" dirty="0" err="1" smtClean="0"/>
              <a:t>Ngoài</a:t>
            </a:r>
            <a:r>
              <a:rPr lang="en-US" dirty="0" smtClean="0"/>
              <a:t> </a:t>
            </a:r>
            <a:r>
              <a:rPr lang="en-US" dirty="0" err="1"/>
              <a:t>việc</a:t>
            </a:r>
            <a:r>
              <a:rPr lang="en-US" dirty="0"/>
              <a:t> </a:t>
            </a:r>
            <a:r>
              <a:rPr lang="en-US" dirty="0" err="1"/>
              <a:t>lập</a:t>
            </a:r>
            <a:r>
              <a:rPr lang="en-US" dirty="0"/>
              <a:t> </a:t>
            </a:r>
            <a:r>
              <a:rPr lang="en-US" dirty="0" err="1"/>
              <a:t>bàn</a:t>
            </a:r>
            <a:r>
              <a:rPr lang="en-US" dirty="0"/>
              <a:t> </a:t>
            </a:r>
            <a:r>
              <a:rPr lang="en-US" dirty="0" err="1"/>
              <a:t>thờ</a:t>
            </a:r>
            <a:r>
              <a:rPr lang="en-US" dirty="0"/>
              <a:t> </a:t>
            </a:r>
            <a:r>
              <a:rPr lang="en-US" dirty="0" err="1"/>
              <a:t>để</a:t>
            </a:r>
            <a:r>
              <a:rPr lang="en-US" dirty="0"/>
              <a:t> </a:t>
            </a:r>
            <a:r>
              <a:rPr lang="en-US" dirty="0" err="1"/>
              <a:t>thờ</a:t>
            </a:r>
            <a:r>
              <a:rPr lang="en-US" dirty="0"/>
              <a:t> </a:t>
            </a:r>
            <a:r>
              <a:rPr lang="en-US" dirty="0" err="1"/>
              <a:t>cúng</a:t>
            </a:r>
            <a:r>
              <a:rPr lang="en-US" dirty="0"/>
              <a:t> </a:t>
            </a:r>
            <a:r>
              <a:rPr lang="en-US" dirty="0" err="1"/>
              <a:t>tổ</a:t>
            </a:r>
            <a:r>
              <a:rPr lang="en-US" dirty="0"/>
              <a:t> </a:t>
            </a:r>
            <a:r>
              <a:rPr lang="en-US" dirty="0" err="1"/>
              <a:t>tiên</a:t>
            </a:r>
            <a:r>
              <a:rPr lang="en-US" dirty="0"/>
              <a:t> ở </a:t>
            </a:r>
            <a:r>
              <a:rPr lang="en-US" dirty="0" err="1"/>
              <a:t>nhà</a:t>
            </a:r>
            <a:r>
              <a:rPr lang="en-US" dirty="0"/>
              <a:t> </a:t>
            </a:r>
            <a:r>
              <a:rPr lang="en-US" dirty="0" err="1"/>
              <a:t>thì</a:t>
            </a:r>
            <a:r>
              <a:rPr lang="en-US" dirty="0"/>
              <a:t> </a:t>
            </a:r>
            <a:r>
              <a:rPr lang="en-US" dirty="0" err="1"/>
              <a:t>nhân</a:t>
            </a:r>
            <a:r>
              <a:rPr lang="en-US" dirty="0"/>
              <a:t> </a:t>
            </a:r>
            <a:r>
              <a:rPr lang="en-US" dirty="0" err="1"/>
              <a:t>dân</a:t>
            </a:r>
            <a:r>
              <a:rPr lang="en-US" dirty="0"/>
              <a:t> </a:t>
            </a:r>
            <a:r>
              <a:rPr lang="en-US" dirty="0" err="1"/>
              <a:t>còn</a:t>
            </a:r>
            <a:r>
              <a:rPr lang="en-US" dirty="0"/>
              <a:t> </a:t>
            </a:r>
            <a:r>
              <a:rPr lang="en-US" dirty="0" err="1"/>
              <a:t>xây</a:t>
            </a:r>
            <a:r>
              <a:rPr lang="en-US" dirty="0"/>
              <a:t> </a:t>
            </a:r>
            <a:r>
              <a:rPr lang="en-US" dirty="0" err="1"/>
              <a:t>dựng</a:t>
            </a:r>
            <a:r>
              <a:rPr lang="en-US" dirty="0"/>
              <a:t> </a:t>
            </a:r>
            <a:r>
              <a:rPr lang="en-US" dirty="0" err="1"/>
              <a:t>nhiều</a:t>
            </a:r>
            <a:r>
              <a:rPr lang="en-US" dirty="0"/>
              <a:t> </a:t>
            </a:r>
            <a:r>
              <a:rPr lang="en-US" dirty="0" err="1" smtClean="0"/>
              <a:t>đình</a:t>
            </a:r>
            <a:r>
              <a:rPr lang="en-US" dirty="0" smtClean="0"/>
              <a:t>, </a:t>
            </a:r>
            <a:r>
              <a:rPr lang="en-US" dirty="0" err="1" smtClean="0"/>
              <a:t>đền</a:t>
            </a:r>
            <a:r>
              <a:rPr lang="en-US" dirty="0" smtClean="0"/>
              <a:t>. </a:t>
            </a:r>
            <a:r>
              <a:rPr lang="en-US" dirty="0" err="1"/>
              <a:t>Thái</a:t>
            </a:r>
            <a:r>
              <a:rPr lang="en-US" dirty="0"/>
              <a:t> </a:t>
            </a:r>
            <a:r>
              <a:rPr lang="en-US" dirty="0" err="1"/>
              <a:t>Nguyên</a:t>
            </a:r>
            <a:r>
              <a:rPr lang="en-US" dirty="0"/>
              <a:t> </a:t>
            </a:r>
            <a:r>
              <a:rPr lang="en-US" dirty="0" err="1"/>
              <a:t>có</a:t>
            </a:r>
            <a:r>
              <a:rPr lang="en-US" dirty="0"/>
              <a:t> </a:t>
            </a:r>
            <a:r>
              <a:rPr lang="en-US" dirty="0" err="1" smtClean="0"/>
              <a:t>khoảng</a:t>
            </a:r>
            <a:r>
              <a:rPr lang="en-US" dirty="0"/>
              <a:t> </a:t>
            </a:r>
            <a:r>
              <a:rPr lang="en-US" dirty="0" smtClean="0"/>
              <a:t>100 </a:t>
            </a:r>
            <a:r>
              <a:rPr lang="en-US" dirty="0" err="1" smtClean="0"/>
              <a:t>ngôi</a:t>
            </a:r>
            <a:r>
              <a:rPr lang="en-US" dirty="0" smtClean="0"/>
              <a:t> </a:t>
            </a:r>
            <a:r>
              <a:rPr lang="en-US" dirty="0" err="1"/>
              <a:t>chùa</a:t>
            </a:r>
            <a:r>
              <a:rPr lang="en-US" dirty="0"/>
              <a:t>, </a:t>
            </a:r>
            <a:r>
              <a:rPr lang="en-US" dirty="0" err="1"/>
              <a:t>gần</a:t>
            </a:r>
            <a:r>
              <a:rPr lang="en-US" dirty="0"/>
              <a:t> 50 </a:t>
            </a:r>
            <a:r>
              <a:rPr lang="en-US" dirty="0" err="1"/>
              <a:t>đền</a:t>
            </a:r>
            <a:r>
              <a:rPr lang="en-US" dirty="0"/>
              <a:t> </a:t>
            </a:r>
            <a:r>
              <a:rPr lang="en-US" dirty="0" err="1"/>
              <a:t>và</a:t>
            </a:r>
            <a:r>
              <a:rPr lang="en-US" dirty="0"/>
              <a:t> </a:t>
            </a:r>
            <a:r>
              <a:rPr lang="en-US" dirty="0" err="1"/>
              <a:t>khoảng</a:t>
            </a:r>
            <a:r>
              <a:rPr lang="en-US" dirty="0"/>
              <a:t> 100 </a:t>
            </a:r>
            <a:r>
              <a:rPr lang="en-US" dirty="0" err="1"/>
              <a:t>đình</a:t>
            </a:r>
            <a:r>
              <a:rPr lang="en-US" dirty="0"/>
              <a:t>.</a:t>
            </a:r>
          </a:p>
          <a:p>
            <a:pPr algn="just">
              <a:buFontTx/>
              <a:buNone/>
            </a:pPr>
            <a:endParaRPr lang="en-US" dirty="0"/>
          </a:p>
          <a:p>
            <a:pPr algn="just">
              <a:buFontTx/>
              <a:buChar char="-"/>
            </a:pPr>
            <a:endParaRPr lang="en-US" dirty="0"/>
          </a:p>
        </p:txBody>
      </p:sp>
    </p:spTree>
    <p:extLst>
      <p:ext uri="{BB962C8B-B14F-4D97-AF65-F5344CB8AC3E}">
        <p14:creationId xmlns:p14="http://schemas.microsoft.com/office/powerpoint/2010/main" val="121679311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5" name="Rectangle 7"/>
          <p:cNvSpPr>
            <a:spLocks noGrp="1" noChangeArrowheads="1"/>
          </p:cNvSpPr>
          <p:nvPr>
            <p:ph type="title"/>
          </p:nvPr>
        </p:nvSpPr>
        <p:spPr/>
        <p:txBody>
          <a:bodyPr/>
          <a:lstStyle/>
          <a:p>
            <a:r>
              <a:rPr lang="en-US" sz="4000" dirty="0" err="1" smtClean="0"/>
              <a:t>Tục</a:t>
            </a:r>
            <a:r>
              <a:rPr lang="en-US" sz="4000" dirty="0" smtClean="0"/>
              <a:t> </a:t>
            </a:r>
            <a:r>
              <a:rPr lang="en-US" sz="4000" dirty="0" err="1"/>
              <a:t>cấp</a:t>
            </a:r>
            <a:r>
              <a:rPr lang="en-US" sz="4000" dirty="0"/>
              <a:t> </a:t>
            </a:r>
            <a:r>
              <a:rPr lang="en-US" sz="4000" dirty="0" err="1"/>
              <a:t>sắc</a:t>
            </a:r>
            <a:r>
              <a:rPr lang="en-US" sz="4000" dirty="0"/>
              <a:t> </a:t>
            </a:r>
            <a:r>
              <a:rPr lang="en-US" sz="4000" dirty="0" err="1"/>
              <a:t>cho</a:t>
            </a:r>
            <a:r>
              <a:rPr lang="en-US" sz="4000" dirty="0"/>
              <a:t> </a:t>
            </a:r>
            <a:r>
              <a:rPr lang="en-US" sz="4000" dirty="0" err="1"/>
              <a:t>người</a:t>
            </a:r>
            <a:r>
              <a:rPr lang="en-US" sz="4000" dirty="0"/>
              <a:t> </a:t>
            </a:r>
            <a:r>
              <a:rPr lang="en-US" sz="4000" dirty="0" err="1"/>
              <a:t>trưởng</a:t>
            </a:r>
            <a:r>
              <a:rPr lang="en-US" sz="4000" dirty="0"/>
              <a:t> </a:t>
            </a:r>
            <a:r>
              <a:rPr lang="en-US" sz="4000" dirty="0" err="1" smtClean="0"/>
              <a:t>thànhcủa</a:t>
            </a:r>
            <a:r>
              <a:rPr lang="en-US" sz="4000" dirty="0" smtClean="0"/>
              <a:t> </a:t>
            </a:r>
            <a:r>
              <a:rPr lang="en-US" sz="4000" dirty="0" err="1" smtClean="0"/>
              <a:t>Dân</a:t>
            </a:r>
            <a:r>
              <a:rPr lang="en-US" sz="4000" dirty="0" smtClean="0"/>
              <a:t> </a:t>
            </a:r>
            <a:r>
              <a:rPr lang="en-US" sz="4000" dirty="0" err="1" smtClean="0"/>
              <a:t>tộc</a:t>
            </a:r>
            <a:r>
              <a:rPr lang="en-US" sz="4000" dirty="0" smtClean="0"/>
              <a:t> </a:t>
            </a:r>
            <a:r>
              <a:rPr lang="en-US" sz="4000" dirty="0" err="1" smtClean="0"/>
              <a:t>Nùng</a:t>
            </a:r>
            <a:r>
              <a:rPr lang="en-US" sz="4000" smtClean="0"/>
              <a:t>.</a:t>
            </a:r>
            <a:endParaRPr lang="en-US" sz="4000" dirty="0"/>
          </a:p>
        </p:txBody>
      </p:sp>
      <p:pic>
        <p:nvPicPr>
          <p:cNvPr id="12297" name="Picture 9" descr="người nù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524000"/>
            <a:ext cx="9144000" cy="5334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937393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Grp="1" noChangeArrowheads="1"/>
          </p:cNvSpPr>
          <p:nvPr>
            <p:ph type="title"/>
          </p:nvPr>
        </p:nvSpPr>
        <p:spPr/>
        <p:txBody>
          <a:bodyPr/>
          <a:lstStyle/>
          <a:p>
            <a:r>
              <a:rPr lang="en-US" sz="4000"/>
              <a:t>Tục thờ cúng tổ tiên của dân tộc Nùng và dân tộc Kinh</a:t>
            </a:r>
          </a:p>
        </p:txBody>
      </p:sp>
      <p:pic>
        <p:nvPicPr>
          <p:cNvPr id="15367" name="Picture 7" descr="bàn thờ"/>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81000" y="1600200"/>
            <a:ext cx="4114800" cy="4572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8" name="Picture 8" descr="Bàn thờ 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1676408"/>
            <a:ext cx="4495800" cy="4562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622028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228600"/>
            <a:ext cx="8229600" cy="1219200"/>
          </a:xfrm>
        </p:spPr>
        <p:txBody>
          <a:bodyPr/>
          <a:lstStyle/>
          <a:p>
            <a:r>
              <a:rPr lang="en-US">
                <a:solidFill>
                  <a:schemeClr val="accent2"/>
                </a:solidFill>
              </a:rPr>
              <a:t>Thành tựu</a:t>
            </a:r>
          </a:p>
        </p:txBody>
      </p:sp>
      <p:sp>
        <p:nvSpPr>
          <p:cNvPr id="19459" name="Rectangle 3"/>
          <p:cNvSpPr>
            <a:spLocks noGrp="1" noChangeArrowheads="1"/>
          </p:cNvSpPr>
          <p:nvPr>
            <p:ph type="body" idx="1"/>
          </p:nvPr>
        </p:nvSpPr>
        <p:spPr>
          <a:xfrm>
            <a:off x="0" y="762000"/>
            <a:ext cx="9144000" cy="6096000"/>
          </a:xfrm>
        </p:spPr>
        <p:txBody>
          <a:bodyPr/>
          <a:lstStyle/>
          <a:p>
            <a:pPr>
              <a:lnSpc>
                <a:spcPct val="90000"/>
              </a:lnSpc>
              <a:buFontTx/>
              <a:buChar char="-"/>
            </a:pPr>
            <a:r>
              <a:rPr lang="en-US" dirty="0" err="1"/>
              <a:t>Thời</a:t>
            </a:r>
            <a:r>
              <a:rPr lang="en-US" dirty="0"/>
              <a:t> </a:t>
            </a:r>
            <a:r>
              <a:rPr lang="en-US" dirty="0" err="1"/>
              <a:t>gian</a:t>
            </a:r>
            <a:r>
              <a:rPr lang="en-US" dirty="0"/>
              <a:t> qua </a:t>
            </a:r>
            <a:r>
              <a:rPr lang="en-US" dirty="0" err="1"/>
              <a:t>hoạt</a:t>
            </a:r>
            <a:r>
              <a:rPr lang="en-US" dirty="0"/>
              <a:t> </a:t>
            </a:r>
            <a:r>
              <a:rPr lang="en-US" dirty="0" err="1"/>
              <a:t>động</a:t>
            </a:r>
            <a:r>
              <a:rPr lang="en-US" dirty="0"/>
              <a:t> </a:t>
            </a:r>
            <a:r>
              <a:rPr lang="en-US" dirty="0" err="1"/>
              <a:t>tín</a:t>
            </a:r>
            <a:r>
              <a:rPr lang="en-US" dirty="0"/>
              <a:t> </a:t>
            </a:r>
            <a:r>
              <a:rPr lang="en-US" dirty="0" err="1" smtClean="0"/>
              <a:t>ngưỡng</a:t>
            </a:r>
            <a:r>
              <a:rPr lang="en-US" dirty="0" smtClean="0"/>
              <a:t>, </a:t>
            </a:r>
            <a:r>
              <a:rPr lang="en-US" dirty="0" err="1"/>
              <a:t>tôn</a:t>
            </a:r>
            <a:r>
              <a:rPr lang="en-US" dirty="0"/>
              <a:t> </a:t>
            </a:r>
            <a:r>
              <a:rPr lang="en-US" dirty="0" err="1"/>
              <a:t>giáo</a:t>
            </a:r>
            <a:r>
              <a:rPr lang="en-US" dirty="0"/>
              <a:t> </a:t>
            </a:r>
            <a:r>
              <a:rPr lang="en-US" dirty="0" err="1"/>
              <a:t>trên</a:t>
            </a:r>
            <a:r>
              <a:rPr lang="en-US" dirty="0"/>
              <a:t> </a:t>
            </a:r>
            <a:r>
              <a:rPr lang="en-US" dirty="0" err="1"/>
              <a:t>địa</a:t>
            </a:r>
            <a:r>
              <a:rPr lang="en-US" dirty="0"/>
              <a:t> </a:t>
            </a:r>
            <a:r>
              <a:rPr lang="en-US" dirty="0" err="1"/>
              <a:t>bàn</a:t>
            </a:r>
            <a:r>
              <a:rPr lang="en-US" dirty="0"/>
              <a:t> </a:t>
            </a:r>
            <a:r>
              <a:rPr lang="en-US" dirty="0" err="1"/>
              <a:t>ổn</a:t>
            </a:r>
            <a:r>
              <a:rPr lang="en-US" dirty="0"/>
              <a:t> </a:t>
            </a:r>
            <a:r>
              <a:rPr lang="en-US" dirty="0" err="1"/>
              <a:t>định</a:t>
            </a:r>
            <a:r>
              <a:rPr lang="en-US" dirty="0"/>
              <a:t>, </a:t>
            </a:r>
            <a:r>
              <a:rPr lang="en-US" dirty="0" err="1"/>
              <a:t>cơ</a:t>
            </a:r>
            <a:r>
              <a:rPr lang="en-US" dirty="0"/>
              <a:t> </a:t>
            </a:r>
            <a:r>
              <a:rPr lang="en-US" dirty="0" err="1"/>
              <a:t>bản</a:t>
            </a:r>
            <a:r>
              <a:rPr lang="en-US" dirty="0"/>
              <a:t> </a:t>
            </a:r>
            <a:r>
              <a:rPr lang="en-US" dirty="0" err="1"/>
              <a:t>tuân</a:t>
            </a:r>
            <a:r>
              <a:rPr lang="en-US" dirty="0"/>
              <a:t> </a:t>
            </a:r>
            <a:r>
              <a:rPr lang="en-US" dirty="0" err="1" smtClean="0"/>
              <a:t>theo</a:t>
            </a:r>
            <a:r>
              <a:rPr lang="en-US" dirty="0" smtClean="0"/>
              <a:t> </a:t>
            </a:r>
            <a:r>
              <a:rPr lang="en-US" dirty="0" err="1"/>
              <a:t>pháp</a:t>
            </a:r>
            <a:r>
              <a:rPr lang="en-US" dirty="0"/>
              <a:t> </a:t>
            </a:r>
            <a:r>
              <a:rPr lang="en-US" dirty="0" err="1" smtClean="0"/>
              <a:t>luật</a:t>
            </a:r>
            <a:r>
              <a:rPr lang="en-US" dirty="0" smtClean="0"/>
              <a:t> </a:t>
            </a:r>
            <a:r>
              <a:rPr lang="en-US" dirty="0" err="1" smtClean="0"/>
              <a:t>của</a:t>
            </a:r>
            <a:r>
              <a:rPr lang="en-US" dirty="0" smtClean="0"/>
              <a:t> </a:t>
            </a:r>
            <a:r>
              <a:rPr lang="en-US" dirty="0" err="1" smtClean="0"/>
              <a:t>nhà</a:t>
            </a:r>
            <a:r>
              <a:rPr lang="en-US" dirty="0" smtClean="0"/>
              <a:t> </a:t>
            </a:r>
            <a:r>
              <a:rPr lang="en-US" dirty="0" err="1" smtClean="0"/>
              <a:t>nước</a:t>
            </a:r>
            <a:r>
              <a:rPr lang="en-US" dirty="0" smtClean="0"/>
              <a:t>.</a:t>
            </a:r>
            <a:endParaRPr lang="en-US" dirty="0"/>
          </a:p>
          <a:p>
            <a:pPr>
              <a:lnSpc>
                <a:spcPct val="90000"/>
              </a:lnSpc>
              <a:buFontTx/>
              <a:buChar char="-"/>
            </a:pPr>
            <a:r>
              <a:rPr lang="en-US" dirty="0" err="1"/>
              <a:t>Các</a:t>
            </a:r>
            <a:r>
              <a:rPr lang="en-US" dirty="0"/>
              <a:t> </a:t>
            </a:r>
            <a:r>
              <a:rPr lang="en-US" dirty="0" err="1"/>
              <a:t>lễ</a:t>
            </a:r>
            <a:r>
              <a:rPr lang="en-US" dirty="0"/>
              <a:t> </a:t>
            </a:r>
            <a:r>
              <a:rPr lang="en-US" dirty="0" err="1"/>
              <a:t>hội</a:t>
            </a:r>
            <a:r>
              <a:rPr lang="en-US" dirty="0"/>
              <a:t> </a:t>
            </a:r>
            <a:r>
              <a:rPr lang="en-US" dirty="0" err="1"/>
              <a:t>tín</a:t>
            </a:r>
            <a:r>
              <a:rPr lang="en-US" dirty="0"/>
              <a:t> </a:t>
            </a:r>
            <a:r>
              <a:rPr lang="en-US" dirty="0" err="1"/>
              <a:t>ngưỡng</a:t>
            </a:r>
            <a:r>
              <a:rPr lang="en-US" dirty="0"/>
              <a:t>, </a:t>
            </a:r>
            <a:r>
              <a:rPr lang="en-US" dirty="0" err="1"/>
              <a:t>tôn</a:t>
            </a:r>
            <a:r>
              <a:rPr lang="en-US" dirty="0"/>
              <a:t> </a:t>
            </a:r>
            <a:r>
              <a:rPr lang="en-US" dirty="0" err="1"/>
              <a:t>giáo</a:t>
            </a:r>
            <a:r>
              <a:rPr lang="en-US" dirty="0"/>
              <a:t> </a:t>
            </a:r>
            <a:r>
              <a:rPr lang="en-US" dirty="0" err="1"/>
              <a:t>gắn</a:t>
            </a:r>
            <a:r>
              <a:rPr lang="en-US" dirty="0"/>
              <a:t> </a:t>
            </a:r>
            <a:r>
              <a:rPr lang="en-US" dirty="0" err="1"/>
              <a:t>với</a:t>
            </a:r>
            <a:r>
              <a:rPr lang="en-US" dirty="0"/>
              <a:t> </a:t>
            </a:r>
            <a:r>
              <a:rPr lang="en-US" dirty="0" err="1"/>
              <a:t>sinh</a:t>
            </a:r>
            <a:r>
              <a:rPr lang="en-US" dirty="0"/>
              <a:t> </a:t>
            </a:r>
            <a:r>
              <a:rPr lang="en-US" dirty="0" err="1"/>
              <a:t>hoạt</a:t>
            </a:r>
            <a:r>
              <a:rPr lang="en-US" dirty="0"/>
              <a:t> </a:t>
            </a:r>
            <a:r>
              <a:rPr lang="en-US" dirty="0" err="1"/>
              <a:t>văn</a:t>
            </a:r>
            <a:r>
              <a:rPr lang="en-US" dirty="0"/>
              <a:t> </a:t>
            </a:r>
            <a:r>
              <a:rPr lang="en-US" dirty="0" err="1"/>
              <a:t>hoá</a:t>
            </a:r>
            <a:r>
              <a:rPr lang="en-US" dirty="0"/>
              <a:t> </a:t>
            </a:r>
            <a:r>
              <a:rPr lang="en-US" dirty="0" err="1"/>
              <a:t>truyền</a:t>
            </a:r>
            <a:r>
              <a:rPr lang="en-US" dirty="0"/>
              <a:t> </a:t>
            </a:r>
            <a:r>
              <a:rPr lang="en-US" dirty="0" err="1"/>
              <a:t>thống</a:t>
            </a:r>
            <a:r>
              <a:rPr lang="en-US" dirty="0"/>
              <a:t> </a:t>
            </a:r>
            <a:r>
              <a:rPr lang="en-US" dirty="0" err="1"/>
              <a:t>như</a:t>
            </a:r>
            <a:r>
              <a:rPr lang="en-US" dirty="0"/>
              <a:t>: </a:t>
            </a:r>
            <a:r>
              <a:rPr lang="en-US" dirty="0" err="1"/>
              <a:t>lễ</a:t>
            </a:r>
            <a:r>
              <a:rPr lang="en-US" dirty="0"/>
              <a:t> </a:t>
            </a:r>
            <a:r>
              <a:rPr lang="en-US" dirty="0" err="1"/>
              <a:t>phật</a:t>
            </a:r>
            <a:r>
              <a:rPr lang="en-US" dirty="0"/>
              <a:t> </a:t>
            </a:r>
            <a:r>
              <a:rPr lang="en-US" dirty="0" err="1"/>
              <a:t>đản</a:t>
            </a:r>
            <a:r>
              <a:rPr lang="en-US" dirty="0"/>
              <a:t>, </a:t>
            </a:r>
            <a:r>
              <a:rPr lang="en-US" dirty="0" err="1"/>
              <a:t>lễ</a:t>
            </a:r>
            <a:r>
              <a:rPr lang="en-US" dirty="0"/>
              <a:t> </a:t>
            </a:r>
            <a:r>
              <a:rPr lang="en-US" dirty="0" err="1"/>
              <a:t>phục</a:t>
            </a:r>
            <a:r>
              <a:rPr lang="en-US" dirty="0"/>
              <a:t> </a:t>
            </a:r>
            <a:r>
              <a:rPr lang="en-US" dirty="0" err="1"/>
              <a:t>sinh</a:t>
            </a:r>
            <a:r>
              <a:rPr lang="en-US" dirty="0"/>
              <a:t>…</a:t>
            </a:r>
            <a:r>
              <a:rPr lang="en-US" dirty="0" err="1"/>
              <a:t>được</a:t>
            </a:r>
            <a:r>
              <a:rPr lang="en-US" dirty="0"/>
              <a:t> </a:t>
            </a:r>
            <a:r>
              <a:rPr lang="en-US" dirty="0" err="1"/>
              <a:t>tổ</a:t>
            </a:r>
            <a:r>
              <a:rPr lang="en-US" dirty="0"/>
              <a:t> </a:t>
            </a:r>
            <a:r>
              <a:rPr lang="en-US" dirty="0" err="1"/>
              <a:t>chức</a:t>
            </a:r>
            <a:r>
              <a:rPr lang="en-US" dirty="0"/>
              <a:t> </a:t>
            </a:r>
            <a:r>
              <a:rPr lang="en-US" dirty="0" err="1"/>
              <a:t>trang</a:t>
            </a:r>
            <a:r>
              <a:rPr lang="en-US" dirty="0"/>
              <a:t> </a:t>
            </a:r>
            <a:r>
              <a:rPr lang="en-US" dirty="0" err="1"/>
              <a:t>trọng</a:t>
            </a:r>
            <a:r>
              <a:rPr lang="en-US" dirty="0"/>
              <a:t> </a:t>
            </a:r>
            <a:r>
              <a:rPr lang="en-US" dirty="0" err="1"/>
              <a:t>thu</a:t>
            </a:r>
            <a:r>
              <a:rPr lang="en-US" dirty="0"/>
              <a:t> </a:t>
            </a:r>
            <a:r>
              <a:rPr lang="en-US" dirty="0" err="1"/>
              <a:t>hút</a:t>
            </a:r>
            <a:r>
              <a:rPr lang="en-US" dirty="0"/>
              <a:t> </a:t>
            </a:r>
            <a:r>
              <a:rPr lang="en-US" dirty="0" err="1"/>
              <a:t>nhiều</a:t>
            </a:r>
            <a:r>
              <a:rPr lang="en-US" dirty="0"/>
              <a:t> </a:t>
            </a:r>
            <a:r>
              <a:rPr lang="en-US" dirty="0" err="1"/>
              <a:t>tín</a:t>
            </a:r>
            <a:r>
              <a:rPr lang="en-US" dirty="0"/>
              <a:t> </a:t>
            </a:r>
            <a:r>
              <a:rPr lang="en-US" dirty="0" err="1"/>
              <a:t>đồ</a:t>
            </a:r>
            <a:r>
              <a:rPr lang="en-US" dirty="0"/>
              <a:t> </a:t>
            </a:r>
            <a:r>
              <a:rPr lang="en-US" dirty="0" err="1"/>
              <a:t>và</a:t>
            </a:r>
            <a:r>
              <a:rPr lang="en-US" dirty="0"/>
              <a:t> </a:t>
            </a:r>
            <a:r>
              <a:rPr lang="en-US" dirty="0" err="1"/>
              <a:t>người</a:t>
            </a:r>
            <a:r>
              <a:rPr lang="en-US" dirty="0"/>
              <a:t> </a:t>
            </a:r>
            <a:r>
              <a:rPr lang="en-US" dirty="0" err="1"/>
              <a:t>dân</a:t>
            </a:r>
            <a:r>
              <a:rPr lang="en-US" dirty="0"/>
              <a:t> </a:t>
            </a:r>
            <a:r>
              <a:rPr lang="en-US" dirty="0" err="1"/>
              <a:t>tham</a:t>
            </a:r>
            <a:r>
              <a:rPr lang="en-US" dirty="0"/>
              <a:t> </a:t>
            </a:r>
            <a:r>
              <a:rPr lang="en-US" dirty="0" err="1"/>
              <a:t>gia</a:t>
            </a:r>
            <a:endParaRPr lang="en-US" dirty="0"/>
          </a:p>
          <a:p>
            <a:pPr>
              <a:lnSpc>
                <a:spcPct val="90000"/>
              </a:lnSpc>
              <a:buFontTx/>
              <a:buChar char="-"/>
            </a:pPr>
            <a:r>
              <a:rPr lang="en-US" dirty="0" err="1"/>
              <a:t>Góp</a:t>
            </a:r>
            <a:r>
              <a:rPr lang="en-US" dirty="0"/>
              <a:t> </a:t>
            </a:r>
            <a:r>
              <a:rPr lang="en-US" dirty="0" err="1"/>
              <a:t>phần</a:t>
            </a:r>
            <a:r>
              <a:rPr lang="en-US" dirty="0"/>
              <a:t> </a:t>
            </a:r>
            <a:r>
              <a:rPr lang="en-US" dirty="0" err="1"/>
              <a:t>gìn</a:t>
            </a:r>
            <a:r>
              <a:rPr lang="en-US" dirty="0"/>
              <a:t> </a:t>
            </a:r>
            <a:r>
              <a:rPr lang="en-US" dirty="0" err="1"/>
              <a:t>giữ</a:t>
            </a:r>
            <a:r>
              <a:rPr lang="en-US" dirty="0"/>
              <a:t> </a:t>
            </a:r>
            <a:r>
              <a:rPr lang="en-US" dirty="0" err="1"/>
              <a:t>bản</a:t>
            </a:r>
            <a:r>
              <a:rPr lang="en-US" dirty="0"/>
              <a:t> </a:t>
            </a:r>
            <a:r>
              <a:rPr lang="en-US" dirty="0" err="1"/>
              <a:t>sắc</a:t>
            </a:r>
            <a:r>
              <a:rPr lang="en-US" dirty="0"/>
              <a:t> </a:t>
            </a:r>
            <a:r>
              <a:rPr lang="en-US" dirty="0" err="1"/>
              <a:t>văn</a:t>
            </a:r>
            <a:r>
              <a:rPr lang="en-US" dirty="0"/>
              <a:t> </a:t>
            </a:r>
            <a:r>
              <a:rPr lang="en-US" dirty="0" err="1"/>
              <a:t>hóa</a:t>
            </a:r>
            <a:r>
              <a:rPr lang="en-US" dirty="0"/>
              <a:t> </a:t>
            </a:r>
            <a:r>
              <a:rPr lang="en-US" dirty="0" err="1"/>
              <a:t>dân</a:t>
            </a:r>
            <a:r>
              <a:rPr lang="en-US" dirty="0"/>
              <a:t> </a:t>
            </a:r>
            <a:r>
              <a:rPr lang="en-US" dirty="0" err="1"/>
              <a:t>tộc</a:t>
            </a:r>
            <a:r>
              <a:rPr lang="en-US" dirty="0"/>
              <a:t>, </a:t>
            </a:r>
            <a:r>
              <a:rPr lang="en-US" dirty="0" err="1"/>
              <a:t>xây</a:t>
            </a:r>
            <a:r>
              <a:rPr lang="en-US" dirty="0"/>
              <a:t> </a:t>
            </a:r>
            <a:r>
              <a:rPr lang="en-US" dirty="0" err="1"/>
              <a:t>dựng</a:t>
            </a:r>
            <a:r>
              <a:rPr lang="en-US" dirty="0"/>
              <a:t> </a:t>
            </a:r>
            <a:r>
              <a:rPr lang="en-US" dirty="0" err="1"/>
              <a:t>khối</a:t>
            </a:r>
            <a:r>
              <a:rPr lang="en-US" dirty="0"/>
              <a:t> </a:t>
            </a:r>
            <a:r>
              <a:rPr lang="en-US" dirty="0" err="1"/>
              <a:t>đại</a:t>
            </a:r>
            <a:r>
              <a:rPr lang="en-US" dirty="0"/>
              <a:t> </a:t>
            </a:r>
            <a:r>
              <a:rPr lang="en-US" dirty="0" err="1"/>
              <a:t>đoàn</a:t>
            </a:r>
            <a:r>
              <a:rPr lang="en-US" dirty="0"/>
              <a:t> </a:t>
            </a:r>
            <a:r>
              <a:rPr lang="en-US" dirty="0" err="1"/>
              <a:t>kết</a:t>
            </a:r>
            <a:r>
              <a:rPr lang="en-US" dirty="0"/>
              <a:t> </a:t>
            </a:r>
            <a:r>
              <a:rPr lang="en-US" dirty="0" err="1"/>
              <a:t>toàn</a:t>
            </a:r>
            <a:r>
              <a:rPr lang="en-US" dirty="0"/>
              <a:t> </a:t>
            </a:r>
            <a:r>
              <a:rPr lang="en-US" dirty="0" err="1"/>
              <a:t>dân</a:t>
            </a:r>
            <a:r>
              <a:rPr lang="en-US" dirty="0"/>
              <a:t> </a:t>
            </a:r>
            <a:r>
              <a:rPr lang="en-US" dirty="0" err="1"/>
              <a:t>với</a:t>
            </a:r>
            <a:r>
              <a:rPr lang="en-US" dirty="0"/>
              <a:t> </a:t>
            </a:r>
            <a:r>
              <a:rPr lang="en-US" dirty="0" err="1"/>
              <a:t>phương</a:t>
            </a:r>
            <a:r>
              <a:rPr lang="en-US" dirty="0"/>
              <a:t> </a:t>
            </a:r>
            <a:r>
              <a:rPr lang="en-US" dirty="0" err="1"/>
              <a:t>châm</a:t>
            </a:r>
            <a:r>
              <a:rPr lang="en-US" dirty="0"/>
              <a:t> </a:t>
            </a:r>
            <a:r>
              <a:rPr lang="en-US" dirty="0" err="1"/>
              <a:t>sống</a:t>
            </a:r>
            <a:r>
              <a:rPr lang="en-US" dirty="0"/>
              <a:t> </a:t>
            </a:r>
            <a:r>
              <a:rPr lang="en-US" dirty="0" err="1"/>
              <a:t>tốt</a:t>
            </a:r>
            <a:r>
              <a:rPr lang="en-US" dirty="0"/>
              <a:t> </a:t>
            </a:r>
            <a:r>
              <a:rPr lang="en-US" dirty="0" err="1"/>
              <a:t>đời</a:t>
            </a:r>
            <a:r>
              <a:rPr lang="en-US" dirty="0"/>
              <a:t> </a:t>
            </a:r>
            <a:r>
              <a:rPr lang="en-US" dirty="0" err="1"/>
              <a:t>đẹp</a:t>
            </a:r>
            <a:r>
              <a:rPr lang="en-US" dirty="0"/>
              <a:t> </a:t>
            </a:r>
            <a:r>
              <a:rPr lang="en-US" dirty="0" err="1"/>
              <a:t>đạo</a:t>
            </a:r>
            <a:r>
              <a:rPr lang="en-US" dirty="0"/>
              <a:t>.</a:t>
            </a:r>
          </a:p>
          <a:p>
            <a:pPr>
              <a:lnSpc>
                <a:spcPct val="90000"/>
              </a:lnSpc>
              <a:buFontTx/>
              <a:buNone/>
            </a:pPr>
            <a:r>
              <a:rPr lang="en-US" dirty="0"/>
              <a:t>- </a:t>
            </a:r>
            <a:r>
              <a:rPr lang="en-US" dirty="0" err="1"/>
              <a:t>Góp</a:t>
            </a:r>
            <a:r>
              <a:rPr lang="en-US" dirty="0"/>
              <a:t> </a:t>
            </a:r>
            <a:r>
              <a:rPr lang="en-US" dirty="0" err="1"/>
              <a:t>phần</a:t>
            </a:r>
            <a:r>
              <a:rPr lang="en-US" dirty="0"/>
              <a:t> </a:t>
            </a:r>
            <a:r>
              <a:rPr lang="en-US" dirty="0" err="1"/>
              <a:t>tích</a:t>
            </a:r>
            <a:r>
              <a:rPr lang="en-US" dirty="0"/>
              <a:t> </a:t>
            </a:r>
            <a:r>
              <a:rPr lang="en-US" dirty="0" err="1"/>
              <a:t>cực</a:t>
            </a:r>
            <a:r>
              <a:rPr lang="en-US" dirty="0"/>
              <a:t> </a:t>
            </a:r>
            <a:r>
              <a:rPr lang="en-US" dirty="0" err="1"/>
              <a:t>vào</a:t>
            </a:r>
            <a:r>
              <a:rPr lang="en-US" dirty="0"/>
              <a:t> </a:t>
            </a:r>
            <a:r>
              <a:rPr lang="en-US" dirty="0" err="1"/>
              <a:t>công</a:t>
            </a:r>
            <a:r>
              <a:rPr lang="en-US" dirty="0"/>
              <a:t> </a:t>
            </a:r>
            <a:r>
              <a:rPr lang="en-US" dirty="0" err="1"/>
              <a:t>cuộc</a:t>
            </a:r>
            <a:r>
              <a:rPr lang="en-US" dirty="0"/>
              <a:t> </a:t>
            </a:r>
            <a:r>
              <a:rPr lang="en-US" dirty="0" err="1"/>
              <a:t>xây</a:t>
            </a:r>
            <a:r>
              <a:rPr lang="en-US" dirty="0"/>
              <a:t> </a:t>
            </a:r>
            <a:r>
              <a:rPr lang="en-US" dirty="0" err="1"/>
              <a:t>dựng</a:t>
            </a:r>
            <a:r>
              <a:rPr lang="en-US" dirty="0"/>
              <a:t> </a:t>
            </a:r>
            <a:r>
              <a:rPr lang="en-US" dirty="0" err="1"/>
              <a:t>và</a:t>
            </a:r>
            <a:r>
              <a:rPr lang="en-US" dirty="0"/>
              <a:t> </a:t>
            </a:r>
            <a:r>
              <a:rPr lang="en-US" dirty="0" err="1"/>
              <a:t>phát</a:t>
            </a:r>
            <a:r>
              <a:rPr lang="en-US" dirty="0"/>
              <a:t> </a:t>
            </a:r>
            <a:r>
              <a:rPr lang="en-US" dirty="0" err="1"/>
              <a:t>triển</a:t>
            </a:r>
            <a:r>
              <a:rPr lang="en-US" dirty="0"/>
              <a:t> </a:t>
            </a:r>
            <a:r>
              <a:rPr lang="en-US" dirty="0" err="1"/>
              <a:t>của</a:t>
            </a:r>
            <a:r>
              <a:rPr lang="en-US" dirty="0"/>
              <a:t> </a:t>
            </a:r>
            <a:r>
              <a:rPr lang="en-US" dirty="0" err="1"/>
              <a:t>tỉnh</a:t>
            </a:r>
            <a:endParaRPr lang="en-US" dirty="0"/>
          </a:p>
        </p:txBody>
      </p:sp>
    </p:spTree>
    <p:extLst>
      <p:ext uri="{BB962C8B-B14F-4D97-AF65-F5344CB8AC3E}">
        <p14:creationId xmlns:p14="http://schemas.microsoft.com/office/powerpoint/2010/main" val="30493868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p:cTn id="7" dur="500" fill="hold"/>
                                        <p:tgtEl>
                                          <p:spTgt spid="19458"/>
                                        </p:tgtEl>
                                        <p:attrNameLst>
                                          <p:attrName>ppt_w</p:attrName>
                                        </p:attrNameLst>
                                      </p:cBhvr>
                                      <p:tavLst>
                                        <p:tav tm="0">
                                          <p:val>
                                            <p:fltVal val="0"/>
                                          </p:val>
                                        </p:tav>
                                        <p:tav tm="100000">
                                          <p:val>
                                            <p:strVal val="#ppt_w"/>
                                          </p:val>
                                        </p:tav>
                                      </p:tavLst>
                                    </p:anim>
                                    <p:anim calcmode="lin" valueType="num">
                                      <p:cBhvr>
                                        <p:cTn id="8" dur="500" fill="hold"/>
                                        <p:tgtEl>
                                          <p:spTgt spid="19458"/>
                                        </p:tgtEl>
                                        <p:attrNameLst>
                                          <p:attrName>ppt_h</p:attrName>
                                        </p:attrNameLst>
                                      </p:cBhvr>
                                      <p:tavLst>
                                        <p:tav tm="0">
                                          <p:val>
                                            <p:fltVal val="0"/>
                                          </p:val>
                                        </p:tav>
                                        <p:tav tm="100000">
                                          <p:val>
                                            <p:strVal val="#ppt_h"/>
                                          </p:val>
                                        </p:tav>
                                      </p:tavLst>
                                    </p:anim>
                                    <p:animEffect transition="in" filter="fade">
                                      <p:cBhvr>
                                        <p:cTn id="9" dur="500"/>
                                        <p:tgtEl>
                                          <p:spTgt spid="1945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9459">
                                            <p:txEl>
                                              <p:pRg st="0" end="0"/>
                                            </p:txEl>
                                          </p:spTgt>
                                        </p:tgtEl>
                                        <p:attrNameLst>
                                          <p:attrName>style.visibility</p:attrName>
                                        </p:attrNameLst>
                                      </p:cBhvr>
                                      <p:to>
                                        <p:strVal val="visible"/>
                                      </p:to>
                                    </p:set>
                                    <p:animEffect transition="in" filter="fade">
                                      <p:cBhvr>
                                        <p:cTn id="14" dur="1000">
                                          <p:stCondLst>
                                            <p:cond delay="0"/>
                                          </p:stCondLst>
                                        </p:cTn>
                                        <p:tgtEl>
                                          <p:spTgt spid="19459">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459">
                                            <p:txEl>
                                              <p:pRg st="1" end="1"/>
                                            </p:txEl>
                                          </p:spTgt>
                                        </p:tgtEl>
                                        <p:attrNameLst>
                                          <p:attrName>style.visibility</p:attrName>
                                        </p:attrNameLst>
                                      </p:cBhvr>
                                      <p:to>
                                        <p:strVal val="visible"/>
                                      </p:to>
                                    </p:set>
                                    <p:animEffect transition="in" filter="fade">
                                      <p:cBhvr>
                                        <p:cTn id="19" dur="1000">
                                          <p:stCondLst>
                                            <p:cond delay="0"/>
                                          </p:stCondLst>
                                        </p:cTn>
                                        <p:tgtEl>
                                          <p:spTgt spid="19459">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459">
                                            <p:txEl>
                                              <p:pRg st="2" end="2"/>
                                            </p:txEl>
                                          </p:spTgt>
                                        </p:tgtEl>
                                        <p:attrNameLst>
                                          <p:attrName>style.visibility</p:attrName>
                                        </p:attrNameLst>
                                      </p:cBhvr>
                                      <p:to>
                                        <p:strVal val="visible"/>
                                      </p:to>
                                    </p:set>
                                    <p:animEffect transition="in" filter="fade">
                                      <p:cBhvr>
                                        <p:cTn id="24" dur="1000">
                                          <p:stCondLst>
                                            <p:cond delay="0"/>
                                          </p:stCondLst>
                                        </p:cTn>
                                        <p:tgtEl>
                                          <p:spTgt spid="19459">
                                            <p:txEl>
                                              <p:pRg st="2" end="2"/>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9459">
                                            <p:txEl>
                                              <p:pRg st="3" end="3"/>
                                            </p:txEl>
                                          </p:spTgt>
                                        </p:tgtEl>
                                        <p:attrNameLst>
                                          <p:attrName>style.visibility</p:attrName>
                                        </p:attrNameLst>
                                      </p:cBhvr>
                                      <p:to>
                                        <p:strVal val="visible"/>
                                      </p:to>
                                    </p:set>
                                    <p:animEffect transition="in" filter="fade">
                                      <p:cBhvr>
                                        <p:cTn id="29" dur="1000">
                                          <p:stCondLst>
                                            <p:cond delay="0"/>
                                          </p:stCondLst>
                                        </p:cTn>
                                        <p:tgtEl>
                                          <p:spTgt spid="194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p:bldP spid="1945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600200"/>
            <a:ext cx="7772400" cy="1446550"/>
          </a:xfrm>
          <a:prstGeom prst="rect">
            <a:avLst/>
          </a:prstGeom>
          <a:noFill/>
        </p:spPr>
        <p:txBody>
          <a:bodyPr wrap="square" rtlCol="0">
            <a:spAutoFit/>
          </a:bodyPr>
          <a:lstStyle/>
          <a:p>
            <a:r>
              <a:rPr lang="en-US" sz="4400" b="1" dirty="0" err="1" smtClean="0">
                <a:solidFill>
                  <a:schemeClr val="tx2">
                    <a:lumMod val="75000"/>
                  </a:schemeClr>
                </a:solidFill>
                <a:latin typeface="Times New Roman" pitchFamily="18" charset="0"/>
                <a:cs typeface="Times New Roman" pitchFamily="18" charset="0"/>
              </a:rPr>
              <a:t>Chúng</a:t>
            </a:r>
            <a:r>
              <a:rPr lang="en-US" sz="4400" b="1" dirty="0" smtClean="0">
                <a:solidFill>
                  <a:schemeClr val="tx2">
                    <a:lumMod val="75000"/>
                  </a:schemeClr>
                </a:solidFill>
                <a:latin typeface="Times New Roman" pitchFamily="18" charset="0"/>
                <a:cs typeface="Times New Roman" pitchFamily="18" charset="0"/>
              </a:rPr>
              <a:t> </a:t>
            </a:r>
            <a:r>
              <a:rPr lang="en-US" sz="4400" b="1" dirty="0" err="1" smtClean="0">
                <a:solidFill>
                  <a:schemeClr val="tx2">
                    <a:lumMod val="75000"/>
                  </a:schemeClr>
                </a:solidFill>
                <a:latin typeface="Times New Roman" pitchFamily="18" charset="0"/>
                <a:cs typeface="Times New Roman" pitchFamily="18" charset="0"/>
              </a:rPr>
              <a:t>em</a:t>
            </a:r>
            <a:r>
              <a:rPr lang="en-US" sz="4400" b="1" dirty="0" smtClean="0">
                <a:solidFill>
                  <a:schemeClr val="tx2">
                    <a:lumMod val="75000"/>
                  </a:schemeClr>
                </a:solidFill>
                <a:latin typeface="Times New Roman" pitchFamily="18" charset="0"/>
                <a:cs typeface="Times New Roman" pitchFamily="18" charset="0"/>
              </a:rPr>
              <a:t> </a:t>
            </a:r>
            <a:r>
              <a:rPr lang="en-US" sz="4400" b="1" dirty="0" err="1" smtClean="0">
                <a:solidFill>
                  <a:schemeClr val="tx2">
                    <a:lumMod val="75000"/>
                  </a:schemeClr>
                </a:solidFill>
                <a:latin typeface="Times New Roman" pitchFamily="18" charset="0"/>
                <a:cs typeface="Times New Roman" pitchFamily="18" charset="0"/>
              </a:rPr>
              <a:t>cám</a:t>
            </a:r>
            <a:r>
              <a:rPr lang="en-US" sz="4400" b="1" dirty="0" smtClean="0">
                <a:solidFill>
                  <a:schemeClr val="tx2">
                    <a:lumMod val="75000"/>
                  </a:schemeClr>
                </a:solidFill>
                <a:latin typeface="Times New Roman" pitchFamily="18" charset="0"/>
                <a:cs typeface="Times New Roman" pitchFamily="18" charset="0"/>
              </a:rPr>
              <a:t> </a:t>
            </a:r>
            <a:r>
              <a:rPr lang="en-US" sz="4400" b="1" dirty="0" err="1" smtClean="0">
                <a:solidFill>
                  <a:schemeClr val="tx2">
                    <a:lumMod val="75000"/>
                  </a:schemeClr>
                </a:solidFill>
                <a:latin typeface="Times New Roman" pitchFamily="18" charset="0"/>
                <a:cs typeface="Times New Roman" pitchFamily="18" charset="0"/>
              </a:rPr>
              <a:t>ơn</a:t>
            </a:r>
            <a:r>
              <a:rPr lang="en-US" sz="4400" b="1" dirty="0" smtClean="0">
                <a:solidFill>
                  <a:schemeClr val="tx2">
                    <a:lumMod val="75000"/>
                  </a:schemeClr>
                </a:solidFill>
                <a:latin typeface="Times New Roman" pitchFamily="18" charset="0"/>
                <a:cs typeface="Times New Roman" pitchFamily="18" charset="0"/>
              </a:rPr>
              <a:t> </a:t>
            </a:r>
            <a:r>
              <a:rPr lang="en-US" sz="4400" b="1" dirty="0" err="1" smtClean="0">
                <a:solidFill>
                  <a:schemeClr val="tx2">
                    <a:lumMod val="75000"/>
                  </a:schemeClr>
                </a:solidFill>
                <a:latin typeface="Times New Roman" pitchFamily="18" charset="0"/>
                <a:cs typeface="Times New Roman" pitchFamily="18" charset="0"/>
              </a:rPr>
              <a:t>Thầy</a:t>
            </a:r>
            <a:r>
              <a:rPr lang="en-US" sz="4400" b="1" dirty="0" smtClean="0">
                <a:solidFill>
                  <a:schemeClr val="tx2">
                    <a:lumMod val="75000"/>
                  </a:schemeClr>
                </a:solidFill>
                <a:latin typeface="Times New Roman" pitchFamily="18" charset="0"/>
                <a:cs typeface="Times New Roman" pitchFamily="18" charset="0"/>
              </a:rPr>
              <a:t>, </a:t>
            </a:r>
            <a:r>
              <a:rPr lang="en-US" sz="4400" b="1" dirty="0" err="1" smtClean="0">
                <a:solidFill>
                  <a:schemeClr val="tx2">
                    <a:lumMod val="75000"/>
                  </a:schemeClr>
                </a:solidFill>
                <a:latin typeface="Times New Roman" pitchFamily="18" charset="0"/>
                <a:cs typeface="Times New Roman" pitchFamily="18" charset="0"/>
              </a:rPr>
              <a:t>Cô</a:t>
            </a:r>
            <a:r>
              <a:rPr lang="en-US" sz="4400" b="1" dirty="0" smtClean="0">
                <a:solidFill>
                  <a:schemeClr val="tx2">
                    <a:lumMod val="75000"/>
                  </a:schemeClr>
                </a:solidFill>
                <a:latin typeface="Times New Roman" pitchFamily="18" charset="0"/>
                <a:cs typeface="Times New Roman" pitchFamily="18" charset="0"/>
              </a:rPr>
              <a:t> </a:t>
            </a:r>
            <a:r>
              <a:rPr lang="en-US" sz="4400" b="1" dirty="0" err="1" smtClean="0">
                <a:solidFill>
                  <a:schemeClr val="tx2">
                    <a:lumMod val="75000"/>
                  </a:schemeClr>
                </a:solidFill>
                <a:latin typeface="Times New Roman" pitchFamily="18" charset="0"/>
                <a:cs typeface="Times New Roman" pitchFamily="18" charset="0"/>
              </a:rPr>
              <a:t>và</a:t>
            </a:r>
            <a:r>
              <a:rPr lang="en-US" sz="4400" b="1" dirty="0" smtClean="0">
                <a:solidFill>
                  <a:schemeClr val="tx2">
                    <a:lumMod val="75000"/>
                  </a:schemeClr>
                </a:solidFill>
                <a:latin typeface="Times New Roman" pitchFamily="18" charset="0"/>
                <a:cs typeface="Times New Roman" pitchFamily="18" charset="0"/>
              </a:rPr>
              <a:t> </a:t>
            </a:r>
            <a:r>
              <a:rPr lang="en-US" sz="4400" b="1" dirty="0" err="1" smtClean="0">
                <a:solidFill>
                  <a:schemeClr val="tx2">
                    <a:lumMod val="75000"/>
                  </a:schemeClr>
                </a:solidFill>
                <a:latin typeface="Times New Roman" pitchFamily="18" charset="0"/>
                <a:cs typeface="Times New Roman" pitchFamily="18" charset="0"/>
              </a:rPr>
              <a:t>các</a:t>
            </a:r>
            <a:r>
              <a:rPr lang="en-US" sz="4400" b="1" dirty="0" smtClean="0">
                <a:solidFill>
                  <a:schemeClr val="tx2">
                    <a:lumMod val="75000"/>
                  </a:schemeClr>
                </a:solidFill>
                <a:latin typeface="Times New Roman" pitchFamily="18" charset="0"/>
                <a:cs typeface="Times New Roman" pitchFamily="18" charset="0"/>
              </a:rPr>
              <a:t> </a:t>
            </a:r>
            <a:r>
              <a:rPr lang="en-US" sz="4400" b="1" dirty="0" err="1" smtClean="0">
                <a:solidFill>
                  <a:schemeClr val="tx2">
                    <a:lumMod val="75000"/>
                  </a:schemeClr>
                </a:solidFill>
                <a:latin typeface="Times New Roman" pitchFamily="18" charset="0"/>
                <a:cs typeface="Times New Roman" pitchFamily="18" charset="0"/>
              </a:rPr>
              <a:t>bạn</a:t>
            </a:r>
            <a:r>
              <a:rPr lang="en-US" sz="4400" b="1" dirty="0" smtClean="0">
                <a:solidFill>
                  <a:schemeClr val="tx2">
                    <a:lumMod val="75000"/>
                  </a:schemeClr>
                </a:solidFill>
                <a:latin typeface="Times New Roman" pitchFamily="18" charset="0"/>
                <a:cs typeface="Times New Roman" pitchFamily="18" charset="0"/>
              </a:rPr>
              <a:t> </a:t>
            </a:r>
            <a:r>
              <a:rPr lang="en-US" sz="4400" b="1" dirty="0" err="1" smtClean="0">
                <a:solidFill>
                  <a:schemeClr val="tx2">
                    <a:lumMod val="75000"/>
                  </a:schemeClr>
                </a:solidFill>
                <a:latin typeface="Times New Roman" pitchFamily="18" charset="0"/>
                <a:cs typeface="Times New Roman" pitchFamily="18" charset="0"/>
              </a:rPr>
              <a:t>đã</a:t>
            </a:r>
            <a:r>
              <a:rPr lang="en-US" sz="4400" b="1" dirty="0" smtClean="0">
                <a:solidFill>
                  <a:schemeClr val="tx2">
                    <a:lumMod val="75000"/>
                  </a:schemeClr>
                </a:solidFill>
                <a:latin typeface="Times New Roman" pitchFamily="18" charset="0"/>
                <a:cs typeface="Times New Roman" pitchFamily="18" charset="0"/>
              </a:rPr>
              <a:t> </a:t>
            </a:r>
            <a:r>
              <a:rPr lang="en-US" sz="4400" b="1" dirty="0" err="1" smtClean="0">
                <a:solidFill>
                  <a:schemeClr val="tx2">
                    <a:lumMod val="75000"/>
                  </a:schemeClr>
                </a:solidFill>
                <a:latin typeface="Times New Roman" pitchFamily="18" charset="0"/>
                <a:cs typeface="Times New Roman" pitchFamily="18" charset="0"/>
              </a:rPr>
              <a:t>lắng</a:t>
            </a:r>
            <a:r>
              <a:rPr lang="en-US" sz="4400" b="1" dirty="0" smtClean="0">
                <a:solidFill>
                  <a:schemeClr val="tx2">
                    <a:lumMod val="75000"/>
                  </a:schemeClr>
                </a:solidFill>
                <a:latin typeface="Times New Roman" pitchFamily="18" charset="0"/>
                <a:cs typeface="Times New Roman" pitchFamily="18" charset="0"/>
              </a:rPr>
              <a:t> </a:t>
            </a:r>
            <a:r>
              <a:rPr lang="en-US" sz="4400" b="1" dirty="0" err="1" smtClean="0">
                <a:solidFill>
                  <a:schemeClr val="tx2">
                    <a:lumMod val="75000"/>
                  </a:schemeClr>
                </a:solidFill>
                <a:latin typeface="Times New Roman" pitchFamily="18" charset="0"/>
                <a:cs typeface="Times New Roman" pitchFamily="18" charset="0"/>
              </a:rPr>
              <a:t>nghe</a:t>
            </a:r>
            <a:r>
              <a:rPr lang="en-US" sz="4400" b="1" dirty="0" smtClean="0">
                <a:solidFill>
                  <a:schemeClr val="tx2">
                    <a:lumMod val="75000"/>
                  </a:schemeClr>
                </a:solidFill>
                <a:latin typeface="Times New Roman" pitchFamily="18" charset="0"/>
                <a:cs typeface="Times New Roman" pitchFamily="18" charset="0"/>
              </a:rPr>
              <a:t>!</a:t>
            </a:r>
            <a:endParaRPr lang="en-US" sz="4400" b="1" dirty="0">
              <a:solidFill>
                <a:schemeClr val="tx2">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3194431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990599"/>
            <a:ext cx="8153400" cy="2492990"/>
          </a:xfrm>
          <a:prstGeom prst="rect">
            <a:avLst/>
          </a:prstGeom>
          <a:noFill/>
        </p:spPr>
        <p:txBody>
          <a:bodyPr wrap="square" rtlCol="0">
            <a:spAutoFit/>
          </a:bodyPr>
          <a:lstStyle/>
          <a:p>
            <a:pPr>
              <a:lnSpc>
                <a:spcPct val="130000"/>
              </a:lnSpc>
            </a:pPr>
            <a:r>
              <a:rPr lang="en-US" sz="2400" b="1" dirty="0">
                <a:solidFill>
                  <a:srgbClr val="333333"/>
                </a:solidFill>
                <a:latin typeface="Times New Roman" pitchFamily="18" charset="0"/>
                <a:ea typeface="Times New Roman"/>
                <a:cs typeface="Times New Roman" pitchFamily="18" charset="0"/>
              </a:rPr>
              <a:t> </a:t>
            </a:r>
            <a:r>
              <a:rPr lang="es-ES" sz="2400" dirty="0">
                <a:solidFill>
                  <a:srgbClr val="000000"/>
                </a:solidFill>
                <a:latin typeface="Times New Roman" pitchFamily="18" charset="0"/>
                <a:ea typeface="Times New Roman"/>
                <a:cs typeface="Times New Roman" pitchFamily="18" charset="0"/>
              </a:rPr>
              <a:t>  </a:t>
            </a:r>
            <a:r>
              <a:rPr lang="es-ES" sz="2400" b="1" dirty="0">
                <a:solidFill>
                  <a:srgbClr val="000000"/>
                </a:solidFill>
                <a:latin typeface="Times New Roman" pitchFamily="18" charset="0"/>
                <a:ea typeface="Times New Roman"/>
                <a:cs typeface="Times New Roman" pitchFamily="18" charset="0"/>
              </a:rPr>
              <a:t>- </a:t>
            </a:r>
            <a:r>
              <a:rPr lang="es-ES" sz="2400" b="1" dirty="0" err="1">
                <a:solidFill>
                  <a:srgbClr val="000000"/>
                </a:solidFill>
                <a:latin typeface="Times New Roman" pitchFamily="18" charset="0"/>
                <a:ea typeface="Times New Roman"/>
                <a:cs typeface="Times New Roman" pitchFamily="18" charset="0"/>
              </a:rPr>
              <a:t>Lễ</a:t>
            </a:r>
            <a:r>
              <a:rPr lang="es-ES" sz="2400" b="1" dirty="0">
                <a:solidFill>
                  <a:srgbClr val="000000"/>
                </a:solidFill>
                <a:latin typeface="Times New Roman" pitchFamily="18" charset="0"/>
                <a:ea typeface="Times New Roman"/>
                <a:cs typeface="Times New Roman" pitchFamily="18" charset="0"/>
              </a:rPr>
              <a:t> </a:t>
            </a:r>
            <a:r>
              <a:rPr lang="es-ES" sz="2400" b="1" dirty="0" err="1">
                <a:solidFill>
                  <a:srgbClr val="000000"/>
                </a:solidFill>
                <a:latin typeface="Times New Roman" pitchFamily="18" charset="0"/>
                <a:ea typeface="Times New Roman"/>
                <a:cs typeface="Times New Roman" pitchFamily="18" charset="0"/>
              </a:rPr>
              <a:t>hội</a:t>
            </a:r>
            <a:r>
              <a:rPr lang="es-ES" sz="2400" b="1" dirty="0">
                <a:solidFill>
                  <a:srgbClr val="000000"/>
                </a:solidFill>
                <a:latin typeface="Times New Roman" pitchFamily="18" charset="0"/>
                <a:ea typeface="Times New Roman"/>
                <a:cs typeface="Times New Roman" pitchFamily="18" charset="0"/>
              </a:rPr>
              <a:t>:</a:t>
            </a:r>
            <a:r>
              <a:rPr lang="es-ES" sz="2400" dirty="0">
                <a:solidFill>
                  <a:srgbClr val="000000"/>
                </a:solidFill>
                <a:latin typeface="Times New Roman" pitchFamily="18" charset="0"/>
                <a:ea typeface="Times New Roman"/>
                <a:cs typeface="Times New Roman" pitchFamily="18" charset="0"/>
              </a:rPr>
              <a:t>  </a:t>
            </a:r>
            <a:r>
              <a:rPr lang="es-ES" sz="2400" dirty="0" err="1">
                <a:solidFill>
                  <a:srgbClr val="000000"/>
                </a:solidFill>
                <a:latin typeface="Times New Roman" pitchFamily="18" charset="0"/>
                <a:ea typeface="Times New Roman"/>
                <a:cs typeface="Times New Roman" pitchFamily="18" charset="0"/>
              </a:rPr>
              <a:t>phong</a:t>
            </a:r>
            <a:r>
              <a:rPr lang="es-ES" sz="2400" dirty="0">
                <a:solidFill>
                  <a:srgbClr val="000000"/>
                </a:solidFill>
                <a:latin typeface="Times New Roman" pitchFamily="18" charset="0"/>
                <a:ea typeface="Times New Roman"/>
                <a:cs typeface="Times New Roman" pitchFamily="18" charset="0"/>
              </a:rPr>
              <a:t> </a:t>
            </a:r>
            <a:r>
              <a:rPr lang="es-ES" sz="2400" dirty="0" err="1">
                <a:solidFill>
                  <a:srgbClr val="000000"/>
                </a:solidFill>
                <a:latin typeface="Times New Roman" pitchFamily="18" charset="0"/>
                <a:ea typeface="Times New Roman"/>
                <a:cs typeface="Times New Roman" pitchFamily="18" charset="0"/>
              </a:rPr>
              <a:t>phú</a:t>
            </a:r>
            <a:r>
              <a:rPr lang="es-ES" sz="2400" dirty="0">
                <a:solidFill>
                  <a:srgbClr val="000000"/>
                </a:solidFill>
                <a:latin typeface="Times New Roman" pitchFamily="18" charset="0"/>
                <a:ea typeface="Times New Roman"/>
                <a:cs typeface="Times New Roman" pitchFamily="18" charset="0"/>
              </a:rPr>
              <a:t>: </a:t>
            </a:r>
            <a:r>
              <a:rPr lang="es-ES" sz="2400" dirty="0" err="1" smtClean="0">
                <a:solidFill>
                  <a:srgbClr val="000000"/>
                </a:solidFill>
                <a:latin typeface="Times New Roman" pitchFamily="18" charset="0"/>
                <a:ea typeface="Times New Roman"/>
                <a:cs typeface="Times New Roman" pitchFamily="18" charset="0"/>
              </a:rPr>
              <a:t>Khoảng</a:t>
            </a:r>
            <a:r>
              <a:rPr lang="es-ES" sz="2400" dirty="0" smtClean="0">
                <a:solidFill>
                  <a:srgbClr val="000000"/>
                </a:solidFill>
                <a:latin typeface="Times New Roman" pitchFamily="18" charset="0"/>
                <a:ea typeface="Times New Roman"/>
                <a:cs typeface="Times New Roman" pitchFamily="18" charset="0"/>
              </a:rPr>
              <a:t> 80 </a:t>
            </a:r>
            <a:r>
              <a:rPr lang="es-ES" sz="2400" dirty="0" err="1" smtClean="0">
                <a:solidFill>
                  <a:srgbClr val="000000"/>
                </a:solidFill>
                <a:latin typeface="Times New Roman" pitchFamily="18" charset="0"/>
                <a:ea typeface="Times New Roman"/>
                <a:cs typeface="Times New Roman" pitchFamily="18" charset="0"/>
              </a:rPr>
              <a:t>lễ</a:t>
            </a:r>
            <a:r>
              <a:rPr lang="es-ES" sz="2400" dirty="0" smtClean="0">
                <a:solidFill>
                  <a:srgbClr val="000000"/>
                </a:solidFill>
                <a:latin typeface="Times New Roman" pitchFamily="18" charset="0"/>
                <a:ea typeface="Times New Roman"/>
                <a:cs typeface="Times New Roman" pitchFamily="18" charset="0"/>
              </a:rPr>
              <a:t> </a:t>
            </a:r>
            <a:r>
              <a:rPr lang="es-ES" sz="2400" dirty="0" err="1" smtClean="0">
                <a:solidFill>
                  <a:srgbClr val="000000"/>
                </a:solidFill>
                <a:latin typeface="Times New Roman" pitchFamily="18" charset="0"/>
                <a:ea typeface="Times New Roman"/>
                <a:cs typeface="Times New Roman" pitchFamily="18" charset="0"/>
              </a:rPr>
              <a:t>hội</a:t>
            </a:r>
            <a:r>
              <a:rPr lang="es-ES" sz="2400" dirty="0" smtClean="0">
                <a:solidFill>
                  <a:srgbClr val="000000"/>
                </a:solidFill>
                <a:latin typeface="Times New Roman" pitchFamily="18" charset="0"/>
                <a:ea typeface="Times New Roman"/>
                <a:cs typeface="Times New Roman" pitchFamily="18" charset="0"/>
              </a:rPr>
              <a:t> (</a:t>
            </a:r>
            <a:r>
              <a:rPr lang="es-ES" sz="2400" dirty="0" err="1" smtClean="0">
                <a:solidFill>
                  <a:srgbClr val="000000"/>
                </a:solidFill>
                <a:latin typeface="Times New Roman" pitchFamily="18" charset="0"/>
                <a:ea typeface="Times New Roman"/>
                <a:cs typeface="Times New Roman" pitchFamily="18" charset="0"/>
              </a:rPr>
              <a:t>Lễ</a:t>
            </a:r>
            <a:r>
              <a:rPr lang="es-ES" sz="2400" dirty="0" smtClean="0">
                <a:solidFill>
                  <a:srgbClr val="000000"/>
                </a:solidFill>
                <a:latin typeface="Times New Roman" pitchFamily="18" charset="0"/>
                <a:ea typeface="Times New Roman"/>
                <a:cs typeface="Times New Roman" pitchFamily="18" charset="0"/>
              </a:rPr>
              <a:t> </a:t>
            </a:r>
            <a:r>
              <a:rPr lang="es-ES" sz="2400" dirty="0" err="1">
                <a:solidFill>
                  <a:srgbClr val="000000"/>
                </a:solidFill>
                <a:latin typeface="Times New Roman" pitchFamily="18" charset="0"/>
                <a:ea typeface="Times New Roman"/>
                <a:cs typeface="Times New Roman" pitchFamily="18" charset="0"/>
              </a:rPr>
              <a:t>hội</a:t>
            </a:r>
            <a:r>
              <a:rPr lang="es-ES" sz="2400" dirty="0">
                <a:solidFill>
                  <a:srgbClr val="000000"/>
                </a:solidFill>
                <a:latin typeface="Times New Roman" pitchFamily="18" charset="0"/>
                <a:ea typeface="Times New Roman"/>
                <a:cs typeface="Times New Roman" pitchFamily="18" charset="0"/>
              </a:rPr>
              <a:t> </a:t>
            </a:r>
            <a:r>
              <a:rPr lang="es-ES" sz="2400" dirty="0" err="1">
                <a:solidFill>
                  <a:srgbClr val="000000"/>
                </a:solidFill>
                <a:latin typeface="Times New Roman" pitchFamily="18" charset="0"/>
                <a:ea typeface="Times New Roman"/>
                <a:cs typeface="Times New Roman" pitchFamily="18" charset="0"/>
              </a:rPr>
              <a:t>Cầu</a:t>
            </a:r>
            <a:r>
              <a:rPr lang="es-ES" sz="2400" dirty="0">
                <a:solidFill>
                  <a:srgbClr val="000000"/>
                </a:solidFill>
                <a:latin typeface="Times New Roman" pitchFamily="18" charset="0"/>
                <a:ea typeface="Times New Roman"/>
                <a:cs typeface="Times New Roman" pitchFamily="18" charset="0"/>
              </a:rPr>
              <a:t> </a:t>
            </a:r>
            <a:r>
              <a:rPr lang="es-ES" sz="2400" dirty="0" err="1">
                <a:solidFill>
                  <a:srgbClr val="000000"/>
                </a:solidFill>
                <a:latin typeface="Times New Roman" pitchFamily="18" charset="0"/>
                <a:ea typeface="Times New Roman"/>
                <a:cs typeface="Times New Roman" pitchFamily="18" charset="0"/>
              </a:rPr>
              <a:t>mưa</a:t>
            </a:r>
            <a:r>
              <a:rPr lang="es-ES" sz="2400" dirty="0">
                <a:solidFill>
                  <a:srgbClr val="000000"/>
                </a:solidFill>
                <a:latin typeface="Times New Roman" pitchFamily="18" charset="0"/>
                <a:ea typeface="Times New Roman"/>
                <a:cs typeface="Times New Roman" pitchFamily="18" charset="0"/>
              </a:rPr>
              <a:t> </a:t>
            </a:r>
            <a:r>
              <a:rPr lang="es-ES" sz="2400" dirty="0" err="1">
                <a:solidFill>
                  <a:srgbClr val="000000"/>
                </a:solidFill>
                <a:latin typeface="Times New Roman" pitchFamily="18" charset="0"/>
                <a:ea typeface="Times New Roman"/>
                <a:cs typeface="Times New Roman" pitchFamily="18" charset="0"/>
              </a:rPr>
              <a:t>của</a:t>
            </a:r>
            <a:r>
              <a:rPr lang="es-ES" sz="2400" dirty="0">
                <a:solidFill>
                  <a:srgbClr val="000000"/>
                </a:solidFill>
                <a:latin typeface="Times New Roman" pitchFamily="18" charset="0"/>
                <a:ea typeface="Times New Roman"/>
                <a:cs typeface="Times New Roman" pitchFamily="18" charset="0"/>
              </a:rPr>
              <a:t> </a:t>
            </a:r>
            <a:r>
              <a:rPr lang="es-ES" sz="2400" dirty="0" err="1">
                <a:solidFill>
                  <a:srgbClr val="000000"/>
                </a:solidFill>
                <a:latin typeface="Times New Roman" pitchFamily="18" charset="0"/>
                <a:ea typeface="Times New Roman"/>
                <a:cs typeface="Times New Roman" pitchFamily="18" charset="0"/>
              </a:rPr>
              <a:t>người</a:t>
            </a:r>
            <a:r>
              <a:rPr lang="es-ES" sz="2400" dirty="0">
                <a:solidFill>
                  <a:srgbClr val="000000"/>
                </a:solidFill>
                <a:latin typeface="Times New Roman" pitchFamily="18" charset="0"/>
                <a:ea typeface="Times New Roman"/>
                <a:cs typeface="Times New Roman" pitchFamily="18" charset="0"/>
              </a:rPr>
              <a:t> </a:t>
            </a:r>
            <a:r>
              <a:rPr lang="es-ES" sz="2400" dirty="0" err="1">
                <a:solidFill>
                  <a:srgbClr val="000000"/>
                </a:solidFill>
                <a:latin typeface="Times New Roman" pitchFamily="18" charset="0"/>
                <a:ea typeface="Times New Roman"/>
                <a:cs typeface="Times New Roman" pitchFamily="18" charset="0"/>
              </a:rPr>
              <a:t>Sán</a:t>
            </a:r>
            <a:r>
              <a:rPr lang="es-ES" sz="2400" dirty="0">
                <a:solidFill>
                  <a:srgbClr val="000000"/>
                </a:solidFill>
                <a:latin typeface="Times New Roman" pitchFamily="18" charset="0"/>
                <a:ea typeface="Times New Roman"/>
                <a:cs typeface="Times New Roman" pitchFamily="18" charset="0"/>
              </a:rPr>
              <a:t> Chay ở </a:t>
            </a:r>
            <a:r>
              <a:rPr lang="es-ES" sz="2400" dirty="0" err="1">
                <a:solidFill>
                  <a:srgbClr val="000000"/>
                </a:solidFill>
                <a:latin typeface="Times New Roman" pitchFamily="18" charset="0"/>
                <a:ea typeface="Times New Roman"/>
                <a:cs typeface="Times New Roman" pitchFamily="18" charset="0"/>
              </a:rPr>
              <a:t>Phú</a:t>
            </a:r>
            <a:r>
              <a:rPr lang="es-ES" sz="2400" dirty="0">
                <a:solidFill>
                  <a:srgbClr val="000000"/>
                </a:solidFill>
                <a:latin typeface="Times New Roman" pitchFamily="18" charset="0"/>
                <a:ea typeface="Times New Roman"/>
                <a:cs typeface="Times New Roman" pitchFamily="18" charset="0"/>
              </a:rPr>
              <a:t> </a:t>
            </a:r>
            <a:r>
              <a:rPr lang="es-ES" sz="2400" dirty="0" err="1">
                <a:solidFill>
                  <a:srgbClr val="000000"/>
                </a:solidFill>
                <a:latin typeface="Times New Roman" pitchFamily="18" charset="0"/>
                <a:ea typeface="Times New Roman"/>
                <a:cs typeface="Times New Roman" pitchFamily="18" charset="0"/>
              </a:rPr>
              <a:t>Lương</a:t>
            </a:r>
            <a:r>
              <a:rPr lang="es-ES" sz="2400" dirty="0">
                <a:solidFill>
                  <a:srgbClr val="000000"/>
                </a:solidFill>
                <a:latin typeface="Times New Roman" pitchFamily="18" charset="0"/>
                <a:ea typeface="Times New Roman"/>
                <a:cs typeface="Times New Roman" pitchFamily="18" charset="0"/>
              </a:rPr>
              <a:t>, </a:t>
            </a:r>
            <a:r>
              <a:rPr lang="es-ES" sz="2400" dirty="0" err="1">
                <a:solidFill>
                  <a:srgbClr val="000000"/>
                </a:solidFill>
                <a:latin typeface="Times New Roman" pitchFamily="18" charset="0"/>
                <a:ea typeface="Times New Roman"/>
                <a:cs typeface="Times New Roman" pitchFamily="18" charset="0"/>
              </a:rPr>
              <a:t>Lễ</a:t>
            </a:r>
            <a:r>
              <a:rPr lang="es-ES" sz="2400" dirty="0">
                <a:solidFill>
                  <a:srgbClr val="000000"/>
                </a:solidFill>
                <a:latin typeface="Times New Roman" pitchFamily="18" charset="0"/>
                <a:ea typeface="Times New Roman"/>
                <a:cs typeface="Times New Roman" pitchFamily="18" charset="0"/>
              </a:rPr>
              <a:t> </a:t>
            </a:r>
            <a:r>
              <a:rPr lang="es-ES" sz="2400" dirty="0" err="1">
                <a:solidFill>
                  <a:srgbClr val="000000"/>
                </a:solidFill>
                <a:latin typeface="Times New Roman" pitchFamily="18" charset="0"/>
                <a:ea typeface="Times New Roman"/>
                <a:cs typeface="Times New Roman" pitchFamily="18" charset="0"/>
              </a:rPr>
              <a:t>hội</a:t>
            </a:r>
            <a:r>
              <a:rPr lang="es-ES" sz="2400" dirty="0">
                <a:solidFill>
                  <a:srgbClr val="000000"/>
                </a:solidFill>
                <a:latin typeface="Times New Roman" pitchFamily="18" charset="0"/>
                <a:ea typeface="Times New Roman"/>
                <a:cs typeface="Times New Roman" pitchFamily="18" charset="0"/>
              </a:rPr>
              <a:t> </a:t>
            </a:r>
            <a:r>
              <a:rPr lang="es-ES" sz="2400" dirty="0" err="1">
                <a:solidFill>
                  <a:srgbClr val="000000"/>
                </a:solidFill>
                <a:latin typeface="Times New Roman" pitchFamily="18" charset="0"/>
                <a:ea typeface="Times New Roman"/>
                <a:cs typeface="Times New Roman" pitchFamily="18" charset="0"/>
              </a:rPr>
              <a:t>Lồng</a:t>
            </a:r>
            <a:r>
              <a:rPr lang="es-ES" sz="2400" dirty="0">
                <a:solidFill>
                  <a:srgbClr val="000000"/>
                </a:solidFill>
                <a:latin typeface="Times New Roman" pitchFamily="18" charset="0"/>
                <a:ea typeface="Times New Roman"/>
                <a:cs typeface="Times New Roman" pitchFamily="18" charset="0"/>
              </a:rPr>
              <a:t> </a:t>
            </a:r>
            <a:r>
              <a:rPr lang="es-ES" sz="2400" dirty="0" err="1">
                <a:solidFill>
                  <a:srgbClr val="000000"/>
                </a:solidFill>
                <a:latin typeface="Times New Roman" pitchFamily="18" charset="0"/>
                <a:ea typeface="Times New Roman"/>
                <a:cs typeface="Times New Roman" pitchFamily="18" charset="0"/>
              </a:rPr>
              <a:t>Tồng</a:t>
            </a:r>
            <a:r>
              <a:rPr lang="es-ES" sz="2400" dirty="0">
                <a:solidFill>
                  <a:srgbClr val="000000"/>
                </a:solidFill>
                <a:latin typeface="Times New Roman" pitchFamily="18" charset="0"/>
                <a:ea typeface="Times New Roman"/>
                <a:cs typeface="Times New Roman" pitchFamily="18" charset="0"/>
              </a:rPr>
              <a:t> ATK ở </a:t>
            </a:r>
            <a:r>
              <a:rPr lang="es-ES" sz="2400" dirty="0" err="1">
                <a:solidFill>
                  <a:srgbClr val="000000"/>
                </a:solidFill>
                <a:latin typeface="Times New Roman" pitchFamily="18" charset="0"/>
                <a:ea typeface="Times New Roman"/>
                <a:cs typeface="Times New Roman" pitchFamily="18" charset="0"/>
              </a:rPr>
              <a:t>Định</a:t>
            </a:r>
            <a:r>
              <a:rPr lang="es-ES" sz="2400" dirty="0">
                <a:solidFill>
                  <a:srgbClr val="000000"/>
                </a:solidFill>
                <a:latin typeface="Times New Roman" pitchFamily="18" charset="0"/>
                <a:ea typeface="Times New Roman"/>
                <a:cs typeface="Times New Roman" pitchFamily="18" charset="0"/>
              </a:rPr>
              <a:t> </a:t>
            </a:r>
            <a:r>
              <a:rPr lang="es-ES" sz="2400" dirty="0" err="1">
                <a:solidFill>
                  <a:srgbClr val="000000"/>
                </a:solidFill>
                <a:latin typeface="Times New Roman" pitchFamily="18" charset="0"/>
                <a:ea typeface="Times New Roman"/>
                <a:cs typeface="Times New Roman" pitchFamily="18" charset="0"/>
              </a:rPr>
              <a:t>Hóa</a:t>
            </a:r>
            <a:r>
              <a:rPr lang="es-ES" sz="2400" dirty="0">
                <a:solidFill>
                  <a:srgbClr val="000000"/>
                </a:solidFill>
                <a:latin typeface="Times New Roman" pitchFamily="18" charset="0"/>
                <a:ea typeface="Times New Roman"/>
                <a:cs typeface="Times New Roman" pitchFamily="18" charset="0"/>
              </a:rPr>
              <a:t>, </a:t>
            </a:r>
            <a:r>
              <a:rPr lang="es-ES" sz="2400" dirty="0" err="1">
                <a:solidFill>
                  <a:srgbClr val="000000"/>
                </a:solidFill>
                <a:latin typeface="Times New Roman" pitchFamily="18" charset="0"/>
                <a:ea typeface="Times New Roman"/>
                <a:cs typeface="Times New Roman" pitchFamily="18" charset="0"/>
              </a:rPr>
              <a:t>lễ</a:t>
            </a:r>
            <a:r>
              <a:rPr lang="es-ES" sz="2400" dirty="0">
                <a:solidFill>
                  <a:srgbClr val="000000"/>
                </a:solidFill>
                <a:latin typeface="Times New Roman" pitchFamily="18" charset="0"/>
                <a:ea typeface="Times New Roman"/>
                <a:cs typeface="Times New Roman" pitchFamily="18" charset="0"/>
              </a:rPr>
              <a:t> </a:t>
            </a:r>
            <a:r>
              <a:rPr lang="es-ES" sz="2400" dirty="0" err="1">
                <a:solidFill>
                  <a:srgbClr val="000000"/>
                </a:solidFill>
                <a:latin typeface="Times New Roman" pitchFamily="18" charset="0"/>
                <a:ea typeface="Times New Roman"/>
                <a:cs typeface="Times New Roman" pitchFamily="18" charset="0"/>
              </a:rPr>
              <a:t>hội</a:t>
            </a:r>
            <a:r>
              <a:rPr lang="es-ES" sz="2400" dirty="0">
                <a:solidFill>
                  <a:srgbClr val="000000"/>
                </a:solidFill>
                <a:latin typeface="Times New Roman" pitchFamily="18" charset="0"/>
                <a:ea typeface="Times New Roman"/>
                <a:cs typeface="Times New Roman" pitchFamily="18" charset="0"/>
              </a:rPr>
              <a:t> </a:t>
            </a:r>
            <a:r>
              <a:rPr lang="es-ES" sz="2400" dirty="0" err="1">
                <a:solidFill>
                  <a:srgbClr val="000000"/>
                </a:solidFill>
                <a:latin typeface="Times New Roman" pitchFamily="18" charset="0"/>
                <a:ea typeface="Times New Roman"/>
                <a:cs typeface="Times New Roman" pitchFamily="18" charset="0"/>
              </a:rPr>
              <a:t>Ooc</a:t>
            </a:r>
            <a:r>
              <a:rPr lang="es-ES" sz="2400" dirty="0">
                <a:solidFill>
                  <a:srgbClr val="000000"/>
                </a:solidFill>
                <a:latin typeface="Times New Roman" pitchFamily="18" charset="0"/>
                <a:ea typeface="Times New Roman"/>
                <a:cs typeface="Times New Roman" pitchFamily="18" charset="0"/>
              </a:rPr>
              <a:t>’ </a:t>
            </a:r>
            <a:r>
              <a:rPr lang="es-ES" sz="2400" dirty="0" err="1">
                <a:solidFill>
                  <a:srgbClr val="000000"/>
                </a:solidFill>
                <a:latin typeface="Times New Roman" pitchFamily="18" charset="0"/>
                <a:ea typeface="Times New Roman"/>
                <a:cs typeface="Times New Roman" pitchFamily="18" charset="0"/>
              </a:rPr>
              <a:t>bò</a:t>
            </a:r>
            <a:r>
              <a:rPr lang="es-ES" sz="2400" dirty="0">
                <a:solidFill>
                  <a:srgbClr val="000000"/>
                </a:solidFill>
                <a:latin typeface="Times New Roman" pitchFamily="18" charset="0"/>
                <a:ea typeface="Times New Roman"/>
                <a:cs typeface="Times New Roman" pitchFamily="18" charset="0"/>
              </a:rPr>
              <a:t> </a:t>
            </a:r>
            <a:r>
              <a:rPr lang="es-ES" sz="2400" dirty="0" err="1">
                <a:solidFill>
                  <a:srgbClr val="000000"/>
                </a:solidFill>
                <a:latin typeface="Times New Roman" pitchFamily="18" charset="0"/>
                <a:ea typeface="Times New Roman"/>
                <a:cs typeface="Times New Roman" pitchFamily="18" charset="0"/>
              </a:rPr>
              <a:t>của</a:t>
            </a:r>
            <a:r>
              <a:rPr lang="es-ES" sz="2400" dirty="0">
                <a:solidFill>
                  <a:srgbClr val="000000"/>
                </a:solidFill>
                <a:latin typeface="Times New Roman" pitchFamily="18" charset="0"/>
                <a:ea typeface="Times New Roman"/>
                <a:cs typeface="Times New Roman" pitchFamily="18" charset="0"/>
              </a:rPr>
              <a:t> </a:t>
            </a:r>
            <a:r>
              <a:rPr lang="es-ES" sz="2400" dirty="0" err="1">
                <a:solidFill>
                  <a:srgbClr val="000000"/>
                </a:solidFill>
                <a:latin typeface="Times New Roman" pitchFamily="18" charset="0"/>
                <a:ea typeface="Times New Roman"/>
                <a:cs typeface="Times New Roman" pitchFamily="18" charset="0"/>
              </a:rPr>
              <a:t>người</a:t>
            </a:r>
            <a:r>
              <a:rPr lang="es-ES" sz="2400" dirty="0">
                <a:solidFill>
                  <a:srgbClr val="000000"/>
                </a:solidFill>
                <a:latin typeface="Times New Roman" pitchFamily="18" charset="0"/>
                <a:ea typeface="Times New Roman"/>
                <a:cs typeface="Times New Roman" pitchFamily="18" charset="0"/>
              </a:rPr>
              <a:t> </a:t>
            </a:r>
            <a:r>
              <a:rPr lang="es-ES" sz="2400" dirty="0" err="1">
                <a:solidFill>
                  <a:srgbClr val="000000"/>
                </a:solidFill>
                <a:latin typeface="Times New Roman" pitchFamily="18" charset="0"/>
                <a:ea typeface="Times New Roman"/>
                <a:cs typeface="Times New Roman" pitchFamily="18" charset="0"/>
              </a:rPr>
              <a:t>dân</a:t>
            </a:r>
            <a:r>
              <a:rPr lang="es-ES" sz="2400" dirty="0">
                <a:solidFill>
                  <a:srgbClr val="000000"/>
                </a:solidFill>
                <a:latin typeface="Times New Roman" pitchFamily="18" charset="0"/>
                <a:ea typeface="Times New Roman"/>
                <a:cs typeface="Times New Roman" pitchFamily="18" charset="0"/>
              </a:rPr>
              <a:t> </a:t>
            </a:r>
            <a:r>
              <a:rPr lang="es-ES" sz="2400" dirty="0" err="1">
                <a:solidFill>
                  <a:srgbClr val="000000"/>
                </a:solidFill>
                <a:latin typeface="Times New Roman" pitchFamily="18" charset="0"/>
                <a:ea typeface="Times New Roman"/>
                <a:cs typeface="Times New Roman" pitchFamily="18" charset="0"/>
              </a:rPr>
              <a:t>tộc</a:t>
            </a:r>
            <a:r>
              <a:rPr lang="es-ES" sz="2400" dirty="0">
                <a:solidFill>
                  <a:srgbClr val="000000"/>
                </a:solidFill>
                <a:latin typeface="Times New Roman" pitchFamily="18" charset="0"/>
                <a:ea typeface="Times New Roman"/>
                <a:cs typeface="Times New Roman" pitchFamily="18" charset="0"/>
              </a:rPr>
              <a:t> </a:t>
            </a:r>
            <a:r>
              <a:rPr lang="es-ES" sz="2400" dirty="0" err="1">
                <a:solidFill>
                  <a:srgbClr val="000000"/>
                </a:solidFill>
                <a:latin typeface="Times New Roman" pitchFamily="18" charset="0"/>
                <a:ea typeface="Times New Roman"/>
                <a:cs typeface="Times New Roman" pitchFamily="18" charset="0"/>
              </a:rPr>
              <a:t>Nùng</a:t>
            </a:r>
            <a:r>
              <a:rPr lang="es-ES" sz="2400" dirty="0">
                <a:solidFill>
                  <a:srgbClr val="000000"/>
                </a:solidFill>
                <a:latin typeface="Times New Roman" pitchFamily="18" charset="0"/>
                <a:ea typeface="Times New Roman"/>
                <a:cs typeface="Times New Roman" pitchFamily="18" charset="0"/>
              </a:rPr>
              <a:t> ở </a:t>
            </a:r>
            <a:r>
              <a:rPr lang="es-ES" sz="2400" dirty="0" err="1">
                <a:solidFill>
                  <a:srgbClr val="000000"/>
                </a:solidFill>
                <a:latin typeface="Times New Roman" pitchFamily="18" charset="0"/>
                <a:ea typeface="Times New Roman"/>
                <a:cs typeface="Times New Roman" pitchFamily="18" charset="0"/>
              </a:rPr>
              <a:t>Đồng</a:t>
            </a:r>
            <a:r>
              <a:rPr lang="es-ES" sz="2400" dirty="0">
                <a:solidFill>
                  <a:srgbClr val="000000"/>
                </a:solidFill>
                <a:latin typeface="Times New Roman" pitchFamily="18" charset="0"/>
                <a:ea typeface="Times New Roman"/>
                <a:cs typeface="Times New Roman" pitchFamily="18" charset="0"/>
              </a:rPr>
              <a:t> </a:t>
            </a:r>
            <a:r>
              <a:rPr lang="es-ES" sz="2400" dirty="0" err="1">
                <a:solidFill>
                  <a:srgbClr val="000000"/>
                </a:solidFill>
                <a:latin typeface="Times New Roman" pitchFamily="18" charset="0"/>
                <a:ea typeface="Times New Roman"/>
                <a:cs typeface="Times New Roman" pitchFamily="18" charset="0"/>
              </a:rPr>
              <a:t>Hỷ</a:t>
            </a:r>
            <a:r>
              <a:rPr lang="es-ES" sz="2400" dirty="0">
                <a:solidFill>
                  <a:srgbClr val="000000"/>
                </a:solidFill>
                <a:latin typeface="Times New Roman" pitchFamily="18" charset="0"/>
                <a:ea typeface="Times New Roman"/>
                <a:cs typeface="Times New Roman" pitchFamily="18" charset="0"/>
              </a:rPr>
              <a:t> hay </a:t>
            </a:r>
            <a:r>
              <a:rPr lang="es-ES" sz="2400" dirty="0" err="1">
                <a:solidFill>
                  <a:srgbClr val="000000"/>
                </a:solidFill>
                <a:latin typeface="Times New Roman" pitchFamily="18" charset="0"/>
                <a:ea typeface="Times New Roman"/>
                <a:cs typeface="Times New Roman" pitchFamily="18" charset="0"/>
              </a:rPr>
              <a:t>nghi</a:t>
            </a:r>
            <a:r>
              <a:rPr lang="es-ES" sz="2400" dirty="0">
                <a:solidFill>
                  <a:srgbClr val="000000"/>
                </a:solidFill>
                <a:latin typeface="Times New Roman" pitchFamily="18" charset="0"/>
                <a:ea typeface="Times New Roman"/>
                <a:cs typeface="Times New Roman" pitchFamily="18" charset="0"/>
              </a:rPr>
              <a:t> </a:t>
            </a:r>
            <a:r>
              <a:rPr lang="es-ES" sz="2400" dirty="0" err="1">
                <a:solidFill>
                  <a:srgbClr val="000000"/>
                </a:solidFill>
                <a:latin typeface="Times New Roman" pitchFamily="18" charset="0"/>
                <a:ea typeface="Times New Roman"/>
                <a:cs typeface="Times New Roman" pitchFamily="18" charset="0"/>
              </a:rPr>
              <a:t>lễ</a:t>
            </a:r>
            <a:r>
              <a:rPr lang="es-ES" sz="2400" dirty="0">
                <a:solidFill>
                  <a:srgbClr val="000000"/>
                </a:solidFill>
                <a:latin typeface="Times New Roman" pitchFamily="18" charset="0"/>
                <a:ea typeface="Times New Roman"/>
                <a:cs typeface="Times New Roman" pitchFamily="18" charset="0"/>
              </a:rPr>
              <a:t> </a:t>
            </a:r>
            <a:r>
              <a:rPr lang="es-ES" sz="2400" dirty="0" err="1">
                <a:solidFill>
                  <a:srgbClr val="000000"/>
                </a:solidFill>
                <a:latin typeface="Times New Roman" pitchFamily="18" charset="0"/>
                <a:ea typeface="Times New Roman"/>
                <a:cs typeface="Times New Roman" pitchFamily="18" charset="0"/>
              </a:rPr>
              <a:t>cấp</a:t>
            </a:r>
            <a:r>
              <a:rPr lang="es-ES" sz="2400" dirty="0">
                <a:solidFill>
                  <a:srgbClr val="000000"/>
                </a:solidFill>
                <a:latin typeface="Times New Roman" pitchFamily="18" charset="0"/>
                <a:ea typeface="Times New Roman"/>
                <a:cs typeface="Times New Roman" pitchFamily="18" charset="0"/>
              </a:rPr>
              <a:t> </a:t>
            </a:r>
            <a:r>
              <a:rPr lang="es-ES" sz="2400" dirty="0" err="1">
                <a:solidFill>
                  <a:srgbClr val="000000"/>
                </a:solidFill>
                <a:latin typeface="Times New Roman" pitchFamily="18" charset="0"/>
                <a:ea typeface="Times New Roman"/>
                <a:cs typeface="Times New Roman" pitchFamily="18" charset="0"/>
              </a:rPr>
              <a:t>sắc</a:t>
            </a:r>
            <a:r>
              <a:rPr lang="es-ES" sz="2400" dirty="0">
                <a:solidFill>
                  <a:srgbClr val="000000"/>
                </a:solidFill>
                <a:latin typeface="Times New Roman" pitchFamily="18" charset="0"/>
                <a:ea typeface="Times New Roman"/>
                <a:cs typeface="Times New Roman" pitchFamily="18" charset="0"/>
              </a:rPr>
              <a:t> </a:t>
            </a:r>
            <a:r>
              <a:rPr lang="es-ES" sz="2400" dirty="0" err="1">
                <a:solidFill>
                  <a:srgbClr val="000000"/>
                </a:solidFill>
                <a:latin typeface="Times New Roman" pitchFamily="18" charset="0"/>
                <a:ea typeface="Times New Roman"/>
                <a:cs typeface="Times New Roman" pitchFamily="18" charset="0"/>
              </a:rPr>
              <a:t>của</a:t>
            </a:r>
            <a:r>
              <a:rPr lang="es-ES" sz="2400" dirty="0">
                <a:solidFill>
                  <a:srgbClr val="000000"/>
                </a:solidFill>
                <a:latin typeface="Times New Roman" pitchFamily="18" charset="0"/>
                <a:ea typeface="Times New Roman"/>
                <a:cs typeface="Times New Roman" pitchFamily="18" charset="0"/>
              </a:rPr>
              <a:t> </a:t>
            </a:r>
            <a:r>
              <a:rPr lang="es-ES" sz="2400" dirty="0" err="1">
                <a:solidFill>
                  <a:srgbClr val="000000"/>
                </a:solidFill>
                <a:latin typeface="Times New Roman" pitchFamily="18" charset="0"/>
                <a:ea typeface="Times New Roman"/>
                <a:cs typeface="Times New Roman" pitchFamily="18" charset="0"/>
              </a:rPr>
              <a:t>người</a:t>
            </a:r>
            <a:r>
              <a:rPr lang="es-ES" sz="2400" dirty="0">
                <a:solidFill>
                  <a:srgbClr val="000000"/>
                </a:solidFill>
                <a:latin typeface="Times New Roman" pitchFamily="18" charset="0"/>
                <a:ea typeface="Times New Roman"/>
                <a:cs typeface="Times New Roman" pitchFamily="18" charset="0"/>
              </a:rPr>
              <a:t> </a:t>
            </a:r>
            <a:r>
              <a:rPr lang="es-ES" sz="2400" dirty="0" err="1">
                <a:solidFill>
                  <a:srgbClr val="000000"/>
                </a:solidFill>
                <a:latin typeface="Times New Roman" pitchFamily="18" charset="0"/>
                <a:ea typeface="Times New Roman"/>
                <a:cs typeface="Times New Roman" pitchFamily="18" charset="0"/>
              </a:rPr>
              <a:t>Nùng</a:t>
            </a:r>
            <a:r>
              <a:rPr lang="es-ES" sz="2400" dirty="0">
                <a:solidFill>
                  <a:srgbClr val="000000"/>
                </a:solidFill>
                <a:latin typeface="Times New Roman" pitchFamily="18" charset="0"/>
                <a:ea typeface="Times New Roman"/>
                <a:cs typeface="Times New Roman" pitchFamily="18" charset="0"/>
              </a:rPr>
              <a:t>, </a:t>
            </a:r>
            <a:r>
              <a:rPr lang="es-ES" sz="2400" dirty="0" err="1">
                <a:solidFill>
                  <a:srgbClr val="000000"/>
                </a:solidFill>
                <a:latin typeface="Times New Roman" pitchFamily="18" charset="0"/>
                <a:ea typeface="Times New Roman"/>
                <a:cs typeface="Times New Roman" pitchFamily="18" charset="0"/>
              </a:rPr>
              <a:t>người</a:t>
            </a:r>
            <a:r>
              <a:rPr lang="es-ES" sz="2400" dirty="0">
                <a:solidFill>
                  <a:srgbClr val="000000"/>
                </a:solidFill>
                <a:latin typeface="Times New Roman" pitchFamily="18" charset="0"/>
                <a:ea typeface="Times New Roman"/>
                <a:cs typeface="Times New Roman" pitchFamily="18" charset="0"/>
              </a:rPr>
              <a:t> </a:t>
            </a:r>
            <a:r>
              <a:rPr lang="es-ES" sz="2400" dirty="0" err="1">
                <a:solidFill>
                  <a:srgbClr val="000000"/>
                </a:solidFill>
                <a:latin typeface="Times New Roman" pitchFamily="18" charset="0"/>
                <a:ea typeface="Times New Roman"/>
                <a:cs typeface="Times New Roman" pitchFamily="18" charset="0"/>
              </a:rPr>
              <a:t>Sán</a:t>
            </a:r>
            <a:r>
              <a:rPr lang="es-ES" sz="2400" dirty="0">
                <a:solidFill>
                  <a:srgbClr val="000000"/>
                </a:solidFill>
                <a:latin typeface="Times New Roman" pitchFamily="18" charset="0"/>
                <a:ea typeface="Times New Roman"/>
                <a:cs typeface="Times New Roman" pitchFamily="18" charset="0"/>
              </a:rPr>
              <a:t> </a:t>
            </a:r>
            <a:r>
              <a:rPr lang="es-ES" sz="2400" dirty="0" err="1">
                <a:solidFill>
                  <a:srgbClr val="000000"/>
                </a:solidFill>
                <a:latin typeface="Times New Roman" pitchFamily="18" charset="0"/>
                <a:ea typeface="Times New Roman"/>
                <a:cs typeface="Times New Roman" pitchFamily="18" charset="0"/>
              </a:rPr>
              <a:t>Dìu</a:t>
            </a:r>
            <a:r>
              <a:rPr lang="es-ES" sz="2400" dirty="0">
                <a:solidFill>
                  <a:srgbClr val="000000"/>
                </a:solidFill>
                <a:latin typeface="Times New Roman" pitchFamily="18" charset="0"/>
                <a:ea typeface="Times New Roman"/>
                <a:cs typeface="Times New Roman" pitchFamily="18" charset="0"/>
              </a:rPr>
              <a:t> </a:t>
            </a:r>
            <a:r>
              <a:rPr lang="es-ES" sz="2400" dirty="0" err="1">
                <a:solidFill>
                  <a:srgbClr val="000000"/>
                </a:solidFill>
                <a:latin typeface="Times New Roman" pitchFamily="18" charset="0"/>
                <a:ea typeface="Times New Roman"/>
                <a:cs typeface="Times New Roman" pitchFamily="18" charset="0"/>
              </a:rPr>
              <a:t>đều</a:t>
            </a:r>
            <a:r>
              <a:rPr lang="es-ES" sz="2400" dirty="0">
                <a:solidFill>
                  <a:srgbClr val="000000"/>
                </a:solidFill>
                <a:latin typeface="Times New Roman" pitchFamily="18" charset="0"/>
                <a:ea typeface="Times New Roman"/>
                <a:cs typeface="Times New Roman" pitchFamily="18" charset="0"/>
              </a:rPr>
              <a:t> </a:t>
            </a:r>
            <a:r>
              <a:rPr lang="es-ES" sz="2400" dirty="0" err="1">
                <a:solidFill>
                  <a:srgbClr val="000000"/>
                </a:solidFill>
                <a:latin typeface="Times New Roman" pitchFamily="18" charset="0"/>
                <a:ea typeface="Times New Roman"/>
                <a:cs typeface="Times New Roman" pitchFamily="18" charset="0"/>
              </a:rPr>
              <a:t>có</a:t>
            </a:r>
            <a:r>
              <a:rPr lang="es-ES" sz="2400" dirty="0">
                <a:solidFill>
                  <a:srgbClr val="000000"/>
                </a:solidFill>
                <a:latin typeface="Times New Roman" pitchFamily="18" charset="0"/>
                <a:ea typeface="Times New Roman"/>
                <a:cs typeface="Times New Roman" pitchFamily="18" charset="0"/>
              </a:rPr>
              <a:t> </a:t>
            </a:r>
            <a:r>
              <a:rPr lang="es-ES" sz="2400" dirty="0" err="1">
                <a:solidFill>
                  <a:srgbClr val="000000"/>
                </a:solidFill>
                <a:latin typeface="Times New Roman" pitchFamily="18" charset="0"/>
                <a:ea typeface="Times New Roman"/>
                <a:cs typeface="Times New Roman" pitchFamily="18" charset="0"/>
              </a:rPr>
              <a:t>nhiều</a:t>
            </a:r>
            <a:r>
              <a:rPr lang="es-ES" sz="2400" dirty="0">
                <a:solidFill>
                  <a:srgbClr val="000000"/>
                </a:solidFill>
                <a:latin typeface="Times New Roman" pitchFamily="18" charset="0"/>
                <a:ea typeface="Times New Roman"/>
                <a:cs typeface="Times New Roman" pitchFamily="18" charset="0"/>
              </a:rPr>
              <a:t> </a:t>
            </a:r>
            <a:r>
              <a:rPr lang="es-ES" sz="2400" dirty="0" err="1">
                <a:solidFill>
                  <a:srgbClr val="000000"/>
                </a:solidFill>
                <a:latin typeface="Times New Roman" pitchFamily="18" charset="0"/>
                <a:ea typeface="Times New Roman"/>
                <a:cs typeface="Times New Roman" pitchFamily="18" charset="0"/>
              </a:rPr>
              <a:t>đặc</a:t>
            </a:r>
            <a:r>
              <a:rPr lang="es-ES" sz="2400" dirty="0">
                <a:solidFill>
                  <a:srgbClr val="000000"/>
                </a:solidFill>
                <a:latin typeface="Times New Roman" pitchFamily="18" charset="0"/>
                <a:ea typeface="Times New Roman"/>
                <a:cs typeface="Times New Roman" pitchFamily="18" charset="0"/>
              </a:rPr>
              <a:t> </a:t>
            </a:r>
            <a:r>
              <a:rPr lang="es-ES" sz="2400" dirty="0" err="1" smtClean="0">
                <a:solidFill>
                  <a:srgbClr val="000000"/>
                </a:solidFill>
                <a:latin typeface="Times New Roman" pitchFamily="18" charset="0"/>
                <a:ea typeface="Times New Roman"/>
                <a:cs typeface="Times New Roman" pitchFamily="18" charset="0"/>
              </a:rPr>
              <a:t>trưng</a:t>
            </a:r>
            <a:r>
              <a:rPr lang="es-ES" sz="2400" dirty="0" smtClean="0">
                <a:solidFill>
                  <a:srgbClr val="000000"/>
                </a:solidFill>
                <a:latin typeface="Times New Roman" pitchFamily="18" charset="0"/>
                <a:ea typeface="Times New Roman"/>
                <a:cs typeface="Times New Roman" pitchFamily="18" charset="0"/>
              </a:rPr>
              <a:t>).  </a:t>
            </a:r>
            <a:endParaRPr lang="en-US" sz="2400" dirty="0">
              <a:latin typeface="Times New Roman" pitchFamily="18" charset="0"/>
              <a:cs typeface="Times New Roman" pitchFamily="18" charset="0"/>
            </a:endParaRPr>
          </a:p>
        </p:txBody>
      </p:sp>
      <p:sp>
        <p:nvSpPr>
          <p:cNvPr id="4" name="TextBox 3"/>
          <p:cNvSpPr txBox="1"/>
          <p:nvPr/>
        </p:nvSpPr>
        <p:spPr>
          <a:xfrm>
            <a:off x="685800" y="3483589"/>
            <a:ext cx="8001000" cy="2308324"/>
          </a:xfrm>
          <a:prstGeom prst="rect">
            <a:avLst/>
          </a:prstGeom>
          <a:noFill/>
        </p:spPr>
        <p:txBody>
          <a:bodyPr wrap="square" rtlCol="0">
            <a:spAutoFit/>
          </a:bodyPr>
          <a:lstStyle/>
          <a:p>
            <a:pPr>
              <a:lnSpc>
                <a:spcPct val="120000"/>
              </a:lnSpc>
              <a:spcAft>
                <a:spcPts val="0"/>
              </a:spcAft>
            </a:pPr>
            <a:r>
              <a:rPr lang="en-US" sz="2400" dirty="0" smtClean="0">
                <a:solidFill>
                  <a:srgbClr val="333333"/>
                </a:solidFill>
                <a:latin typeface="Times New Roman" pitchFamily="18" charset="0"/>
                <a:ea typeface="Times New Roman"/>
                <a:cs typeface="Times New Roman" pitchFamily="18" charset="0"/>
              </a:rPr>
              <a:t>  </a:t>
            </a:r>
            <a:r>
              <a:rPr lang="en-US" sz="2400" b="1" dirty="0" smtClean="0">
                <a:solidFill>
                  <a:srgbClr val="030046"/>
                </a:solidFill>
                <a:latin typeface="Times New Roman" pitchFamily="18" charset="0"/>
                <a:ea typeface="Times New Roman"/>
                <a:cs typeface="Times New Roman" pitchFamily="18" charset="0"/>
              </a:rPr>
              <a:t>* </a:t>
            </a:r>
            <a:r>
              <a:rPr lang="en-US" sz="2400" b="1" dirty="0" err="1" smtClean="0">
                <a:solidFill>
                  <a:srgbClr val="030046"/>
                </a:solidFill>
                <a:latin typeface="Times New Roman" pitchFamily="18" charset="0"/>
                <a:ea typeface="Times New Roman"/>
                <a:cs typeface="Times New Roman" pitchFamily="18" charset="0"/>
              </a:rPr>
              <a:t>Phú</a:t>
            </a:r>
            <a:r>
              <a:rPr lang="en-US" sz="2400" b="1" dirty="0" smtClean="0">
                <a:solidFill>
                  <a:srgbClr val="030046"/>
                </a:solidFill>
                <a:latin typeface="Times New Roman" pitchFamily="18" charset="0"/>
                <a:ea typeface="Times New Roman"/>
                <a:cs typeface="Times New Roman" pitchFamily="18" charset="0"/>
              </a:rPr>
              <a:t> </a:t>
            </a:r>
            <a:r>
              <a:rPr lang="en-US" sz="2400" b="1" dirty="0" err="1" smtClean="0">
                <a:solidFill>
                  <a:srgbClr val="030046"/>
                </a:solidFill>
                <a:latin typeface="Times New Roman" pitchFamily="18" charset="0"/>
                <a:ea typeface="Times New Roman"/>
                <a:cs typeface="Times New Roman" pitchFamily="18" charset="0"/>
              </a:rPr>
              <a:t>Bình</a:t>
            </a:r>
            <a:r>
              <a:rPr lang="en-US" sz="2400" b="1" dirty="0" smtClean="0">
                <a:solidFill>
                  <a:srgbClr val="030046"/>
                </a:solidFill>
                <a:latin typeface="Times New Roman" pitchFamily="18" charset="0"/>
                <a:ea typeface="Times New Roman"/>
                <a:cs typeface="Times New Roman" pitchFamily="18" charset="0"/>
              </a:rPr>
              <a:t>:  </a:t>
            </a:r>
          </a:p>
          <a:p>
            <a:pPr>
              <a:lnSpc>
                <a:spcPct val="120000"/>
              </a:lnSpc>
              <a:spcAft>
                <a:spcPts val="0"/>
              </a:spcAft>
            </a:pPr>
            <a:r>
              <a:rPr lang="en-US" sz="2400" dirty="0" smtClean="0">
                <a:solidFill>
                  <a:schemeClr val="tx1">
                    <a:lumMod val="95000"/>
                    <a:lumOff val="5000"/>
                  </a:schemeClr>
                </a:solidFill>
                <a:latin typeface="Times New Roman" pitchFamily="18" charset="0"/>
                <a:ea typeface="Times New Roman"/>
                <a:cs typeface="Times New Roman" pitchFamily="18" charset="0"/>
              </a:rPr>
              <a:t>+ </a:t>
            </a:r>
            <a:r>
              <a:rPr lang="en-US" sz="2400" dirty="0" err="1" smtClean="0">
                <a:solidFill>
                  <a:schemeClr val="tx1">
                    <a:lumMod val="95000"/>
                    <a:lumOff val="5000"/>
                  </a:schemeClr>
                </a:solidFill>
                <a:latin typeface="Times New Roman" pitchFamily="18" charset="0"/>
                <a:ea typeface="Times New Roman"/>
                <a:cs typeface="Times New Roman" pitchFamily="18" charset="0"/>
              </a:rPr>
              <a:t>Hội</a:t>
            </a:r>
            <a:r>
              <a:rPr lang="en-US" sz="2400" dirty="0" smtClean="0">
                <a:solidFill>
                  <a:schemeClr val="tx1">
                    <a:lumMod val="95000"/>
                    <a:lumOff val="5000"/>
                  </a:schemeClr>
                </a:solidFill>
                <a:latin typeface="Times New Roman" pitchFamily="18" charset="0"/>
                <a:ea typeface="Times New Roman"/>
                <a:cs typeface="Times New Roman" pitchFamily="18" charset="0"/>
              </a:rPr>
              <a:t> </a:t>
            </a:r>
            <a:r>
              <a:rPr lang="en-US" sz="2400" dirty="0" err="1">
                <a:solidFill>
                  <a:schemeClr val="tx1">
                    <a:lumMod val="95000"/>
                    <a:lumOff val="5000"/>
                  </a:schemeClr>
                </a:solidFill>
                <a:latin typeface="Times New Roman" pitchFamily="18" charset="0"/>
                <a:ea typeface="Times New Roman"/>
                <a:cs typeface="Times New Roman" pitchFamily="18" charset="0"/>
              </a:rPr>
              <a:t>Đình</a:t>
            </a:r>
            <a:r>
              <a:rPr lang="en-US" sz="2400" dirty="0">
                <a:solidFill>
                  <a:schemeClr val="tx1">
                    <a:lumMod val="95000"/>
                    <a:lumOff val="5000"/>
                  </a:schemeClr>
                </a:solidFill>
                <a:latin typeface="Times New Roman" pitchFamily="18" charset="0"/>
                <a:ea typeface="Times New Roman"/>
                <a:cs typeface="Times New Roman" pitchFamily="18" charset="0"/>
              </a:rPr>
              <a:t> </a:t>
            </a:r>
            <a:r>
              <a:rPr lang="en-US" sz="2400" dirty="0" err="1">
                <a:solidFill>
                  <a:schemeClr val="tx1">
                    <a:lumMod val="95000"/>
                    <a:lumOff val="5000"/>
                  </a:schemeClr>
                </a:solidFill>
                <a:latin typeface="Times New Roman" pitchFamily="18" charset="0"/>
                <a:ea typeface="Times New Roman"/>
                <a:cs typeface="Times New Roman" pitchFamily="18" charset="0"/>
              </a:rPr>
              <a:t>Hộ</a:t>
            </a:r>
            <a:r>
              <a:rPr lang="en-US" sz="2400" dirty="0">
                <a:solidFill>
                  <a:schemeClr val="tx1">
                    <a:lumMod val="95000"/>
                    <a:lumOff val="5000"/>
                  </a:schemeClr>
                </a:solidFill>
                <a:latin typeface="Times New Roman" pitchFamily="18" charset="0"/>
                <a:ea typeface="Times New Roman"/>
                <a:cs typeface="Times New Roman" pitchFamily="18" charset="0"/>
              </a:rPr>
              <a:t> </a:t>
            </a:r>
            <a:r>
              <a:rPr lang="en-US" sz="2400" dirty="0" err="1">
                <a:solidFill>
                  <a:schemeClr val="tx1">
                    <a:lumMod val="95000"/>
                    <a:lumOff val="5000"/>
                  </a:schemeClr>
                </a:solidFill>
                <a:latin typeface="Times New Roman" pitchFamily="18" charset="0"/>
                <a:ea typeface="Times New Roman"/>
                <a:cs typeface="Times New Roman" pitchFamily="18" charset="0"/>
              </a:rPr>
              <a:t>Lệnh</a:t>
            </a:r>
            <a:r>
              <a:rPr lang="en-US" sz="2400" dirty="0">
                <a:solidFill>
                  <a:schemeClr val="tx1">
                    <a:lumMod val="95000"/>
                    <a:lumOff val="5000"/>
                  </a:schemeClr>
                </a:solidFill>
                <a:latin typeface="Times New Roman" pitchFamily="18" charset="0"/>
                <a:ea typeface="Times New Roman"/>
                <a:cs typeface="Times New Roman" pitchFamily="18" charset="0"/>
              </a:rPr>
              <a:t>. (</a:t>
            </a:r>
            <a:r>
              <a:rPr lang="en-US" sz="2400" dirty="0" err="1">
                <a:solidFill>
                  <a:schemeClr val="tx1">
                    <a:lumMod val="95000"/>
                    <a:lumOff val="5000"/>
                  </a:schemeClr>
                </a:solidFill>
                <a:latin typeface="Times New Roman" pitchFamily="18" charset="0"/>
                <a:ea typeface="Times New Roman"/>
                <a:cs typeface="Times New Roman" pitchFamily="18" charset="0"/>
              </a:rPr>
              <a:t>Mồng</a:t>
            </a:r>
            <a:r>
              <a:rPr lang="en-US" sz="2400" dirty="0">
                <a:solidFill>
                  <a:schemeClr val="tx1">
                    <a:lumMod val="95000"/>
                    <a:lumOff val="5000"/>
                  </a:schemeClr>
                </a:solidFill>
                <a:latin typeface="Times New Roman" pitchFamily="18" charset="0"/>
                <a:ea typeface="Times New Roman"/>
                <a:cs typeface="Times New Roman" pitchFamily="18" charset="0"/>
              </a:rPr>
              <a:t> 4 </a:t>
            </a:r>
            <a:r>
              <a:rPr lang="en-US" sz="2400" dirty="0" err="1">
                <a:solidFill>
                  <a:schemeClr val="tx1">
                    <a:lumMod val="95000"/>
                    <a:lumOff val="5000"/>
                  </a:schemeClr>
                </a:solidFill>
                <a:latin typeface="Times New Roman" pitchFamily="18" charset="0"/>
                <a:ea typeface="Times New Roman"/>
                <a:cs typeface="Times New Roman" pitchFamily="18" charset="0"/>
              </a:rPr>
              <a:t>tháng</a:t>
            </a:r>
            <a:r>
              <a:rPr lang="en-US" sz="2400" dirty="0">
                <a:solidFill>
                  <a:schemeClr val="tx1">
                    <a:lumMod val="95000"/>
                    <a:lumOff val="5000"/>
                  </a:schemeClr>
                </a:solidFill>
                <a:latin typeface="Times New Roman" pitchFamily="18" charset="0"/>
                <a:ea typeface="Times New Roman"/>
                <a:cs typeface="Times New Roman" pitchFamily="18" charset="0"/>
              </a:rPr>
              <a:t> </a:t>
            </a:r>
            <a:r>
              <a:rPr lang="en-US" sz="2400" dirty="0" err="1" smtClean="0">
                <a:solidFill>
                  <a:schemeClr val="tx1">
                    <a:lumMod val="95000"/>
                    <a:lumOff val="5000"/>
                  </a:schemeClr>
                </a:solidFill>
                <a:latin typeface="Times New Roman" pitchFamily="18" charset="0"/>
                <a:ea typeface="Times New Roman"/>
                <a:cs typeface="Times New Roman" pitchFamily="18" charset="0"/>
              </a:rPr>
              <a:t>giêng</a:t>
            </a:r>
            <a:r>
              <a:rPr lang="en-US" sz="2400" dirty="0" smtClean="0">
                <a:solidFill>
                  <a:schemeClr val="tx1">
                    <a:lumMod val="95000"/>
                    <a:lumOff val="5000"/>
                  </a:schemeClr>
                </a:solidFill>
                <a:latin typeface="Times New Roman" pitchFamily="18" charset="0"/>
                <a:ea typeface="Times New Roman"/>
                <a:cs typeface="Times New Roman" pitchFamily="18" charset="0"/>
              </a:rPr>
              <a:t>)</a:t>
            </a:r>
          </a:p>
          <a:p>
            <a:pPr>
              <a:lnSpc>
                <a:spcPct val="120000"/>
              </a:lnSpc>
              <a:spcAft>
                <a:spcPts val="0"/>
              </a:spcAft>
            </a:pPr>
            <a:r>
              <a:rPr lang="en-US" sz="2400" dirty="0">
                <a:solidFill>
                  <a:schemeClr val="tx1">
                    <a:lumMod val="95000"/>
                    <a:lumOff val="5000"/>
                  </a:schemeClr>
                </a:solidFill>
                <a:latin typeface="Times New Roman" pitchFamily="18" charset="0"/>
                <a:ea typeface="Times New Roman"/>
                <a:cs typeface="Times New Roman" pitchFamily="18" charset="0"/>
              </a:rPr>
              <a:t>+</a:t>
            </a:r>
            <a:r>
              <a:rPr lang="en-US" sz="2400" dirty="0" smtClean="0">
                <a:solidFill>
                  <a:schemeClr val="tx1">
                    <a:lumMod val="95000"/>
                    <a:lumOff val="5000"/>
                  </a:schemeClr>
                </a:solidFill>
                <a:latin typeface="Times New Roman" pitchFamily="18" charset="0"/>
                <a:ea typeface="Times New Roman"/>
                <a:cs typeface="Times New Roman" pitchFamily="18" charset="0"/>
              </a:rPr>
              <a:t> </a:t>
            </a:r>
            <a:r>
              <a:rPr lang="en-US" sz="2400" dirty="0" err="1">
                <a:solidFill>
                  <a:schemeClr val="tx1">
                    <a:lumMod val="95000"/>
                    <a:lumOff val="5000"/>
                  </a:schemeClr>
                </a:solidFill>
                <a:latin typeface="Times New Roman" pitchFamily="18" charset="0"/>
                <a:ea typeface="Times New Roman"/>
                <a:cs typeface="Times New Roman" pitchFamily="18" charset="0"/>
              </a:rPr>
              <a:t>Hội</a:t>
            </a:r>
            <a:r>
              <a:rPr lang="en-US" sz="2400" dirty="0">
                <a:solidFill>
                  <a:schemeClr val="tx1">
                    <a:lumMod val="95000"/>
                    <a:lumOff val="5000"/>
                  </a:schemeClr>
                </a:solidFill>
                <a:latin typeface="Times New Roman" pitchFamily="18" charset="0"/>
                <a:ea typeface="Times New Roman"/>
                <a:cs typeface="Times New Roman" pitchFamily="18" charset="0"/>
              </a:rPr>
              <a:t> </a:t>
            </a:r>
            <a:r>
              <a:rPr lang="en-US" sz="2400" dirty="0" err="1">
                <a:solidFill>
                  <a:schemeClr val="tx1">
                    <a:lumMod val="95000"/>
                    <a:lumOff val="5000"/>
                  </a:schemeClr>
                </a:solidFill>
                <a:latin typeface="Times New Roman" pitchFamily="18" charset="0"/>
                <a:ea typeface="Times New Roman"/>
                <a:cs typeface="Times New Roman" pitchFamily="18" charset="0"/>
              </a:rPr>
              <a:t>Thanh</a:t>
            </a:r>
            <a:r>
              <a:rPr lang="en-US" sz="2400" dirty="0">
                <a:solidFill>
                  <a:schemeClr val="tx1">
                    <a:lumMod val="95000"/>
                    <a:lumOff val="5000"/>
                  </a:schemeClr>
                </a:solidFill>
                <a:latin typeface="Times New Roman" pitchFamily="18" charset="0"/>
                <a:ea typeface="Times New Roman"/>
                <a:cs typeface="Times New Roman" pitchFamily="18" charset="0"/>
              </a:rPr>
              <a:t> </a:t>
            </a:r>
            <a:r>
              <a:rPr lang="en-US" sz="2400" dirty="0" err="1">
                <a:solidFill>
                  <a:schemeClr val="tx1">
                    <a:lumMod val="95000"/>
                    <a:lumOff val="5000"/>
                  </a:schemeClr>
                </a:solidFill>
                <a:latin typeface="Times New Roman" pitchFamily="18" charset="0"/>
                <a:ea typeface="Times New Roman"/>
                <a:cs typeface="Times New Roman" pitchFamily="18" charset="0"/>
              </a:rPr>
              <a:t>Ninh</a:t>
            </a:r>
            <a:r>
              <a:rPr lang="en-US" sz="2400" dirty="0">
                <a:solidFill>
                  <a:schemeClr val="tx1">
                    <a:lumMod val="95000"/>
                    <a:lumOff val="5000"/>
                  </a:schemeClr>
                </a:solidFill>
                <a:latin typeface="Times New Roman" pitchFamily="18" charset="0"/>
                <a:ea typeface="Times New Roman"/>
                <a:cs typeface="Times New Roman" pitchFamily="18" charset="0"/>
              </a:rPr>
              <a:t>. ( </a:t>
            </a:r>
            <a:r>
              <a:rPr lang="en-US" sz="2400" dirty="0" err="1">
                <a:solidFill>
                  <a:schemeClr val="tx1">
                    <a:lumMod val="95000"/>
                    <a:lumOff val="5000"/>
                  </a:schemeClr>
                </a:solidFill>
                <a:latin typeface="Times New Roman" pitchFamily="18" charset="0"/>
                <a:ea typeface="Times New Roman"/>
                <a:cs typeface="Times New Roman" pitchFamily="18" charset="0"/>
              </a:rPr>
              <a:t>Mồng</a:t>
            </a:r>
            <a:r>
              <a:rPr lang="en-US" sz="2400" dirty="0">
                <a:solidFill>
                  <a:schemeClr val="tx1">
                    <a:lumMod val="95000"/>
                    <a:lumOff val="5000"/>
                  </a:schemeClr>
                </a:solidFill>
                <a:latin typeface="Times New Roman" pitchFamily="18" charset="0"/>
                <a:ea typeface="Times New Roman"/>
                <a:cs typeface="Times New Roman" pitchFamily="18" charset="0"/>
              </a:rPr>
              <a:t> 10 </a:t>
            </a:r>
            <a:r>
              <a:rPr lang="en-US" sz="2400" dirty="0" err="1">
                <a:solidFill>
                  <a:schemeClr val="tx1">
                    <a:lumMod val="95000"/>
                    <a:lumOff val="5000"/>
                  </a:schemeClr>
                </a:solidFill>
                <a:latin typeface="Times New Roman" pitchFamily="18" charset="0"/>
                <a:ea typeface="Times New Roman"/>
                <a:cs typeface="Times New Roman" pitchFamily="18" charset="0"/>
              </a:rPr>
              <a:t>tháng</a:t>
            </a:r>
            <a:r>
              <a:rPr lang="en-US" sz="2400" dirty="0">
                <a:solidFill>
                  <a:schemeClr val="tx1">
                    <a:lumMod val="95000"/>
                    <a:lumOff val="5000"/>
                  </a:schemeClr>
                </a:solidFill>
                <a:latin typeface="Times New Roman" pitchFamily="18" charset="0"/>
                <a:ea typeface="Times New Roman"/>
                <a:cs typeface="Times New Roman" pitchFamily="18" charset="0"/>
              </a:rPr>
              <a:t> </a:t>
            </a:r>
            <a:r>
              <a:rPr lang="en-US" sz="2400" dirty="0" err="1">
                <a:solidFill>
                  <a:schemeClr val="tx1">
                    <a:lumMod val="95000"/>
                    <a:lumOff val="5000"/>
                  </a:schemeClr>
                </a:solidFill>
                <a:latin typeface="Times New Roman" pitchFamily="18" charset="0"/>
                <a:ea typeface="Times New Roman"/>
                <a:cs typeface="Times New Roman" pitchFamily="18" charset="0"/>
              </a:rPr>
              <a:t>giêng</a:t>
            </a:r>
            <a:r>
              <a:rPr lang="en-US" sz="2400" dirty="0">
                <a:solidFill>
                  <a:schemeClr val="tx1">
                    <a:lumMod val="95000"/>
                    <a:lumOff val="5000"/>
                  </a:schemeClr>
                </a:solidFill>
                <a:latin typeface="Times New Roman" pitchFamily="18" charset="0"/>
                <a:ea typeface="Times New Roman"/>
                <a:cs typeface="Times New Roman" pitchFamily="18" charset="0"/>
              </a:rPr>
              <a:t>).  </a:t>
            </a:r>
          </a:p>
          <a:p>
            <a:pPr>
              <a:lnSpc>
                <a:spcPct val="120000"/>
              </a:lnSpc>
              <a:spcAft>
                <a:spcPts val="0"/>
              </a:spcAft>
            </a:pPr>
            <a:r>
              <a:rPr lang="en-US" sz="2400" dirty="0" smtClean="0">
                <a:solidFill>
                  <a:schemeClr val="tx1">
                    <a:lumMod val="95000"/>
                    <a:lumOff val="5000"/>
                  </a:schemeClr>
                </a:solidFill>
                <a:latin typeface="Times New Roman" pitchFamily="18" charset="0"/>
                <a:ea typeface="Times New Roman"/>
                <a:cs typeface="Times New Roman" pitchFamily="18" charset="0"/>
              </a:rPr>
              <a:t>+  </a:t>
            </a:r>
            <a:r>
              <a:rPr lang="en-US" sz="2400" dirty="0" err="1">
                <a:solidFill>
                  <a:schemeClr val="tx1">
                    <a:lumMod val="95000"/>
                    <a:lumOff val="5000"/>
                  </a:schemeClr>
                </a:solidFill>
                <a:latin typeface="Times New Roman" pitchFamily="18" charset="0"/>
                <a:ea typeface="Times New Roman"/>
                <a:cs typeface="Times New Roman" pitchFamily="18" charset="0"/>
              </a:rPr>
              <a:t>Hội</a:t>
            </a:r>
            <a:r>
              <a:rPr lang="en-US" sz="2400" dirty="0">
                <a:solidFill>
                  <a:schemeClr val="tx1">
                    <a:lumMod val="95000"/>
                    <a:lumOff val="5000"/>
                  </a:schemeClr>
                </a:solidFill>
                <a:latin typeface="Times New Roman" pitchFamily="18" charset="0"/>
                <a:ea typeface="Times New Roman"/>
                <a:cs typeface="Times New Roman" pitchFamily="18" charset="0"/>
              </a:rPr>
              <a:t> </a:t>
            </a:r>
            <a:r>
              <a:rPr lang="en-US" sz="2400" dirty="0" err="1">
                <a:solidFill>
                  <a:schemeClr val="tx1">
                    <a:lumMod val="95000"/>
                    <a:lumOff val="5000"/>
                  </a:schemeClr>
                </a:solidFill>
                <a:latin typeface="Times New Roman" pitchFamily="18" charset="0"/>
                <a:ea typeface="Times New Roman"/>
                <a:cs typeface="Times New Roman" pitchFamily="18" charset="0"/>
              </a:rPr>
              <a:t>Kha</a:t>
            </a:r>
            <a:r>
              <a:rPr lang="en-US" sz="2400" dirty="0">
                <a:solidFill>
                  <a:schemeClr val="tx1">
                    <a:lumMod val="95000"/>
                    <a:lumOff val="5000"/>
                  </a:schemeClr>
                </a:solidFill>
                <a:latin typeface="Times New Roman" pitchFamily="18" charset="0"/>
                <a:ea typeface="Times New Roman"/>
                <a:cs typeface="Times New Roman" pitchFamily="18" charset="0"/>
              </a:rPr>
              <a:t> </a:t>
            </a:r>
            <a:r>
              <a:rPr lang="en-US" sz="2400" dirty="0" err="1">
                <a:solidFill>
                  <a:schemeClr val="tx1">
                    <a:lumMod val="95000"/>
                    <a:lumOff val="5000"/>
                  </a:schemeClr>
                </a:solidFill>
                <a:latin typeface="Times New Roman" pitchFamily="18" charset="0"/>
                <a:ea typeface="Times New Roman"/>
                <a:cs typeface="Times New Roman" pitchFamily="18" charset="0"/>
              </a:rPr>
              <a:t>Sơn</a:t>
            </a:r>
            <a:r>
              <a:rPr lang="en-US" sz="2400" dirty="0">
                <a:solidFill>
                  <a:schemeClr val="tx1">
                    <a:lumMod val="95000"/>
                    <a:lumOff val="5000"/>
                  </a:schemeClr>
                </a:solidFill>
                <a:latin typeface="Times New Roman" pitchFamily="18" charset="0"/>
                <a:ea typeface="Times New Roman"/>
                <a:cs typeface="Times New Roman" pitchFamily="18" charset="0"/>
              </a:rPr>
              <a:t>. (14 </a:t>
            </a:r>
            <a:r>
              <a:rPr lang="en-US" sz="2400" dirty="0" err="1">
                <a:solidFill>
                  <a:schemeClr val="tx1">
                    <a:lumMod val="95000"/>
                    <a:lumOff val="5000"/>
                  </a:schemeClr>
                </a:solidFill>
                <a:latin typeface="Times New Roman" pitchFamily="18" charset="0"/>
                <a:ea typeface="Times New Roman"/>
                <a:cs typeface="Times New Roman" pitchFamily="18" charset="0"/>
              </a:rPr>
              <a:t>tháng</a:t>
            </a:r>
            <a:r>
              <a:rPr lang="en-US" sz="2400" dirty="0">
                <a:solidFill>
                  <a:schemeClr val="tx1">
                    <a:lumMod val="95000"/>
                    <a:lumOff val="5000"/>
                  </a:schemeClr>
                </a:solidFill>
                <a:latin typeface="Times New Roman" pitchFamily="18" charset="0"/>
                <a:ea typeface="Times New Roman"/>
                <a:cs typeface="Times New Roman" pitchFamily="18" charset="0"/>
              </a:rPr>
              <a:t> 3).  </a:t>
            </a:r>
          </a:p>
          <a:p>
            <a:pPr>
              <a:lnSpc>
                <a:spcPct val="120000"/>
              </a:lnSpc>
              <a:spcAft>
                <a:spcPts val="0"/>
              </a:spcAft>
            </a:pPr>
            <a:r>
              <a:rPr lang="en-US" sz="2400" dirty="0" smtClean="0">
                <a:solidFill>
                  <a:schemeClr val="tx1">
                    <a:lumMod val="95000"/>
                    <a:lumOff val="5000"/>
                  </a:schemeClr>
                </a:solidFill>
                <a:latin typeface="Times New Roman" pitchFamily="18" charset="0"/>
                <a:ea typeface="Times New Roman"/>
                <a:cs typeface="Times New Roman" pitchFamily="18" charset="0"/>
              </a:rPr>
              <a:t>+  </a:t>
            </a:r>
            <a:r>
              <a:rPr lang="en-US" sz="2400" dirty="0" err="1">
                <a:solidFill>
                  <a:schemeClr val="tx1">
                    <a:lumMod val="95000"/>
                    <a:lumOff val="5000"/>
                  </a:schemeClr>
                </a:solidFill>
                <a:latin typeface="Times New Roman" pitchFamily="18" charset="0"/>
                <a:ea typeface="Times New Roman"/>
                <a:cs typeface="Times New Roman" pitchFamily="18" charset="0"/>
              </a:rPr>
              <a:t>Hội</a:t>
            </a:r>
            <a:r>
              <a:rPr lang="en-US" sz="2400" dirty="0">
                <a:solidFill>
                  <a:schemeClr val="tx1">
                    <a:lumMod val="95000"/>
                    <a:lumOff val="5000"/>
                  </a:schemeClr>
                </a:solidFill>
                <a:latin typeface="Times New Roman" pitchFamily="18" charset="0"/>
                <a:ea typeface="Times New Roman"/>
                <a:cs typeface="Times New Roman" pitchFamily="18" charset="0"/>
              </a:rPr>
              <a:t> </a:t>
            </a:r>
            <a:r>
              <a:rPr lang="en-US" sz="2400" dirty="0" err="1">
                <a:solidFill>
                  <a:schemeClr val="tx1">
                    <a:lumMod val="95000"/>
                    <a:lumOff val="5000"/>
                  </a:schemeClr>
                </a:solidFill>
                <a:latin typeface="Times New Roman" pitchFamily="18" charset="0"/>
                <a:ea typeface="Times New Roman"/>
                <a:cs typeface="Times New Roman" pitchFamily="18" charset="0"/>
              </a:rPr>
              <a:t>đình</a:t>
            </a:r>
            <a:r>
              <a:rPr lang="en-US" sz="2400" dirty="0">
                <a:solidFill>
                  <a:schemeClr val="tx1">
                    <a:lumMod val="95000"/>
                    <a:lumOff val="5000"/>
                  </a:schemeClr>
                </a:solidFill>
                <a:latin typeface="Times New Roman" pitchFamily="18" charset="0"/>
                <a:ea typeface="Times New Roman"/>
                <a:cs typeface="Times New Roman" pitchFamily="18" charset="0"/>
              </a:rPr>
              <a:t> </a:t>
            </a:r>
            <a:r>
              <a:rPr lang="en-US" sz="2400" dirty="0" err="1">
                <a:solidFill>
                  <a:schemeClr val="tx1">
                    <a:lumMod val="95000"/>
                    <a:lumOff val="5000"/>
                  </a:schemeClr>
                </a:solidFill>
                <a:latin typeface="Times New Roman" pitchFamily="18" charset="0"/>
                <a:ea typeface="Times New Roman"/>
                <a:cs typeface="Times New Roman" pitchFamily="18" charset="0"/>
              </a:rPr>
              <a:t>Phương</a:t>
            </a:r>
            <a:r>
              <a:rPr lang="en-US" sz="2400" dirty="0">
                <a:solidFill>
                  <a:schemeClr val="tx1">
                    <a:lumMod val="95000"/>
                    <a:lumOff val="5000"/>
                  </a:schemeClr>
                </a:solidFill>
                <a:latin typeface="Times New Roman" pitchFamily="18" charset="0"/>
                <a:ea typeface="Times New Roman"/>
                <a:cs typeface="Times New Roman" pitchFamily="18" charset="0"/>
              </a:rPr>
              <a:t> </a:t>
            </a:r>
            <a:r>
              <a:rPr lang="en-US" sz="2400" dirty="0" err="1">
                <a:solidFill>
                  <a:schemeClr val="tx1">
                    <a:lumMod val="95000"/>
                    <a:lumOff val="5000"/>
                  </a:schemeClr>
                </a:solidFill>
                <a:latin typeface="Times New Roman" pitchFamily="18" charset="0"/>
                <a:ea typeface="Times New Roman"/>
                <a:cs typeface="Times New Roman" pitchFamily="18" charset="0"/>
              </a:rPr>
              <a:t>Độ</a:t>
            </a:r>
            <a:r>
              <a:rPr lang="en-US" sz="2400" dirty="0">
                <a:solidFill>
                  <a:schemeClr val="tx1">
                    <a:lumMod val="95000"/>
                    <a:lumOff val="5000"/>
                  </a:schemeClr>
                </a:solidFill>
                <a:latin typeface="Times New Roman" pitchFamily="18" charset="0"/>
                <a:ea typeface="Times New Roman"/>
                <a:cs typeface="Times New Roman" pitchFamily="18" charset="0"/>
              </a:rPr>
              <a:t>. (</a:t>
            </a:r>
            <a:r>
              <a:rPr lang="en-US" sz="2400" dirty="0" err="1">
                <a:solidFill>
                  <a:schemeClr val="tx1">
                    <a:lumMod val="95000"/>
                    <a:lumOff val="5000"/>
                  </a:schemeClr>
                </a:solidFill>
                <a:latin typeface="Times New Roman" pitchFamily="18" charset="0"/>
                <a:ea typeface="Times New Roman"/>
                <a:cs typeface="Times New Roman" pitchFamily="18" charset="0"/>
              </a:rPr>
              <a:t>Mồng</a:t>
            </a:r>
            <a:r>
              <a:rPr lang="en-US" sz="2400" dirty="0">
                <a:solidFill>
                  <a:schemeClr val="tx1">
                    <a:lumMod val="95000"/>
                    <a:lumOff val="5000"/>
                  </a:schemeClr>
                </a:solidFill>
                <a:latin typeface="Times New Roman" pitchFamily="18" charset="0"/>
                <a:ea typeface="Times New Roman"/>
                <a:cs typeface="Times New Roman" pitchFamily="18" charset="0"/>
              </a:rPr>
              <a:t> 10 </a:t>
            </a:r>
            <a:r>
              <a:rPr lang="en-US" sz="2400" dirty="0" err="1">
                <a:solidFill>
                  <a:schemeClr val="tx1">
                    <a:lumMod val="95000"/>
                    <a:lumOff val="5000"/>
                  </a:schemeClr>
                </a:solidFill>
                <a:latin typeface="Times New Roman" pitchFamily="18" charset="0"/>
                <a:ea typeface="Times New Roman"/>
                <a:cs typeface="Times New Roman" pitchFamily="18" charset="0"/>
              </a:rPr>
              <a:t>tháng</a:t>
            </a:r>
            <a:r>
              <a:rPr lang="en-US" sz="2400" dirty="0">
                <a:solidFill>
                  <a:schemeClr val="tx1">
                    <a:lumMod val="95000"/>
                    <a:lumOff val="5000"/>
                  </a:schemeClr>
                </a:solidFill>
                <a:latin typeface="Times New Roman" pitchFamily="18" charset="0"/>
                <a:ea typeface="Times New Roman"/>
                <a:cs typeface="Times New Roman" pitchFamily="18" charset="0"/>
              </a:rPr>
              <a:t> 10</a:t>
            </a:r>
            <a:r>
              <a:rPr lang="en-US" sz="2400" dirty="0" smtClean="0">
                <a:solidFill>
                  <a:schemeClr val="tx1">
                    <a:lumMod val="95000"/>
                    <a:lumOff val="5000"/>
                  </a:schemeClr>
                </a:solidFill>
                <a:latin typeface="Times New Roman" pitchFamily="18" charset="0"/>
                <a:ea typeface="Times New Roman"/>
                <a:cs typeface="Times New Roman" pitchFamily="18" charset="0"/>
              </a:rPr>
              <a:t>)...</a:t>
            </a:r>
            <a:r>
              <a:rPr lang="en-US" sz="2400" dirty="0">
                <a:solidFill>
                  <a:schemeClr val="tx1">
                    <a:lumMod val="95000"/>
                    <a:lumOff val="5000"/>
                  </a:schemeClr>
                </a:solidFill>
                <a:latin typeface="Times New Roman" pitchFamily="18" charset="0"/>
                <a:ea typeface="Times New Roman"/>
                <a:cs typeface="Times New Roman" pitchFamily="18" charset="0"/>
              </a:rPr>
              <a:t> </a:t>
            </a:r>
            <a:r>
              <a:rPr lang="en-US" sz="2400" dirty="0" smtClean="0">
                <a:solidFill>
                  <a:schemeClr val="tx1">
                    <a:lumMod val="95000"/>
                    <a:lumOff val="5000"/>
                  </a:schemeClr>
                </a:solidFill>
                <a:latin typeface="Times New Roman" pitchFamily="18" charset="0"/>
                <a:ea typeface="Times New Roman"/>
                <a:cs typeface="Times New Roman" pitchFamily="18" charset="0"/>
              </a:rPr>
              <a:t>  </a:t>
            </a:r>
            <a:endParaRPr lang="en-US" sz="2400" dirty="0">
              <a:solidFill>
                <a:schemeClr val="tx1">
                  <a:lumMod val="95000"/>
                  <a:lumOff val="5000"/>
                </a:schemeClr>
              </a:solidFill>
              <a:effectLst/>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17939049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êu đề 1"/>
          <p:cNvSpPr>
            <a:spLocks noGrp="1"/>
          </p:cNvSpPr>
          <p:nvPr>
            <p:ph type="ctrTitle"/>
          </p:nvPr>
        </p:nvSpPr>
        <p:spPr>
          <a:xfrm>
            <a:off x="2667000" y="533400"/>
            <a:ext cx="3886200" cy="838200"/>
          </a:xfrm>
        </p:spPr>
        <p:txBody>
          <a:bodyPr/>
          <a:lstStyle/>
          <a:p>
            <a:r>
              <a:rPr lang="vi-VN" sz="4800" b="1" dirty="0" smtClean="0">
                <a:latin typeface="Times New Roman" pitchFamily="18" charset="0"/>
                <a:cs typeface="Times New Roman" pitchFamily="18" charset="0"/>
              </a:rPr>
              <a:t>TỔ </a:t>
            </a:r>
            <a:r>
              <a:rPr lang="en-US" sz="4800" b="1" dirty="0" smtClean="0">
                <a:latin typeface="Times New Roman" pitchFamily="18" charset="0"/>
                <a:cs typeface="Times New Roman" pitchFamily="18" charset="0"/>
              </a:rPr>
              <a:t>2</a:t>
            </a:r>
            <a:endParaRPr lang="vi-VN" sz="4800" b="1" dirty="0" smtClean="0">
              <a:latin typeface="Times New Roman" pitchFamily="18" charset="0"/>
              <a:cs typeface="Times New Roman" pitchFamily="18" charset="0"/>
            </a:endParaRPr>
          </a:p>
        </p:txBody>
      </p:sp>
      <p:sp>
        <p:nvSpPr>
          <p:cNvPr id="13314" name="Tiêu đề phụ 2"/>
          <p:cNvSpPr>
            <a:spLocks noGrp="1"/>
          </p:cNvSpPr>
          <p:nvPr>
            <p:ph type="subTitle" idx="1"/>
          </p:nvPr>
        </p:nvSpPr>
        <p:spPr>
          <a:xfrm>
            <a:off x="381000" y="1905000"/>
            <a:ext cx="8534400" cy="1524000"/>
          </a:xfrm>
        </p:spPr>
        <p:txBody>
          <a:bodyPr/>
          <a:lstStyle/>
          <a:p>
            <a:r>
              <a:rPr lang="vi-VN" sz="4000" b="1" dirty="0" smtClean="0">
                <a:solidFill>
                  <a:srgbClr val="FF3300"/>
                </a:solidFill>
                <a:latin typeface="+mj-lt"/>
              </a:rPr>
              <a:t>VĂN HOÁ THÁI NGUYÊN </a:t>
            </a:r>
          </a:p>
          <a:p>
            <a:r>
              <a:rPr lang="vi-VN" sz="4000" b="1" dirty="0" smtClean="0">
                <a:solidFill>
                  <a:srgbClr val="FF3300"/>
                </a:solidFill>
                <a:latin typeface="+mj-lt"/>
              </a:rPr>
              <a:t>TRONG LĨNH VỰC ÂM NHẠC </a:t>
            </a:r>
          </a:p>
        </p:txBody>
      </p:sp>
    </p:spTree>
    <p:extLst>
      <p:ext uri="{BB962C8B-B14F-4D97-AF65-F5344CB8AC3E}">
        <p14:creationId xmlns:p14="http://schemas.microsoft.com/office/powerpoint/2010/main" val="29732192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hỗ dành sẵn cho Nội dung 2"/>
          <p:cNvSpPr>
            <a:spLocks noGrp="1"/>
          </p:cNvSpPr>
          <p:nvPr>
            <p:ph idx="1"/>
          </p:nvPr>
        </p:nvSpPr>
        <p:spPr>
          <a:xfrm>
            <a:off x="228601" y="1752600"/>
            <a:ext cx="8686800" cy="2438400"/>
          </a:xfrm>
        </p:spPr>
        <p:txBody>
          <a:bodyPr/>
          <a:lstStyle/>
          <a:p>
            <a:pPr>
              <a:lnSpc>
                <a:spcPct val="130000"/>
              </a:lnSpc>
            </a:pPr>
            <a:r>
              <a:rPr lang="vi-VN" sz="3200" dirty="0" smtClean="0">
                <a:latin typeface="+mj-lt"/>
              </a:rPr>
              <a:t>Cùng với tài nguyên như một quà tặng mà thiên nhiên ban tặng cho Thái Nguyên thì kho tàng </a:t>
            </a:r>
            <a:r>
              <a:rPr lang="en-US" sz="3200" dirty="0" err="1" smtClean="0">
                <a:latin typeface="Times New Roman" pitchFamily="18" charset="0"/>
                <a:cs typeface="Times New Roman" pitchFamily="18" charset="0"/>
              </a:rPr>
              <a:t>văn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hóa</a:t>
            </a:r>
            <a:r>
              <a:rPr lang="en-US" sz="3200" dirty="0" smtClean="0">
                <a:latin typeface="Times New Roman" pitchFamily="18" charset="0"/>
                <a:cs typeface="Times New Roman" pitchFamily="18" charset="0"/>
              </a:rPr>
              <a:t> </a:t>
            </a:r>
            <a:r>
              <a:rPr lang="vi-VN" sz="3200" dirty="0" smtClean="0">
                <a:latin typeface="+mj-lt"/>
              </a:rPr>
              <a:t>của con người Thái Nguyên đã tạo nên sắc thái văn hoá đặc sắc</a:t>
            </a:r>
            <a:r>
              <a:rPr lang="en-US" sz="3200" dirty="0" smtClean="0">
                <a:latin typeface="+mj-lt"/>
              </a:rPr>
              <a:t> </a:t>
            </a:r>
            <a:r>
              <a:rPr lang="vi-VN" sz="3200" dirty="0" smtClean="0">
                <a:latin typeface="+mj-lt"/>
              </a:rPr>
              <a:t>riêng ở Thái Nguyên – miền văn hoá đầy ắp tiếng rộn ràng của nhịp gõ Tắc Xình, giọng Then ngọt ngào, câu Sli, câu Lượn trong âm nhạc của Thái nguyên </a:t>
            </a:r>
          </a:p>
        </p:txBody>
      </p:sp>
      <p:sp>
        <p:nvSpPr>
          <p:cNvPr id="4" name="Tiêu đề phụ 2"/>
          <p:cNvSpPr txBox="1">
            <a:spLocks/>
          </p:cNvSpPr>
          <p:nvPr/>
        </p:nvSpPr>
        <p:spPr bwMode="auto">
          <a:xfrm>
            <a:off x="381000" y="228600"/>
            <a:ext cx="8001000" cy="121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vi-VN" sz="3600" b="1" dirty="0" smtClean="0">
                <a:solidFill>
                  <a:srgbClr val="FF3300"/>
                </a:solidFill>
                <a:latin typeface="+mj-lt"/>
              </a:rPr>
              <a:t>VĂN HOÁ THÁI NGUYÊN TRONG LĨNH VỰC ÂM NHẠC </a:t>
            </a:r>
          </a:p>
        </p:txBody>
      </p:sp>
    </p:spTree>
    <p:extLst>
      <p:ext uri="{BB962C8B-B14F-4D97-AF65-F5344CB8AC3E}">
        <p14:creationId xmlns:p14="http://schemas.microsoft.com/office/powerpoint/2010/main" val="6988413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ười đẹp Thái Nguyên - Karaok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3400" y="381000"/>
            <a:ext cx="8111836" cy="5562600"/>
          </a:xfrm>
          <a:prstGeom prst="rect">
            <a:avLst/>
          </a:prstGeom>
        </p:spPr>
      </p:pic>
    </p:spTree>
    <p:extLst>
      <p:ext uri="{BB962C8B-B14F-4D97-AF65-F5344CB8AC3E}">
        <p14:creationId xmlns:p14="http://schemas.microsoft.com/office/powerpoint/2010/main" val="20550020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extLst>
          </p:cNvPr>
          <p:cNvSpPr>
            <a:spLocks noGrp="1"/>
          </p:cNvSpPr>
          <p:nvPr>
            <p:ph idx="1"/>
          </p:nvPr>
        </p:nvSpPr>
        <p:spPr>
          <a:xfrm>
            <a:off x="485775" y="914400"/>
            <a:ext cx="8401050" cy="5251450"/>
          </a:xfrm>
        </p:spPr>
        <p:txBody>
          <a:bodyPr>
            <a:normAutofit fontScale="85000" lnSpcReduction="10000"/>
          </a:bodyPr>
          <a:lstStyle/>
          <a:p>
            <a:pPr marL="0" indent="0">
              <a:lnSpc>
                <a:spcPct val="130000"/>
              </a:lnSpc>
              <a:buFont typeface="Arial" charset="0"/>
              <a:buNone/>
            </a:pPr>
            <a:r>
              <a:rPr lang="vi-VN" dirty="0" smtClean="0">
                <a:latin typeface="+mj-lt"/>
              </a:rPr>
              <a:t>  </a:t>
            </a:r>
            <a:r>
              <a:rPr lang="vi-VN" b="1" dirty="0" smtClean="0">
                <a:solidFill>
                  <a:srgbClr val="3333CC"/>
                </a:solidFill>
                <a:latin typeface="+mj-lt"/>
              </a:rPr>
              <a:t>1. Hát Then – Đàn Tính</a:t>
            </a:r>
            <a:r>
              <a:rPr lang="vi-VN" dirty="0" smtClean="0">
                <a:latin typeface="+mj-lt"/>
              </a:rPr>
              <a:t> </a:t>
            </a:r>
          </a:p>
          <a:p>
            <a:pPr marL="0" indent="0">
              <a:lnSpc>
                <a:spcPct val="130000"/>
              </a:lnSpc>
              <a:buFont typeface="Arial" charset="0"/>
              <a:buNone/>
            </a:pPr>
            <a:r>
              <a:rPr lang="vi-VN" dirty="0" smtClean="0">
                <a:latin typeface="+mj-lt"/>
              </a:rPr>
              <a:t>   -  </a:t>
            </a:r>
            <a:r>
              <a:rPr lang="vi-VN" dirty="0" smtClean="0">
                <a:solidFill>
                  <a:srgbClr val="333333"/>
                </a:solidFill>
                <a:latin typeface="+mj-lt"/>
              </a:rPr>
              <a:t>Với đồng bào Tày, Nùng, hát </a:t>
            </a:r>
            <a:r>
              <a:rPr lang="en-US" dirty="0" smtClean="0">
                <a:solidFill>
                  <a:srgbClr val="333333"/>
                </a:solidFill>
                <a:latin typeface="Times New Roman" pitchFamily="18" charset="0"/>
                <a:cs typeface="Times New Roman" pitchFamily="18" charset="0"/>
              </a:rPr>
              <a:t>T</a:t>
            </a:r>
            <a:r>
              <a:rPr lang="vi-VN" dirty="0" smtClean="0">
                <a:solidFill>
                  <a:srgbClr val="333333"/>
                </a:solidFill>
                <a:latin typeface="+mj-lt"/>
              </a:rPr>
              <a:t>hen bao giờ cũng đi liền với cây đàn tính. Đó là một loại hình diễn xướng dân gian tổng hợp gồm: ca, nhạc, múa và diễn trò. “Then” được hiểu là Trời. Trong các lễ cúng của người Tày bao giờ cũng có hát then, mang tính trang trọng, tôn nghiêm. </a:t>
            </a:r>
            <a:r>
              <a:rPr lang="vi-VN" dirty="0" smtClean="0">
                <a:solidFill>
                  <a:srgbClr val="000000"/>
                </a:solidFill>
                <a:latin typeface="+mj-lt"/>
              </a:rPr>
              <a:t>Đàn tính chính là phần hồn của then. Tuy nhiên, cây đàn này không chỉ dùng trong then, mà còn là cây đàn quan trọng trong hệ thống nhạc cụ của đồng bào các dân tộc thiểu số miền núi cao phía Bắc. Đàn tính có mặt trong  cả các ngày vui,  ngày trọng đại của bản người Tày. Đón xuân, mừng nhà mới, ngày cưới, lễ mừng thượng thọ… cũng đều có mặt cây đàn tính</a:t>
            </a:r>
            <a:endParaRPr lang="vi-VN" dirty="0" smtClean="0">
              <a:latin typeface="+mj-lt"/>
            </a:endParaRPr>
          </a:p>
        </p:txBody>
      </p:sp>
      <p:sp>
        <p:nvSpPr>
          <p:cNvPr id="5" name="Tiêu đề phụ 2"/>
          <p:cNvSpPr txBox="1">
            <a:spLocks/>
          </p:cNvSpPr>
          <p:nvPr/>
        </p:nvSpPr>
        <p:spPr bwMode="auto">
          <a:xfrm>
            <a:off x="381000" y="228600"/>
            <a:ext cx="861060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vi-VN" sz="2400" b="1" dirty="0" smtClean="0">
                <a:solidFill>
                  <a:srgbClr val="FF3300"/>
                </a:solidFill>
                <a:latin typeface="+mj-lt"/>
              </a:rPr>
              <a:t>VĂN HOÁ THÁI NGUYÊN TRONG LĨNH VỰC ÂM NHẠC </a:t>
            </a:r>
          </a:p>
        </p:txBody>
      </p:sp>
    </p:spTree>
    <p:extLst>
      <p:ext uri="{BB962C8B-B14F-4D97-AF65-F5344CB8AC3E}">
        <p14:creationId xmlns:p14="http://schemas.microsoft.com/office/powerpoint/2010/main" val="14278898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êu đề 1">
            <a:extLst>
              <a:ext uri="{FF2B5EF4-FFF2-40B4-BE49-F238E27FC236}"/>
            </a:extLst>
          </p:cNvPr>
          <p:cNvSpPr>
            <a:spLocks noGrp="1"/>
          </p:cNvSpPr>
          <p:nvPr>
            <p:ph type="title"/>
          </p:nvPr>
        </p:nvSpPr>
        <p:spPr>
          <a:xfrm>
            <a:off x="4876800" y="228600"/>
            <a:ext cx="2800350" cy="530225"/>
          </a:xfrm>
        </p:spPr>
        <p:txBody>
          <a:bodyPr>
            <a:normAutofit/>
          </a:bodyPr>
          <a:lstStyle/>
          <a:p>
            <a:r>
              <a:rPr lang="vi-VN" sz="2900" b="1" dirty="0" smtClean="0">
                <a:solidFill>
                  <a:srgbClr val="3333CC"/>
                </a:solidFill>
              </a:rPr>
              <a:t>Cây đàn tính</a:t>
            </a:r>
            <a:r>
              <a:rPr lang="vi-VN" sz="2900" b="1" dirty="0" smtClean="0"/>
              <a:t> </a:t>
            </a:r>
          </a:p>
        </p:txBody>
      </p:sp>
      <p:pic>
        <p:nvPicPr>
          <p:cNvPr id="16387" name="Hình ảnh 15"/>
          <p:cNvPicPr>
            <a:picLocks noGrp="1" noChangeAspect="1"/>
          </p:cNvPicPr>
          <p:nvPr>
            <p:ph type="pic" idx="1"/>
          </p:nvPr>
        </p:nvPicPr>
        <p:blipFill>
          <a:blip r:embed="rId2"/>
          <a:srcRect l="7919" r="7919"/>
          <a:stretch>
            <a:fillRect/>
          </a:stretch>
        </p:blipFill>
        <p:spPr>
          <a:xfrm>
            <a:off x="4038600" y="1143000"/>
            <a:ext cx="4800600" cy="3733800"/>
          </a:xfrm>
        </p:spPr>
      </p:pic>
      <p:sp>
        <p:nvSpPr>
          <p:cNvPr id="16386" name="Chỗ dành sẵn cho Văn bản 4"/>
          <p:cNvSpPr>
            <a:spLocks noGrp="1"/>
          </p:cNvSpPr>
          <p:nvPr>
            <p:ph type="body" sz="half" idx="2"/>
          </p:nvPr>
        </p:nvSpPr>
        <p:spPr>
          <a:xfrm>
            <a:off x="152400" y="1066800"/>
            <a:ext cx="3962399" cy="3733800"/>
          </a:xfrm>
        </p:spPr>
        <p:txBody>
          <a:bodyPr/>
          <a:lstStyle/>
          <a:p>
            <a:pPr>
              <a:lnSpc>
                <a:spcPct val="100000"/>
              </a:lnSpc>
            </a:pPr>
            <a:r>
              <a:rPr lang="vi-VN" sz="2400" dirty="0" smtClean="0">
                <a:latin typeface="+mj-lt"/>
              </a:rPr>
              <a:t>Cây đàn tính không cầu kì, nó được </a:t>
            </a:r>
            <a:r>
              <a:rPr lang="en-US" sz="2400" dirty="0" err="1" smtClean="0">
                <a:latin typeface="Times New Roman" pitchFamily="18" charset="0"/>
                <a:cs typeface="Times New Roman" pitchFamily="18" charset="0"/>
              </a:rPr>
              <a:t>tạo</a:t>
            </a:r>
            <a:r>
              <a:rPr lang="en-US" sz="2400" dirty="0" smtClean="0">
                <a:latin typeface="+mj-lt"/>
              </a:rPr>
              <a:t> </a:t>
            </a:r>
            <a:r>
              <a:rPr lang="vi-VN" sz="2400" dirty="0" smtClean="0">
                <a:latin typeface="+mj-lt"/>
              </a:rPr>
              <a:t>nên từ vật liệu gần gũi trong cuộc sống. Bầu đàn làm bằng nửa quả bầu khô, có tác dụng cộng hưởng âm. Cần đàn làm bằng gỗ dâu,</a:t>
            </a:r>
            <a:r>
              <a:rPr lang="en-US" sz="2400" dirty="0" smtClean="0">
                <a:latin typeface="+mj-lt"/>
              </a:rPr>
              <a:t> </a:t>
            </a:r>
            <a:r>
              <a:rPr lang="vi-VN" sz="2400" dirty="0" smtClean="0">
                <a:latin typeface="+mj-lt"/>
              </a:rPr>
              <a:t>dây đàn làm bằng tơ xe, cây đàn tính ko có nhiều dây</a:t>
            </a:r>
          </a:p>
        </p:txBody>
      </p:sp>
      <p:sp>
        <p:nvSpPr>
          <p:cNvPr id="2" name="TextBox 1"/>
          <p:cNvSpPr txBox="1"/>
          <p:nvPr/>
        </p:nvSpPr>
        <p:spPr>
          <a:xfrm>
            <a:off x="623454" y="4953000"/>
            <a:ext cx="8291945" cy="1569660"/>
          </a:xfrm>
          <a:prstGeom prst="rect">
            <a:avLst/>
          </a:prstGeom>
          <a:noFill/>
        </p:spPr>
        <p:txBody>
          <a:bodyPr wrap="square" rtlCol="0">
            <a:spAutoFit/>
          </a:bodyPr>
          <a:lstStyle/>
          <a:p>
            <a:pPr lvl="0" fontAlgn="base">
              <a:spcBef>
                <a:spcPts val="1000"/>
              </a:spcBef>
              <a:spcAft>
                <a:spcPct val="0"/>
              </a:spcAft>
            </a:pPr>
            <a:r>
              <a:rPr lang="vi-VN" sz="2400" dirty="0">
                <a:solidFill>
                  <a:prstClr val="black"/>
                </a:solidFill>
                <a:latin typeface="Times New Roman"/>
              </a:rPr>
              <a:t>(theo truyền thuyết xưa, </a:t>
            </a:r>
            <a:r>
              <a:rPr lang="en-US" sz="2400" dirty="0" err="1" smtClean="0">
                <a:solidFill>
                  <a:prstClr val="black"/>
                </a:solidFill>
                <a:latin typeface="Times New Roman"/>
              </a:rPr>
              <a:t>có</a:t>
            </a:r>
            <a:r>
              <a:rPr lang="en-US" sz="2400" dirty="0" smtClean="0">
                <a:solidFill>
                  <a:prstClr val="black"/>
                </a:solidFill>
                <a:latin typeface="Times New Roman"/>
              </a:rPr>
              <a:t> </a:t>
            </a:r>
            <a:r>
              <a:rPr lang="vi-VN" sz="2400" dirty="0" smtClean="0">
                <a:solidFill>
                  <a:prstClr val="black"/>
                </a:solidFill>
                <a:latin typeface="Times New Roman"/>
              </a:rPr>
              <a:t>1 </a:t>
            </a:r>
            <a:r>
              <a:rPr lang="en-US" sz="2400" dirty="0" err="1">
                <a:solidFill>
                  <a:prstClr val="black"/>
                </a:solidFill>
                <a:latin typeface="Times New Roman" pitchFamily="18" charset="0"/>
                <a:cs typeface="Times New Roman" pitchFamily="18" charset="0"/>
              </a:rPr>
              <a:t>người</a:t>
            </a:r>
            <a:r>
              <a:rPr lang="vi-VN" sz="2400" dirty="0">
                <a:solidFill>
                  <a:prstClr val="black"/>
                </a:solidFill>
                <a:latin typeface="Times New Roman"/>
              </a:rPr>
              <a:t> chơi đàn tính </a:t>
            </a:r>
            <a:r>
              <a:rPr lang="en-US" sz="2400" dirty="0" err="1" smtClean="0">
                <a:solidFill>
                  <a:prstClr val="black"/>
                </a:solidFill>
                <a:latin typeface="Times New Roman"/>
              </a:rPr>
              <a:t>nhưng</a:t>
            </a:r>
            <a:r>
              <a:rPr lang="en-US" sz="2400" dirty="0" smtClean="0">
                <a:solidFill>
                  <a:prstClr val="black"/>
                </a:solidFill>
                <a:latin typeface="Times New Roman"/>
              </a:rPr>
              <a:t> </a:t>
            </a:r>
            <a:r>
              <a:rPr lang="en-US" sz="2400" dirty="0" err="1" smtClean="0">
                <a:solidFill>
                  <a:prstClr val="black"/>
                </a:solidFill>
                <a:latin typeface="Times New Roman"/>
              </a:rPr>
              <a:t>lại</a:t>
            </a:r>
            <a:r>
              <a:rPr lang="vi-VN" sz="2400" dirty="0" smtClean="0">
                <a:solidFill>
                  <a:prstClr val="black"/>
                </a:solidFill>
                <a:latin typeface="Times New Roman"/>
              </a:rPr>
              <a:t> </a:t>
            </a:r>
            <a:r>
              <a:rPr lang="vi-VN" sz="2400" dirty="0">
                <a:solidFill>
                  <a:prstClr val="black"/>
                </a:solidFill>
                <a:latin typeface="Times New Roman"/>
              </a:rPr>
              <a:t>lười làm, </a:t>
            </a:r>
            <a:r>
              <a:rPr lang="en-US" sz="2400" dirty="0" smtClean="0">
                <a:solidFill>
                  <a:prstClr val="black"/>
                </a:solidFill>
                <a:latin typeface="Times New Roman"/>
              </a:rPr>
              <a:t>B</a:t>
            </a:r>
            <a:r>
              <a:rPr lang="vi-VN" sz="2400" dirty="0" smtClean="0">
                <a:solidFill>
                  <a:prstClr val="black"/>
                </a:solidFill>
                <a:latin typeface="Times New Roman"/>
              </a:rPr>
              <a:t>ụt </a:t>
            </a:r>
            <a:r>
              <a:rPr lang="vi-VN" sz="2400" dirty="0">
                <a:solidFill>
                  <a:prstClr val="black"/>
                </a:solidFill>
                <a:latin typeface="Times New Roman"/>
              </a:rPr>
              <a:t>phạt cắt đi 7 dây của đàn. Lý do nhiều dây sẽ quá nhiều âm, khiến con người ngây ngất quên làm việc. Vì thế nên đàn chỉ có từ 2-3 sợi dây</a:t>
            </a:r>
            <a:r>
              <a:rPr lang="en-US" sz="2400" dirty="0">
                <a:solidFill>
                  <a:prstClr val="black"/>
                </a:solidFill>
                <a:latin typeface="Calibri Light"/>
              </a:rPr>
              <a:t>)</a:t>
            </a:r>
            <a:r>
              <a:rPr lang="vi-VN" sz="2400" dirty="0">
                <a:solidFill>
                  <a:prstClr val="black"/>
                </a:solidFill>
                <a:latin typeface="Times New Roman"/>
              </a:rPr>
              <a:t> </a:t>
            </a:r>
          </a:p>
        </p:txBody>
      </p:sp>
    </p:spTree>
    <p:extLst>
      <p:ext uri="{BB962C8B-B14F-4D97-AF65-F5344CB8AC3E}">
        <p14:creationId xmlns:p14="http://schemas.microsoft.com/office/powerpoint/2010/main" val="29439044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êu đề 1"/>
          <p:cNvSpPr>
            <a:spLocks noGrp="1"/>
          </p:cNvSpPr>
          <p:nvPr>
            <p:ph type="title"/>
          </p:nvPr>
        </p:nvSpPr>
        <p:spPr>
          <a:xfrm>
            <a:off x="250262" y="381000"/>
            <a:ext cx="3293269" cy="838200"/>
          </a:xfrm>
        </p:spPr>
        <p:txBody>
          <a:bodyPr/>
          <a:lstStyle/>
          <a:p>
            <a:r>
              <a:rPr lang="vi-VN" sz="2800" dirty="0" smtClean="0">
                <a:solidFill>
                  <a:srgbClr val="3333CC"/>
                </a:solidFill>
              </a:rPr>
              <a:t>Ý nghĩa cây đàn tính trong cuộc sống :</a:t>
            </a:r>
          </a:p>
        </p:txBody>
      </p:sp>
      <p:pic>
        <p:nvPicPr>
          <p:cNvPr id="17410" name="Hình ảnh 5"/>
          <p:cNvPicPr>
            <a:picLocks noGrp="1" noChangeAspect="1"/>
          </p:cNvPicPr>
          <p:nvPr>
            <p:ph type="pic" idx="1"/>
          </p:nvPr>
        </p:nvPicPr>
        <p:blipFill>
          <a:blip r:embed="rId2"/>
          <a:srcRect l="7785" r="7785"/>
          <a:stretch>
            <a:fillRect/>
          </a:stretch>
        </p:blipFill>
        <p:spPr>
          <a:xfrm>
            <a:off x="3810000" y="762000"/>
            <a:ext cx="5105400" cy="4876800"/>
          </a:xfrm>
        </p:spPr>
      </p:pic>
      <p:sp>
        <p:nvSpPr>
          <p:cNvPr id="17411" name="Chỗ dành sẵn cho Văn bản 3"/>
          <p:cNvSpPr>
            <a:spLocks noGrp="1"/>
          </p:cNvSpPr>
          <p:nvPr>
            <p:ph type="body" sz="half" idx="2"/>
          </p:nvPr>
        </p:nvSpPr>
        <p:spPr>
          <a:xfrm>
            <a:off x="171451" y="1447800"/>
            <a:ext cx="3409950" cy="2590800"/>
          </a:xfrm>
        </p:spPr>
        <p:txBody>
          <a:bodyPr/>
          <a:lstStyle/>
          <a:p>
            <a:pPr>
              <a:lnSpc>
                <a:spcPct val="120000"/>
              </a:lnSpc>
              <a:spcBef>
                <a:spcPts val="0"/>
              </a:spcBef>
            </a:pPr>
            <a:r>
              <a:rPr lang="vi-VN" sz="2800" dirty="0" smtClean="0">
                <a:latin typeface="+mj-lt"/>
              </a:rPr>
              <a:t> </a:t>
            </a:r>
            <a:r>
              <a:rPr lang="en-US" sz="2800" dirty="0" smtClean="0">
                <a:latin typeface="+mj-lt"/>
              </a:rPr>
              <a:t>- N</a:t>
            </a:r>
            <a:r>
              <a:rPr lang="vi-VN" sz="2800" dirty="0" smtClean="0">
                <a:latin typeface="+mj-lt"/>
              </a:rPr>
              <a:t>ói lên nỗi lòng con người, có sức mạnh gắn kết cộng đồng khi vang lên trong buổi</a:t>
            </a:r>
            <a:r>
              <a:rPr lang="en-US" sz="2800" dirty="0" smtClean="0">
                <a:latin typeface="+mj-lt"/>
              </a:rPr>
              <a:t> </a:t>
            </a:r>
            <a:r>
              <a:rPr lang="en-US" sz="2800" dirty="0" err="1" smtClean="0">
                <a:latin typeface="Times New Roman" pitchFamily="18" charset="0"/>
                <a:cs typeface="Times New Roman" pitchFamily="18" charset="0"/>
              </a:rPr>
              <a:t>nhảy</a:t>
            </a:r>
            <a:r>
              <a:rPr lang="vi-VN"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múa</a:t>
            </a:r>
            <a:r>
              <a:rPr lang="en-US" sz="2800" dirty="0" smtClean="0">
                <a:latin typeface="Times New Roman" pitchFamily="18" charset="0"/>
                <a:cs typeface="Times New Roman" pitchFamily="18" charset="0"/>
              </a:rPr>
              <a:t> </a:t>
            </a:r>
            <a:r>
              <a:rPr lang="vi-VN" sz="2800" dirty="0" smtClean="0">
                <a:latin typeface="+mj-lt"/>
              </a:rPr>
              <a:t>tập thể, điệu xoè. </a:t>
            </a:r>
          </a:p>
        </p:txBody>
      </p:sp>
    </p:spTree>
    <p:extLst>
      <p:ext uri="{BB962C8B-B14F-4D97-AF65-F5344CB8AC3E}">
        <p14:creationId xmlns:p14="http://schemas.microsoft.com/office/powerpoint/2010/main" val="40763848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êu đề 1"/>
          <p:cNvSpPr>
            <a:spLocks noGrp="1"/>
          </p:cNvSpPr>
          <p:nvPr>
            <p:ph type="title"/>
          </p:nvPr>
        </p:nvSpPr>
        <p:spPr>
          <a:xfrm>
            <a:off x="628650" y="365574"/>
            <a:ext cx="2514600" cy="854075"/>
          </a:xfrm>
        </p:spPr>
        <p:txBody>
          <a:bodyPr/>
          <a:lstStyle/>
          <a:p>
            <a:r>
              <a:rPr lang="vi-VN" b="1" smtClean="0">
                <a:solidFill>
                  <a:srgbClr val="3333CC"/>
                </a:solidFill>
              </a:rPr>
              <a:t>2. Hát sli</a:t>
            </a:r>
            <a:r>
              <a:rPr lang="vi-VN" smtClean="0"/>
              <a:t> </a:t>
            </a:r>
          </a:p>
        </p:txBody>
      </p:sp>
      <p:sp>
        <p:nvSpPr>
          <p:cNvPr id="18434" name="Chỗ dành sẵn cho Hình ảnh 2"/>
          <p:cNvSpPr>
            <a:spLocks noGrp="1"/>
          </p:cNvSpPr>
          <p:nvPr>
            <p:ph idx="1"/>
          </p:nvPr>
        </p:nvSpPr>
        <p:spPr>
          <a:xfrm>
            <a:off x="514350" y="1371600"/>
            <a:ext cx="7886700" cy="4351338"/>
          </a:xfrm>
        </p:spPr>
        <p:txBody>
          <a:bodyPr/>
          <a:lstStyle/>
          <a:p>
            <a:r>
              <a:rPr lang="vi-VN" dirty="0" smtClean="0"/>
              <a:t>Là làn điệu đặc trưng của dân tộc Nùng. </a:t>
            </a:r>
          </a:p>
          <a:p>
            <a:r>
              <a:rPr lang="vi-VN" dirty="0" smtClean="0"/>
              <a:t>Hình thức: hát thơ </a:t>
            </a:r>
          </a:p>
          <a:p>
            <a:r>
              <a:rPr lang="vi-VN" dirty="0" smtClean="0"/>
              <a:t>Dùng trong các ngày hội, ngày chợ, ngày cưới, ngày vào nhà mới </a:t>
            </a:r>
          </a:p>
          <a:p>
            <a:r>
              <a:rPr lang="vi-VN" dirty="0" smtClean="0"/>
              <a:t>Hát sli thể hiện sự ứng đối tài hoa của của mỗi người với những lời sli ví von, bóng bẩy, tinh nghịch, xa xôi, ẩn chứa rất nhiều hàm ý </a:t>
            </a:r>
          </a:p>
        </p:txBody>
      </p:sp>
    </p:spTree>
    <p:extLst>
      <p:ext uri="{BB962C8B-B14F-4D97-AF65-F5344CB8AC3E}">
        <p14:creationId xmlns:p14="http://schemas.microsoft.com/office/powerpoint/2010/main" val="7569452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êu đề 1"/>
          <p:cNvSpPr>
            <a:spLocks noGrp="1"/>
          </p:cNvSpPr>
          <p:nvPr>
            <p:ph type="title"/>
          </p:nvPr>
        </p:nvSpPr>
        <p:spPr>
          <a:xfrm>
            <a:off x="742950" y="187325"/>
            <a:ext cx="1924050" cy="574675"/>
          </a:xfrm>
        </p:spPr>
        <p:txBody>
          <a:bodyPr/>
          <a:lstStyle/>
          <a:p>
            <a:r>
              <a:rPr lang="vi-VN" b="1" dirty="0" smtClean="0">
                <a:solidFill>
                  <a:srgbClr val="3333CC"/>
                </a:solidFill>
              </a:rPr>
              <a:t>Hát </a:t>
            </a:r>
            <a:r>
              <a:rPr lang="en-US" b="1" dirty="0" smtClean="0">
                <a:solidFill>
                  <a:srgbClr val="3333CC"/>
                </a:solidFill>
              </a:rPr>
              <a:t>S</a:t>
            </a:r>
            <a:r>
              <a:rPr lang="vi-VN" b="1" dirty="0" smtClean="0">
                <a:solidFill>
                  <a:srgbClr val="3333CC"/>
                </a:solidFill>
              </a:rPr>
              <a:t>li</a:t>
            </a:r>
          </a:p>
        </p:txBody>
      </p:sp>
      <p:pic>
        <p:nvPicPr>
          <p:cNvPr id="19458" name="Hình ảnh 5"/>
          <p:cNvPicPr>
            <a:picLocks noGrp="1" noChangeAspect="1"/>
          </p:cNvPicPr>
          <p:nvPr>
            <p:ph type="pic" idx="1"/>
          </p:nvPr>
        </p:nvPicPr>
        <p:blipFill>
          <a:blip r:embed="rId2"/>
          <a:srcRect l="2567" r="2567"/>
          <a:stretch>
            <a:fillRect/>
          </a:stretch>
        </p:blipFill>
        <p:spPr>
          <a:xfrm>
            <a:off x="3810000" y="609600"/>
            <a:ext cx="5091330" cy="4648200"/>
          </a:xfrm>
        </p:spPr>
      </p:pic>
      <p:sp>
        <p:nvSpPr>
          <p:cNvPr id="19459" name="Chỗ dành sẵn cho Văn bản 3"/>
          <p:cNvSpPr>
            <a:spLocks noGrp="1"/>
          </p:cNvSpPr>
          <p:nvPr>
            <p:ph type="body" sz="half" idx="2"/>
          </p:nvPr>
        </p:nvSpPr>
        <p:spPr>
          <a:xfrm>
            <a:off x="76200" y="914400"/>
            <a:ext cx="3733800" cy="4876800"/>
          </a:xfrm>
        </p:spPr>
        <p:txBody>
          <a:bodyPr/>
          <a:lstStyle/>
          <a:p>
            <a:r>
              <a:rPr lang="en-US" sz="2400" dirty="0" smtClean="0">
                <a:latin typeface="Times New Roman" pitchFamily="18" charset="0"/>
                <a:cs typeface="Times New Roman" pitchFamily="18" charset="0"/>
              </a:rPr>
              <a:t> - </a:t>
            </a:r>
            <a:r>
              <a:rPr lang="vi-VN" sz="2400" dirty="0" smtClean="0">
                <a:latin typeface="Times New Roman" pitchFamily="18" charset="0"/>
                <a:cs typeface="Times New Roman" pitchFamily="18" charset="0"/>
              </a:rPr>
              <a:t>Do một đôi trai gái hoặc một vài đôi trai gái thể hiện theo lối đối đáp </a:t>
            </a:r>
          </a:p>
          <a:p>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Bao giờ cũng có người đứng ra sli</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trước </a:t>
            </a:r>
          </a:p>
          <a:p>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Người hát trước là người có giọng vang, trong và có khả năng ứng đối khéo léo, tài tình và nhanh nhạy </a:t>
            </a:r>
          </a:p>
        </p:txBody>
      </p:sp>
      <p:sp>
        <p:nvSpPr>
          <p:cNvPr id="6" name="Chỗ dành sẵn cho Văn bản 3"/>
          <p:cNvSpPr txBox="1">
            <a:spLocks/>
          </p:cNvSpPr>
          <p:nvPr/>
        </p:nvSpPr>
        <p:spPr bwMode="auto">
          <a:xfrm>
            <a:off x="194173" y="4351908"/>
            <a:ext cx="3657391" cy="151549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fontAlgn="base">
              <a:lnSpc>
                <a:spcPct val="90000"/>
              </a:lnSpc>
              <a:spcBef>
                <a:spcPts val="1000"/>
              </a:spcBef>
              <a:spcAft>
                <a:spcPct val="0"/>
              </a:spcAft>
              <a:buFont typeface="Arial" charset="0"/>
              <a:buNone/>
              <a:defRPr sz="1600" kern="1200">
                <a:solidFill>
                  <a:schemeClr val="tx1"/>
                </a:solidFill>
                <a:latin typeface="+mn-lt"/>
                <a:ea typeface="+mn-ea"/>
                <a:cs typeface="+mn-cs"/>
              </a:defRPr>
            </a:lvl1pPr>
            <a:lvl2pPr marL="457200" indent="0" algn="l" rtl="0" fontAlgn="base">
              <a:lnSpc>
                <a:spcPct val="90000"/>
              </a:lnSpc>
              <a:spcBef>
                <a:spcPts val="500"/>
              </a:spcBef>
              <a:spcAft>
                <a:spcPct val="0"/>
              </a:spcAft>
              <a:buFont typeface="Arial" charset="0"/>
              <a:buNone/>
              <a:defRPr sz="1400" kern="1200">
                <a:solidFill>
                  <a:schemeClr val="tx1"/>
                </a:solidFill>
                <a:latin typeface="+mn-lt"/>
                <a:ea typeface="+mn-ea"/>
                <a:cs typeface="+mn-cs"/>
              </a:defRPr>
            </a:lvl2pPr>
            <a:lvl3pPr marL="914400" indent="0" algn="l" rtl="0" fontAlgn="base">
              <a:lnSpc>
                <a:spcPct val="90000"/>
              </a:lnSpc>
              <a:spcBef>
                <a:spcPts val="500"/>
              </a:spcBef>
              <a:spcAft>
                <a:spcPct val="0"/>
              </a:spcAft>
              <a:buFont typeface="Arial" charset="0"/>
              <a:buNone/>
              <a:defRPr sz="1200" kern="1200">
                <a:solidFill>
                  <a:schemeClr val="tx1"/>
                </a:solidFill>
                <a:latin typeface="+mn-lt"/>
                <a:ea typeface="+mn-ea"/>
                <a:cs typeface="+mn-cs"/>
              </a:defRPr>
            </a:lvl3pPr>
            <a:lvl4pPr marL="1371600" indent="0" algn="l" rtl="0" fontAlgn="base">
              <a:lnSpc>
                <a:spcPct val="90000"/>
              </a:lnSpc>
              <a:spcBef>
                <a:spcPts val="500"/>
              </a:spcBef>
              <a:spcAft>
                <a:spcPct val="0"/>
              </a:spcAft>
              <a:buFont typeface="Arial" charset="0"/>
              <a:buNone/>
              <a:defRPr sz="1000" kern="1200">
                <a:solidFill>
                  <a:schemeClr val="tx1"/>
                </a:solidFill>
                <a:latin typeface="+mn-lt"/>
                <a:ea typeface="+mn-ea"/>
                <a:cs typeface="+mn-cs"/>
              </a:defRPr>
            </a:lvl4pPr>
            <a:lvl5pPr marL="1828800" indent="0" algn="l" rtl="0" fontAlgn="base">
              <a:lnSpc>
                <a:spcPct val="90000"/>
              </a:lnSpc>
              <a:spcBef>
                <a:spcPts val="500"/>
              </a:spcBef>
              <a:spcAft>
                <a:spcPct val="0"/>
              </a:spcAft>
              <a:buFont typeface="Arial"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vi-VN" sz="2400" dirty="0" smtClean="0">
                <a:latin typeface="+mj-lt"/>
              </a:rPr>
              <a:t>-</a:t>
            </a:r>
            <a:r>
              <a:rPr lang="en-US" sz="2400" dirty="0" smtClean="0">
                <a:latin typeface="+mj-lt"/>
              </a:rPr>
              <a:t> </a:t>
            </a:r>
            <a:r>
              <a:rPr lang="vi-VN" sz="2400" dirty="0" smtClean="0">
                <a:latin typeface="+mj-lt"/>
              </a:rPr>
              <a:t>khi bên này ngừng tiếng sli thì bên kia cũng phải có người nhanh chóng cất lời sli để đáp lời lại </a:t>
            </a:r>
          </a:p>
        </p:txBody>
      </p:sp>
    </p:spTree>
    <p:extLst>
      <p:ext uri="{BB962C8B-B14F-4D97-AF65-F5344CB8AC3E}">
        <p14:creationId xmlns:p14="http://schemas.microsoft.com/office/powerpoint/2010/main" val="32739398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Chỗ dành sẵn cho Hình ảnh 6"/>
          <p:cNvSpPr>
            <a:spLocks noGrp="1"/>
          </p:cNvSpPr>
          <p:nvPr>
            <p:ph type="pic" idx="1"/>
          </p:nvPr>
        </p:nvSpPr>
        <p:spPr/>
      </p:sp>
      <p:sp>
        <p:nvSpPr>
          <p:cNvPr id="21506" name="Chỗ dành sẵn cho Hình ảnh 2"/>
          <p:cNvSpPr>
            <a:spLocks noGrp="1"/>
          </p:cNvSpPr>
          <p:nvPr>
            <p:ph type="body" sz="half" idx="2"/>
          </p:nvPr>
        </p:nvSpPr>
        <p:spPr>
          <a:xfrm>
            <a:off x="76200" y="152400"/>
            <a:ext cx="3811193" cy="6400800"/>
          </a:xfrm>
        </p:spPr>
        <p:txBody>
          <a:bodyPr/>
          <a:lstStyle/>
          <a:p>
            <a:pPr>
              <a:lnSpc>
                <a:spcPct val="120000"/>
              </a:lnSpc>
              <a:spcBef>
                <a:spcPts val="0"/>
              </a:spcBef>
            </a:pPr>
            <a:r>
              <a:rPr lang="vi-VN" sz="2800" dirty="0" smtClean="0">
                <a:latin typeface="+mj-lt"/>
              </a:rPr>
              <a:t>Lời </a:t>
            </a:r>
            <a:r>
              <a:rPr lang="en-US" sz="2800" dirty="0" smtClean="0">
                <a:latin typeface="+mj-lt"/>
              </a:rPr>
              <a:t>S</a:t>
            </a:r>
            <a:r>
              <a:rPr lang="vi-VN" sz="2800" dirty="0" smtClean="0">
                <a:latin typeface="+mj-lt"/>
              </a:rPr>
              <a:t>li đôi khi </a:t>
            </a:r>
            <a:r>
              <a:rPr lang="en-US" sz="2800" dirty="0" err="1" smtClean="0">
                <a:latin typeface="+mj-lt"/>
              </a:rPr>
              <a:t>không</a:t>
            </a:r>
            <a:r>
              <a:rPr lang="vi-VN" sz="2800" dirty="0" smtClean="0">
                <a:latin typeface="+mj-lt"/>
              </a:rPr>
              <a:t> chỉ bao hàm nội dung mượt mà tế nhị </a:t>
            </a:r>
            <a:r>
              <a:rPr lang="en-US" sz="2800" dirty="0" err="1" smtClean="0">
                <a:latin typeface="Times New Roman" pitchFamily="18" charset="0"/>
                <a:cs typeface="Times New Roman" pitchFamily="18" charset="0"/>
              </a:rPr>
              <a:t>về</a:t>
            </a:r>
            <a:r>
              <a:rPr lang="vi-VN" sz="2800" dirty="0" smtClean="0">
                <a:latin typeface="+mj-lt"/>
              </a:rPr>
              <a:t> chuyện tình cảm của bao đôi trai gái, mà còn </a:t>
            </a:r>
            <a:r>
              <a:rPr lang="en-US" sz="2800" dirty="0" err="1" smtClean="0">
                <a:latin typeface="+mj-lt"/>
              </a:rPr>
              <a:t>phản</a:t>
            </a:r>
            <a:r>
              <a:rPr lang="en-US" sz="2800" dirty="0" smtClean="0">
                <a:latin typeface="+mj-lt"/>
              </a:rPr>
              <a:t> </a:t>
            </a:r>
            <a:r>
              <a:rPr lang="en-US" sz="2800" dirty="0" err="1" smtClean="0">
                <a:latin typeface="+mj-lt"/>
              </a:rPr>
              <a:t>ánh</a:t>
            </a:r>
            <a:r>
              <a:rPr lang="en-US" sz="2800" dirty="0" smtClean="0">
                <a:latin typeface="+mj-lt"/>
              </a:rPr>
              <a:t> </a:t>
            </a:r>
            <a:r>
              <a:rPr lang="vi-VN" sz="2800" dirty="0" smtClean="0">
                <a:latin typeface="+mj-lt"/>
              </a:rPr>
              <a:t>muôn mặt của đời sống như hiện tượng tự nhiên, các mốc thời gian cùng sự kiện nhân vật và lịch sử … đôi khi là lời chào mời sang trọng, lời thách đố kiêu ngạo, đáng yêu </a:t>
            </a:r>
          </a:p>
        </p:txBody>
      </p:sp>
      <p:pic>
        <p:nvPicPr>
          <p:cNvPr id="21507" name="Hình ảnh 5"/>
          <p:cNvPicPr>
            <a:picLocks noChangeAspect="1"/>
          </p:cNvPicPr>
          <p:nvPr/>
        </p:nvPicPr>
        <p:blipFill>
          <a:blip r:embed="rId2"/>
          <a:srcRect/>
          <a:stretch>
            <a:fillRect/>
          </a:stretch>
        </p:blipFill>
        <p:spPr bwMode="auto">
          <a:xfrm>
            <a:off x="3887393" y="-38100"/>
            <a:ext cx="5256609" cy="6896100"/>
          </a:xfrm>
          <a:prstGeom prst="rect">
            <a:avLst/>
          </a:prstGeom>
          <a:noFill/>
          <a:ln w="9525">
            <a:noFill/>
            <a:miter lim="800000"/>
            <a:headEnd/>
            <a:tailEnd/>
          </a:ln>
        </p:spPr>
      </p:pic>
    </p:spTree>
    <p:extLst>
      <p:ext uri="{BB962C8B-B14F-4D97-AF65-F5344CB8AC3E}">
        <p14:creationId xmlns:p14="http://schemas.microsoft.com/office/powerpoint/2010/main" val="35526853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êu đề 1"/>
          <p:cNvSpPr>
            <a:spLocks noGrp="1"/>
          </p:cNvSpPr>
          <p:nvPr>
            <p:ph type="title"/>
          </p:nvPr>
        </p:nvSpPr>
        <p:spPr>
          <a:xfrm>
            <a:off x="2186177" y="0"/>
            <a:ext cx="3700463" cy="903288"/>
          </a:xfrm>
        </p:spPr>
        <p:txBody>
          <a:bodyPr/>
          <a:lstStyle/>
          <a:p>
            <a:r>
              <a:rPr lang="vi-VN" sz="6800" b="1" smtClean="0">
                <a:solidFill>
                  <a:srgbClr val="3333CC"/>
                </a:solidFill>
              </a:rPr>
              <a:t>Hát </a:t>
            </a:r>
            <a:r>
              <a:rPr lang="en-US" sz="6800" b="1" smtClean="0">
                <a:solidFill>
                  <a:srgbClr val="3333CC"/>
                </a:solidFill>
                <a:latin typeface="Times New Roman" pitchFamily="18" charset="0"/>
              </a:rPr>
              <a:t>L</a:t>
            </a:r>
            <a:r>
              <a:rPr lang="vi-VN" sz="6800" b="1" smtClean="0">
                <a:solidFill>
                  <a:srgbClr val="3333CC"/>
                </a:solidFill>
              </a:rPr>
              <a:t>ượn </a:t>
            </a:r>
          </a:p>
        </p:txBody>
      </p:sp>
      <p:sp>
        <p:nvSpPr>
          <p:cNvPr id="22530" name="Chỗ dành sẵn cho Hình ảnh 2"/>
          <p:cNvSpPr>
            <a:spLocks noGrp="1"/>
          </p:cNvSpPr>
          <p:nvPr>
            <p:ph idx="1"/>
          </p:nvPr>
        </p:nvSpPr>
        <p:spPr>
          <a:xfrm>
            <a:off x="4953000" y="987807"/>
            <a:ext cx="4038600" cy="3812793"/>
          </a:xfrm>
        </p:spPr>
        <p:txBody>
          <a:bodyPr/>
          <a:lstStyle/>
          <a:p>
            <a:r>
              <a:rPr lang="vi-VN" sz="2800" dirty="0" smtClean="0">
                <a:latin typeface="+mj-lt"/>
              </a:rPr>
              <a:t>Hát </a:t>
            </a:r>
            <a:r>
              <a:rPr lang="en-US" sz="2800" dirty="0" smtClean="0">
                <a:latin typeface="+mj-lt"/>
              </a:rPr>
              <a:t>L</a:t>
            </a:r>
            <a:r>
              <a:rPr lang="vi-VN" sz="2800" dirty="0" smtClean="0">
                <a:latin typeface="+mj-lt"/>
              </a:rPr>
              <a:t>ượn là tiếng hát tâm tình của thanh niên và cũng được phổ biến trong lớp người cao tuổi </a:t>
            </a:r>
          </a:p>
          <a:p>
            <a:r>
              <a:rPr lang="vi-VN" sz="2800" dirty="0" smtClean="0">
                <a:latin typeface="+mj-lt"/>
              </a:rPr>
              <a:t>Tiếng hát </a:t>
            </a:r>
            <a:r>
              <a:rPr lang="en-US" sz="2800" dirty="0" smtClean="0">
                <a:latin typeface="+mj-lt"/>
              </a:rPr>
              <a:t>L</a:t>
            </a:r>
            <a:r>
              <a:rPr lang="vi-VN" sz="2800" dirty="0" smtClean="0">
                <a:latin typeface="+mj-lt"/>
              </a:rPr>
              <a:t>ượn do dân tộc Tày s</a:t>
            </a:r>
            <a:r>
              <a:rPr lang="en-US" sz="2800" dirty="0">
                <a:latin typeface="+mj-lt"/>
                <a:cs typeface="Times New Roman" pitchFamily="18" charset="0"/>
              </a:rPr>
              <a:t>á</a:t>
            </a:r>
            <a:r>
              <a:rPr lang="vi-VN" sz="2800" dirty="0" smtClean="0">
                <a:latin typeface="+mj-lt"/>
              </a:rPr>
              <a:t>ng tạo, lưu truyền, hát và thưởng thức, tồn tại với cuộc sống của họ </a:t>
            </a:r>
          </a:p>
        </p:txBody>
      </p:sp>
      <p:pic>
        <p:nvPicPr>
          <p:cNvPr id="22532" name="Hình ảnh 5"/>
          <p:cNvPicPr>
            <a:picLocks noChangeAspect="1"/>
          </p:cNvPicPr>
          <p:nvPr/>
        </p:nvPicPr>
        <p:blipFill>
          <a:blip r:embed="rId2"/>
          <a:srcRect/>
          <a:stretch>
            <a:fillRect/>
          </a:stretch>
        </p:blipFill>
        <p:spPr bwMode="auto">
          <a:xfrm>
            <a:off x="228600" y="995362"/>
            <a:ext cx="4800599" cy="5024438"/>
          </a:xfrm>
          <a:prstGeom prst="rect">
            <a:avLst/>
          </a:prstGeom>
          <a:noFill/>
          <a:ln w="9525">
            <a:noFill/>
            <a:miter lim="800000"/>
            <a:headEnd/>
            <a:tailEnd/>
          </a:ln>
        </p:spPr>
      </p:pic>
    </p:spTree>
    <p:extLst>
      <p:ext uri="{BB962C8B-B14F-4D97-AF65-F5344CB8AC3E}">
        <p14:creationId xmlns:p14="http://schemas.microsoft.com/office/powerpoint/2010/main" val="18283914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Hình ảnh 5"/>
          <p:cNvPicPr>
            <a:picLocks noGrp="1" noChangeAspect="1"/>
          </p:cNvPicPr>
          <p:nvPr>
            <p:ph type="pic" idx="1"/>
          </p:nvPr>
        </p:nvPicPr>
        <p:blipFill>
          <a:blip r:embed="rId2"/>
          <a:srcRect l="6412" r="6412"/>
          <a:stretch>
            <a:fillRect/>
          </a:stretch>
        </p:blipFill>
        <p:spPr>
          <a:xfrm>
            <a:off x="3733800" y="381000"/>
            <a:ext cx="5307806" cy="5791200"/>
          </a:xfrm>
        </p:spPr>
      </p:pic>
      <p:sp>
        <p:nvSpPr>
          <p:cNvPr id="23554" name="Chỗ dành sẵn cho Văn bản 3"/>
          <p:cNvSpPr>
            <a:spLocks noGrp="1"/>
          </p:cNvSpPr>
          <p:nvPr>
            <p:ph type="body" sz="half" idx="2"/>
          </p:nvPr>
        </p:nvSpPr>
        <p:spPr>
          <a:xfrm>
            <a:off x="228600" y="1752600"/>
            <a:ext cx="3352799" cy="2819400"/>
          </a:xfrm>
        </p:spPr>
        <p:txBody>
          <a:bodyPr/>
          <a:lstStyle/>
          <a:p>
            <a:r>
              <a:rPr lang="vi-VN" sz="2800" dirty="0" smtClean="0">
                <a:latin typeface="+mj-lt"/>
              </a:rPr>
              <a:t>Tiếng hát lượn mượt mà êm ả được tổ chức trong nhà, vào những dịp đầu năm mới, đám cưới, vào nhà mới và những ngày hội vui </a:t>
            </a:r>
          </a:p>
        </p:txBody>
      </p:sp>
    </p:spTree>
    <p:extLst>
      <p:ext uri="{BB962C8B-B14F-4D97-AF65-F5344CB8AC3E}">
        <p14:creationId xmlns:p14="http://schemas.microsoft.com/office/powerpoint/2010/main" val="2763357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ỗ dành sẵn cho Văn bản 3">
            <a:extLst>
              <a:ext uri="{FF2B5EF4-FFF2-40B4-BE49-F238E27FC236}"/>
            </a:extLst>
          </p:cNvPr>
          <p:cNvSpPr>
            <a:spLocks noGrp="1"/>
          </p:cNvSpPr>
          <p:nvPr>
            <p:ph type="body" sz="half" idx="2"/>
          </p:nvPr>
        </p:nvSpPr>
        <p:spPr>
          <a:xfrm>
            <a:off x="76200" y="1143000"/>
            <a:ext cx="3352800" cy="5029200"/>
          </a:xfrm>
        </p:spPr>
        <p:txBody>
          <a:bodyPr rtlCol="0">
            <a:normAutofit/>
          </a:bodyPr>
          <a:lstStyle/>
          <a:p>
            <a:pPr fontAlgn="auto">
              <a:spcAft>
                <a:spcPts val="0"/>
              </a:spcAft>
              <a:buFont typeface="Arial" panose="020B0604020202020204" pitchFamily="34" charset="0"/>
              <a:buNone/>
              <a:defRPr/>
            </a:pPr>
            <a:r>
              <a:rPr lang="vi-VN" sz="2800" dirty="0">
                <a:latin typeface="+mj-lt"/>
              </a:rPr>
              <a:t>Các bài hát lượn phản ánh về lịch sử của các dân tộc, </a:t>
            </a:r>
            <a:r>
              <a:rPr lang="vi-VN" sz="2800" dirty="0" smtClean="0">
                <a:latin typeface="+mj-lt"/>
              </a:rPr>
              <a:t>phản </a:t>
            </a:r>
            <a:r>
              <a:rPr lang="vi-VN" sz="2800" dirty="0">
                <a:latin typeface="+mj-lt"/>
              </a:rPr>
              <a:t>ánh về cuộc sống lao động sản xuất, ca ngợi con người với tình yêu nam nữ, ca ngợi thiên nhiên và cảnh vật cuộc sống lao động sản xuất, hát về 4 mùa trong năm </a:t>
            </a:r>
          </a:p>
        </p:txBody>
      </p:sp>
      <p:pic>
        <p:nvPicPr>
          <p:cNvPr id="24578" name="Hình ảnh 9"/>
          <p:cNvPicPr>
            <a:picLocks noGrp="1" noChangeAspect="1"/>
          </p:cNvPicPr>
          <p:nvPr>
            <p:ph type="pic" idx="1"/>
          </p:nvPr>
        </p:nvPicPr>
        <p:blipFill>
          <a:blip r:embed="rId2"/>
          <a:srcRect l="6825" r="6825"/>
          <a:stretch>
            <a:fillRect/>
          </a:stretch>
        </p:blipFill>
        <p:spPr>
          <a:xfrm>
            <a:off x="3577828" y="228600"/>
            <a:ext cx="5261372" cy="6248400"/>
          </a:xfrm>
        </p:spPr>
      </p:pic>
    </p:spTree>
    <p:extLst>
      <p:ext uri="{BB962C8B-B14F-4D97-AF65-F5344CB8AC3E}">
        <p14:creationId xmlns:p14="http://schemas.microsoft.com/office/powerpoint/2010/main" val="204086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êu đề 1"/>
          <p:cNvSpPr>
            <a:spLocks noGrp="1"/>
          </p:cNvSpPr>
          <p:nvPr>
            <p:ph type="title"/>
          </p:nvPr>
        </p:nvSpPr>
        <p:spPr>
          <a:xfrm>
            <a:off x="284117" y="533400"/>
            <a:ext cx="3383757" cy="527050"/>
          </a:xfrm>
        </p:spPr>
        <p:txBody>
          <a:bodyPr/>
          <a:lstStyle/>
          <a:p>
            <a:r>
              <a:rPr lang="vi-VN" sz="2800" b="1" dirty="0" smtClean="0">
                <a:solidFill>
                  <a:srgbClr val="3333CC"/>
                </a:solidFill>
              </a:rPr>
              <a:t>Múa tắc xình </a:t>
            </a:r>
          </a:p>
        </p:txBody>
      </p:sp>
      <p:sp>
        <p:nvSpPr>
          <p:cNvPr id="25602" name="Chỗ dành sẵn cho Hình ảnh 2"/>
          <p:cNvSpPr>
            <a:spLocks noGrp="1"/>
          </p:cNvSpPr>
          <p:nvPr>
            <p:ph idx="1"/>
          </p:nvPr>
        </p:nvSpPr>
        <p:spPr>
          <a:xfrm>
            <a:off x="4648200" y="914399"/>
            <a:ext cx="4191000" cy="4953001"/>
          </a:xfrm>
        </p:spPr>
        <p:txBody>
          <a:bodyPr/>
          <a:lstStyle/>
          <a:p>
            <a:pPr marL="0" indent="0">
              <a:buNone/>
            </a:pPr>
            <a:r>
              <a:rPr lang="en-US" sz="2400" dirty="0" smtClean="0">
                <a:solidFill>
                  <a:srgbClr val="333333"/>
                </a:solidFill>
                <a:latin typeface="TimesNewRomanPSMT"/>
              </a:rPr>
              <a:t> </a:t>
            </a:r>
            <a:r>
              <a:rPr lang="vi-VN" sz="2400" dirty="0" smtClean="0">
                <a:solidFill>
                  <a:srgbClr val="333333"/>
                </a:solidFill>
                <a:latin typeface="TimesNewRomanPSMT"/>
              </a:rPr>
              <a:t>hay còn gọi là Múa cầu mùa thể hiện ước nguyện của con người, cầu thời tiết thuận lợi, muôn loài sinh sôi, lúa ngô được mùa, cầu cho bản làng bình yên, hạnh phúc. Đó cũng là vũ điệu thể hiện đạo lý tưởng nhớ tổ tiên, là cầu nối tâm linh giữa đất trời và lòng người, cõi sống và cõi chết, thế hệ trước và thế hệ sau, thắp lên niềm tin, khát vọng chinh phục thiên nhiên của người dân lao động.</a:t>
            </a:r>
            <a:endParaRPr lang="vi-VN" sz="2400" dirty="0" smtClean="0"/>
          </a:p>
        </p:txBody>
      </p:sp>
      <p:pic>
        <p:nvPicPr>
          <p:cNvPr id="25604" name="Hình ảnh 8"/>
          <p:cNvPicPr>
            <a:picLocks noChangeAspect="1"/>
          </p:cNvPicPr>
          <p:nvPr/>
        </p:nvPicPr>
        <p:blipFill>
          <a:blip r:embed="rId2"/>
          <a:srcRect/>
          <a:stretch>
            <a:fillRect/>
          </a:stretch>
        </p:blipFill>
        <p:spPr bwMode="auto">
          <a:xfrm>
            <a:off x="304799" y="1295401"/>
            <a:ext cx="4114801" cy="3809999"/>
          </a:xfrm>
          <a:prstGeom prst="rect">
            <a:avLst/>
          </a:prstGeom>
          <a:noFill/>
          <a:ln w="9525">
            <a:noFill/>
            <a:miter lim="800000"/>
            <a:headEnd/>
            <a:tailEnd/>
          </a:ln>
        </p:spPr>
      </p:pic>
    </p:spTree>
    <p:extLst>
      <p:ext uri="{BB962C8B-B14F-4D97-AF65-F5344CB8AC3E}">
        <p14:creationId xmlns:p14="http://schemas.microsoft.com/office/powerpoint/2010/main" val="4038196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5574" y="381000"/>
            <a:ext cx="7464425" cy="523220"/>
          </a:xfrm>
          <a:prstGeom prst="rect">
            <a:avLst/>
          </a:prstGeom>
          <a:noFill/>
        </p:spPr>
        <p:txBody>
          <a:bodyPr wrap="square" rtlCol="0">
            <a:spAutoFit/>
          </a:bodyPr>
          <a:lstStyle/>
          <a:p>
            <a:r>
              <a:rPr lang="en-US" sz="2800" b="1" i="1" dirty="0" smtClean="0">
                <a:solidFill>
                  <a:schemeClr val="bg2">
                    <a:lumMod val="10000"/>
                  </a:schemeClr>
                </a:solidFill>
                <a:latin typeface="Times New Roman"/>
                <a:ea typeface="Times New Roman"/>
              </a:rPr>
              <a:t>1. </a:t>
            </a:r>
            <a:r>
              <a:rPr lang="en-US" sz="2800" b="1" i="1" dirty="0" err="1" smtClean="0">
                <a:solidFill>
                  <a:schemeClr val="bg2">
                    <a:lumMod val="10000"/>
                  </a:schemeClr>
                </a:solidFill>
                <a:latin typeface="Times New Roman"/>
                <a:ea typeface="Times New Roman"/>
              </a:rPr>
              <a:t>Cơ</a:t>
            </a:r>
            <a:r>
              <a:rPr lang="en-US" sz="2800" b="1" i="1" dirty="0" smtClean="0">
                <a:solidFill>
                  <a:schemeClr val="bg2">
                    <a:lumMod val="10000"/>
                  </a:schemeClr>
                </a:solidFill>
                <a:latin typeface="Times New Roman"/>
                <a:ea typeface="Times New Roman"/>
              </a:rPr>
              <a:t> </a:t>
            </a:r>
            <a:r>
              <a:rPr lang="en-US" sz="2800" b="1" i="1" dirty="0" err="1">
                <a:solidFill>
                  <a:schemeClr val="bg2">
                    <a:lumMod val="10000"/>
                  </a:schemeClr>
                </a:solidFill>
                <a:latin typeface="Times New Roman"/>
                <a:ea typeface="Times New Roman"/>
              </a:rPr>
              <a:t>sở</a:t>
            </a:r>
            <a:r>
              <a:rPr lang="en-US" sz="2800" b="1" i="1" dirty="0">
                <a:solidFill>
                  <a:schemeClr val="bg2">
                    <a:lumMod val="10000"/>
                  </a:schemeClr>
                </a:solidFill>
                <a:latin typeface="Times New Roman"/>
                <a:ea typeface="Times New Roman"/>
              </a:rPr>
              <a:t> </a:t>
            </a:r>
            <a:r>
              <a:rPr lang="en-US" sz="2800" b="1" i="1" dirty="0" err="1">
                <a:solidFill>
                  <a:schemeClr val="bg2">
                    <a:lumMod val="10000"/>
                  </a:schemeClr>
                </a:solidFill>
                <a:latin typeface="Times New Roman"/>
                <a:ea typeface="Times New Roman"/>
              </a:rPr>
              <a:t>phát</a:t>
            </a:r>
            <a:r>
              <a:rPr lang="en-US" sz="2800" b="1" i="1" dirty="0">
                <a:solidFill>
                  <a:schemeClr val="bg2">
                    <a:lumMod val="10000"/>
                  </a:schemeClr>
                </a:solidFill>
                <a:latin typeface="Times New Roman"/>
                <a:ea typeface="Times New Roman"/>
              </a:rPr>
              <a:t> </a:t>
            </a:r>
            <a:r>
              <a:rPr lang="en-US" sz="2800" b="1" i="1" dirty="0" err="1">
                <a:solidFill>
                  <a:schemeClr val="bg2">
                    <a:lumMod val="10000"/>
                  </a:schemeClr>
                </a:solidFill>
                <a:latin typeface="Times New Roman"/>
                <a:ea typeface="Times New Roman"/>
              </a:rPr>
              <a:t>triển</a:t>
            </a:r>
            <a:r>
              <a:rPr lang="en-US" sz="2800" b="1" i="1" dirty="0">
                <a:solidFill>
                  <a:schemeClr val="bg2">
                    <a:lumMod val="10000"/>
                  </a:schemeClr>
                </a:solidFill>
                <a:latin typeface="Times New Roman"/>
                <a:ea typeface="Times New Roman"/>
              </a:rPr>
              <a:t> </a:t>
            </a:r>
            <a:r>
              <a:rPr lang="en-US" sz="2800" b="1" i="1" dirty="0" err="1">
                <a:solidFill>
                  <a:schemeClr val="bg2">
                    <a:lumMod val="10000"/>
                  </a:schemeClr>
                </a:solidFill>
                <a:latin typeface="Times New Roman"/>
                <a:ea typeface="Times New Roman"/>
              </a:rPr>
              <a:t>của</a:t>
            </a:r>
            <a:r>
              <a:rPr lang="en-US" sz="2800" b="1" i="1" dirty="0">
                <a:solidFill>
                  <a:schemeClr val="bg2">
                    <a:lumMod val="10000"/>
                  </a:schemeClr>
                </a:solidFill>
                <a:latin typeface="Times New Roman"/>
                <a:ea typeface="Times New Roman"/>
              </a:rPr>
              <a:t> </a:t>
            </a:r>
            <a:r>
              <a:rPr lang="en-US" sz="2800" b="1" i="1" dirty="0" err="1">
                <a:solidFill>
                  <a:schemeClr val="bg2">
                    <a:lumMod val="10000"/>
                  </a:schemeClr>
                </a:solidFill>
                <a:latin typeface="Times New Roman"/>
                <a:ea typeface="Times New Roman"/>
              </a:rPr>
              <a:t>văn</a:t>
            </a:r>
            <a:r>
              <a:rPr lang="en-US" sz="2800" b="1" i="1" dirty="0">
                <a:solidFill>
                  <a:schemeClr val="bg2">
                    <a:lumMod val="10000"/>
                  </a:schemeClr>
                </a:solidFill>
                <a:latin typeface="Times New Roman"/>
                <a:ea typeface="Times New Roman"/>
              </a:rPr>
              <a:t> </a:t>
            </a:r>
            <a:r>
              <a:rPr lang="en-US" sz="2800" b="1" i="1" dirty="0" err="1">
                <a:solidFill>
                  <a:schemeClr val="bg2">
                    <a:lumMod val="10000"/>
                  </a:schemeClr>
                </a:solidFill>
                <a:latin typeface="Times New Roman"/>
                <a:ea typeface="Times New Roman"/>
              </a:rPr>
              <a:t>hóa</a:t>
            </a:r>
            <a:r>
              <a:rPr lang="en-US" sz="2800" b="1" i="1" dirty="0">
                <a:solidFill>
                  <a:schemeClr val="bg2">
                    <a:lumMod val="10000"/>
                  </a:schemeClr>
                </a:solidFill>
                <a:latin typeface="Times New Roman"/>
                <a:ea typeface="Times New Roman"/>
              </a:rPr>
              <a:t> </a:t>
            </a:r>
            <a:r>
              <a:rPr lang="en-US" sz="2800" b="1" i="1" dirty="0" err="1">
                <a:solidFill>
                  <a:schemeClr val="bg2">
                    <a:lumMod val="10000"/>
                  </a:schemeClr>
                </a:solidFill>
                <a:latin typeface="Times New Roman"/>
                <a:ea typeface="Times New Roman"/>
              </a:rPr>
              <a:t>Thái</a:t>
            </a:r>
            <a:r>
              <a:rPr lang="en-US" sz="2800" b="1" i="1" dirty="0">
                <a:solidFill>
                  <a:schemeClr val="bg2">
                    <a:lumMod val="10000"/>
                  </a:schemeClr>
                </a:solidFill>
                <a:latin typeface="Times New Roman"/>
                <a:ea typeface="Times New Roman"/>
              </a:rPr>
              <a:t> </a:t>
            </a:r>
            <a:r>
              <a:rPr lang="en-US" sz="2800" b="1" i="1" dirty="0" err="1">
                <a:solidFill>
                  <a:schemeClr val="bg2">
                    <a:lumMod val="10000"/>
                  </a:schemeClr>
                </a:solidFill>
                <a:latin typeface="Times New Roman"/>
                <a:ea typeface="Times New Roman"/>
              </a:rPr>
              <a:t>Nguyên</a:t>
            </a:r>
            <a:endParaRPr lang="en-US" sz="2800" b="1" i="1" dirty="0">
              <a:solidFill>
                <a:schemeClr val="bg2">
                  <a:lumMod val="10000"/>
                </a:schemeClr>
              </a:solidFill>
            </a:endParaRPr>
          </a:p>
        </p:txBody>
      </p:sp>
      <p:sp>
        <p:nvSpPr>
          <p:cNvPr id="3" name="TextBox 2"/>
          <p:cNvSpPr txBox="1"/>
          <p:nvPr/>
        </p:nvSpPr>
        <p:spPr>
          <a:xfrm>
            <a:off x="134793" y="896410"/>
            <a:ext cx="5940426" cy="523220"/>
          </a:xfrm>
          <a:prstGeom prst="rect">
            <a:avLst/>
          </a:prstGeom>
          <a:noFill/>
        </p:spPr>
        <p:txBody>
          <a:bodyPr wrap="square" rtlCol="0">
            <a:spAutoFit/>
          </a:bodyPr>
          <a:lstStyle/>
          <a:p>
            <a:r>
              <a:rPr lang="en-US" sz="2800" dirty="0">
                <a:solidFill>
                  <a:srgbClr val="000000"/>
                </a:solidFill>
                <a:latin typeface="Times New Roman"/>
                <a:ea typeface="Times New Roman"/>
              </a:rPr>
              <a:t> - </a:t>
            </a:r>
            <a:r>
              <a:rPr lang="en-US" sz="2800" dirty="0" err="1">
                <a:solidFill>
                  <a:srgbClr val="000000"/>
                </a:solidFill>
                <a:latin typeface="Times New Roman"/>
                <a:ea typeface="Times New Roman"/>
              </a:rPr>
              <a:t>Điều</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kiện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tự</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nhiên</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và</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vị</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trí</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địa</a:t>
            </a:r>
            <a:r>
              <a:rPr lang="en-US" sz="2800" dirty="0">
                <a:solidFill>
                  <a:srgbClr val="000000"/>
                </a:solidFill>
                <a:latin typeface="Times New Roman"/>
                <a:ea typeface="Times New Roman"/>
              </a:rPr>
              <a:t> </a:t>
            </a:r>
            <a:r>
              <a:rPr lang="en-US" sz="2800" dirty="0" err="1">
                <a:solidFill>
                  <a:srgbClr val="000000"/>
                </a:solidFill>
                <a:latin typeface="Times New Roman"/>
                <a:ea typeface="Times New Roman"/>
              </a:rPr>
              <a:t>lý</a:t>
            </a:r>
            <a:r>
              <a:rPr lang="en-US" sz="2800" dirty="0">
                <a:solidFill>
                  <a:srgbClr val="000000"/>
                </a:solidFill>
                <a:latin typeface="Times New Roman"/>
                <a:ea typeface="Times New Roman"/>
              </a:rPr>
              <a:t> :</a:t>
            </a:r>
            <a:endParaRPr lang="en-US" sz="2800" dirty="0"/>
          </a:p>
        </p:txBody>
      </p:sp>
      <p:sp>
        <p:nvSpPr>
          <p:cNvPr id="4" name="TextBox 3"/>
          <p:cNvSpPr txBox="1"/>
          <p:nvPr/>
        </p:nvSpPr>
        <p:spPr>
          <a:xfrm>
            <a:off x="228600" y="1676400"/>
            <a:ext cx="3886200" cy="4764381"/>
          </a:xfrm>
          <a:prstGeom prst="rect">
            <a:avLst/>
          </a:prstGeom>
          <a:noFill/>
        </p:spPr>
        <p:txBody>
          <a:bodyPr wrap="square" rtlCol="0">
            <a:spAutoFit/>
          </a:bodyPr>
          <a:lstStyle/>
          <a:p>
            <a:pPr algn="just">
              <a:lnSpc>
                <a:spcPct val="115000"/>
              </a:lnSpc>
              <a:spcAft>
                <a:spcPts val="0"/>
              </a:spcAft>
            </a:pPr>
            <a:r>
              <a:rPr lang="en-US" sz="2400" dirty="0" err="1">
                <a:solidFill>
                  <a:srgbClr val="000000"/>
                </a:solidFill>
                <a:latin typeface="Times New Roman"/>
                <a:ea typeface="Times New Roman"/>
              </a:rPr>
              <a:t>Thái</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Nguyên</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là</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một</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tỉnh</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miền</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núi</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trung</a:t>
            </a:r>
            <a:r>
              <a:rPr lang="en-US" sz="2400" dirty="0">
                <a:solidFill>
                  <a:srgbClr val="000000"/>
                </a:solidFill>
                <a:latin typeface="Times New Roman"/>
                <a:ea typeface="Times New Roman"/>
              </a:rPr>
              <a:t> du, </a:t>
            </a:r>
            <a:r>
              <a:rPr lang="en-US" sz="2400" dirty="0" err="1">
                <a:solidFill>
                  <a:srgbClr val="000000"/>
                </a:solidFill>
                <a:latin typeface="Times New Roman"/>
                <a:ea typeface="Times New Roman"/>
              </a:rPr>
              <a:t>nằm</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trong</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vùng</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trung</a:t>
            </a:r>
            <a:r>
              <a:rPr lang="en-US" sz="2400" dirty="0">
                <a:solidFill>
                  <a:srgbClr val="000000"/>
                </a:solidFill>
                <a:latin typeface="Times New Roman"/>
                <a:ea typeface="Times New Roman"/>
              </a:rPr>
              <a:t> du </a:t>
            </a:r>
            <a:r>
              <a:rPr lang="en-US" sz="2400" dirty="0" err="1">
                <a:solidFill>
                  <a:srgbClr val="000000"/>
                </a:solidFill>
                <a:latin typeface="Times New Roman"/>
                <a:ea typeface="Times New Roman"/>
              </a:rPr>
              <a:t>và</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miền</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núi</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Bắc</a:t>
            </a:r>
            <a:r>
              <a:rPr lang="en-US" sz="2400" dirty="0">
                <a:solidFill>
                  <a:srgbClr val="000000"/>
                </a:solidFill>
                <a:latin typeface="Times New Roman"/>
                <a:ea typeface="Times New Roman"/>
              </a:rPr>
              <a:t> </a:t>
            </a:r>
            <a:r>
              <a:rPr lang="en-US" sz="2400" dirty="0" err="1">
                <a:solidFill>
                  <a:srgbClr val="000000"/>
                </a:solidFill>
                <a:latin typeface="Times New Roman"/>
                <a:ea typeface="Times New Roman"/>
              </a:rPr>
              <a:t>bộ</a:t>
            </a:r>
            <a:r>
              <a:rPr lang="en-US" sz="2400" dirty="0">
                <a:solidFill>
                  <a:srgbClr val="000000"/>
                </a:solidFill>
                <a:latin typeface="Times New Roman"/>
                <a:ea typeface="Times New Roman"/>
              </a:rPr>
              <a:t>, </a:t>
            </a:r>
            <a:r>
              <a:rPr lang="en-US" sz="2400" dirty="0" err="1" smtClean="0">
                <a:solidFill>
                  <a:srgbClr val="333333"/>
                </a:solidFill>
                <a:latin typeface="Times New Roman"/>
                <a:ea typeface="Times New Roman"/>
              </a:rPr>
              <a:t>phía</a:t>
            </a:r>
            <a:r>
              <a:rPr lang="en-US" sz="2400" dirty="0" smtClean="0">
                <a:solidFill>
                  <a:srgbClr val="333333"/>
                </a:solidFill>
                <a:latin typeface="Times New Roman"/>
                <a:ea typeface="Times New Roman"/>
              </a:rPr>
              <a:t> </a:t>
            </a:r>
            <a:r>
              <a:rPr lang="en-US" sz="2400" dirty="0" err="1">
                <a:solidFill>
                  <a:srgbClr val="333333"/>
                </a:solidFill>
                <a:latin typeface="Times New Roman"/>
                <a:ea typeface="Times New Roman"/>
              </a:rPr>
              <a:t>Bắc</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tiếp</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giáp</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với</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tỉnh</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Bắc</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Kạn</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phía</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tây</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giáp</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với</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tỉnh</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Vĩnh</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Phúc</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và</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tỉnh</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Tuyên</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Quang</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phía</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đông</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giáp</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với</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các</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tỉnh</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Lạng</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Sơn</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và</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Bắc</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Giang</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và</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phía</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nam</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tiếp</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giáp</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với</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thủ</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đô</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Hà</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Nội</a:t>
            </a:r>
            <a:r>
              <a:rPr lang="en-US" sz="2400" dirty="0" smtClean="0">
                <a:solidFill>
                  <a:srgbClr val="333333"/>
                </a:solidFill>
                <a:latin typeface="Times New Roman"/>
                <a:ea typeface="Times New Roman"/>
              </a:rPr>
              <a:t>.</a:t>
            </a:r>
          </a:p>
          <a:p>
            <a:pPr algn="just">
              <a:lnSpc>
                <a:spcPct val="115000"/>
              </a:lnSpc>
              <a:spcAft>
                <a:spcPts val="0"/>
              </a:spcAft>
            </a:pPr>
            <a:r>
              <a:rPr lang="en-US" sz="2400" dirty="0" smtClean="0">
                <a:solidFill>
                  <a:srgbClr val="333333"/>
                </a:solidFill>
                <a:latin typeface="Times New Roman"/>
                <a:ea typeface="Times New Roman"/>
              </a:rPr>
              <a:t> </a:t>
            </a:r>
            <a:r>
              <a:rPr lang="en-US" sz="2400" dirty="0">
                <a:solidFill>
                  <a:srgbClr val="333333"/>
                </a:solidFill>
                <a:latin typeface="Times New Roman"/>
                <a:ea typeface="Times New Roman"/>
              </a:rPr>
              <a:t>=&gt; </a:t>
            </a:r>
            <a:r>
              <a:rPr lang="en-US" sz="2400" dirty="0" err="1">
                <a:solidFill>
                  <a:srgbClr val="333333"/>
                </a:solidFill>
                <a:latin typeface="Times New Roman"/>
                <a:ea typeface="Times New Roman"/>
              </a:rPr>
              <a:t>giao</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lưu</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kinh</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tế</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văn</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hóa</a:t>
            </a:r>
            <a:endParaRPr lang="en-US" sz="2400" dirty="0">
              <a:effectLst/>
              <a:latin typeface="Times New Roman"/>
              <a:ea typeface="Times New Roman"/>
            </a:endParaRPr>
          </a:p>
        </p:txBody>
      </p:sp>
      <p:sp>
        <p:nvSpPr>
          <p:cNvPr id="5" name="AutoShape 4" descr="Bản Đồ H&amp;agrave;nh Ch&amp;iacute;nh Tỉnh Th&amp;aacute;i Nguy&amp;ecirc;n"/>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519442"/>
            <a:ext cx="4419600" cy="4728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457700" y="6229290"/>
            <a:ext cx="4076700" cy="400110"/>
          </a:xfrm>
          <a:prstGeom prst="rect">
            <a:avLst/>
          </a:prstGeom>
          <a:noFill/>
        </p:spPr>
        <p:txBody>
          <a:bodyPr wrap="square" rtlCol="0">
            <a:spAutoFit/>
          </a:bodyPr>
          <a:lstStyle/>
          <a:p>
            <a:r>
              <a:rPr lang="en-US" sz="2000" dirty="0" err="1" smtClean="0">
                <a:latin typeface="Times New Roman" pitchFamily="18" charset="0"/>
                <a:cs typeface="Times New Roman" pitchFamily="18" charset="0"/>
              </a:rPr>
              <a:t>Bản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đồ</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hành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chính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tỉnh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Thái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Nguyên</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372858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1"/>
                                        </p:tgtEl>
                                        <p:attrNameLst>
                                          <p:attrName>style.visibility</p:attrName>
                                        </p:attrNameLst>
                                      </p:cBhvr>
                                      <p:to>
                                        <p:strVal val="visible"/>
                                      </p:to>
                                    </p:set>
                                    <p:animEffect transition="in" filter="fade">
                                      <p:cBhvr>
                                        <p:cTn id="12" dur="500"/>
                                        <p:tgtEl>
                                          <p:spTgt spid="103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êu đề 10"/>
          <p:cNvSpPr>
            <a:spLocks noGrp="1"/>
          </p:cNvSpPr>
          <p:nvPr>
            <p:ph type="body" sz="half" idx="2"/>
          </p:nvPr>
        </p:nvSpPr>
        <p:spPr>
          <a:xfrm>
            <a:off x="257177" y="1216306"/>
            <a:ext cx="3171823" cy="3812894"/>
          </a:xfrm>
        </p:spPr>
        <p:txBody>
          <a:bodyPr/>
          <a:lstStyle/>
          <a:p>
            <a:pPr>
              <a:lnSpc>
                <a:spcPct val="100000"/>
              </a:lnSpc>
            </a:pPr>
            <a:r>
              <a:rPr lang="vi-VN" sz="2400" b="1" dirty="0" smtClean="0">
                <a:solidFill>
                  <a:srgbClr val="3333CC"/>
                </a:solidFill>
                <a:latin typeface="TimesNewRomanPSMT"/>
              </a:rPr>
              <a:t>Múa Tắc Xình</a:t>
            </a:r>
            <a:r>
              <a:rPr lang="vi-VN" sz="2400" dirty="0" smtClean="0">
                <a:solidFill>
                  <a:srgbClr val="2B2B2B"/>
                </a:solidFill>
                <a:latin typeface="TimesNewRomanPSMT"/>
              </a:rPr>
              <a:t> hội tụ các yếu tố của </a:t>
            </a:r>
            <a:r>
              <a:rPr lang="en-US" sz="2400" dirty="0">
                <a:solidFill>
                  <a:srgbClr val="2B2B2B"/>
                </a:solidFill>
                <a:latin typeface="TimesNewRomanPSMT"/>
              </a:rPr>
              <a:t>h</a:t>
            </a:r>
            <a:r>
              <a:rPr lang="vi-VN" sz="2400" dirty="0" smtClean="0">
                <a:solidFill>
                  <a:srgbClr val="2B2B2B"/>
                </a:solidFill>
                <a:latin typeface="TimesNewRomanPSMT"/>
              </a:rPr>
              <a:t>ình thức diễn dân gian</a:t>
            </a:r>
            <a:r>
              <a:rPr lang="en-US" sz="2400" dirty="0" smtClean="0">
                <a:solidFill>
                  <a:srgbClr val="2B2B2B"/>
                </a:solidFill>
                <a:latin typeface="TimesNewRomanPSMT"/>
              </a:rPr>
              <a:t> </a:t>
            </a:r>
            <a:r>
              <a:rPr lang="en-US" sz="2400" dirty="0" err="1" smtClean="0">
                <a:solidFill>
                  <a:srgbClr val="2B2B2B"/>
                </a:solidFill>
                <a:latin typeface="TimesNewRomanPSMT"/>
              </a:rPr>
              <a:t>của</a:t>
            </a:r>
            <a:r>
              <a:rPr lang="vi-VN" sz="2400" dirty="0" smtClean="0">
                <a:solidFill>
                  <a:srgbClr val="2B2B2B"/>
                </a:solidFill>
                <a:latin typeface="TimesNewRomanPSMT"/>
              </a:rPr>
              <a:t> người Sán Chay </a:t>
            </a:r>
            <a:r>
              <a:rPr lang="en-US" sz="2400" dirty="0" err="1" smtClean="0">
                <a:solidFill>
                  <a:srgbClr val="2B2B2B"/>
                </a:solidFill>
                <a:latin typeface="TimesNewRomanPSMT"/>
              </a:rPr>
              <a:t>được</a:t>
            </a:r>
            <a:r>
              <a:rPr lang="en-US" sz="2400" dirty="0" smtClean="0">
                <a:solidFill>
                  <a:srgbClr val="2B2B2B"/>
                </a:solidFill>
                <a:latin typeface="TimesNewRomanPSMT"/>
              </a:rPr>
              <a:t> </a:t>
            </a:r>
            <a:r>
              <a:rPr lang="vi-VN" sz="2400" dirty="0" smtClean="0">
                <a:solidFill>
                  <a:srgbClr val="2B2B2B"/>
                </a:solidFill>
                <a:latin typeface="TimesNewRomanPSMT"/>
              </a:rPr>
              <a:t>lưu truyền qua nhiều thế hệ, trở thành một di sản phi vật thể đặc sắc cấp quốc gia của tỉnh Thái Nguyên. </a:t>
            </a:r>
            <a:endParaRPr lang="vi-VN" sz="2400" dirty="0" smtClean="0"/>
          </a:p>
        </p:txBody>
      </p:sp>
      <p:pic>
        <p:nvPicPr>
          <p:cNvPr id="26626" name="Hình ảnh 21"/>
          <p:cNvPicPr>
            <a:picLocks noGrp="1" noChangeAspect="1"/>
          </p:cNvPicPr>
          <p:nvPr>
            <p:ph type="pic" idx="1"/>
          </p:nvPr>
        </p:nvPicPr>
        <p:blipFill>
          <a:blip r:embed="rId2"/>
          <a:srcRect l="8066" r="8066"/>
          <a:stretch>
            <a:fillRect/>
          </a:stretch>
        </p:blipFill>
        <p:spPr>
          <a:xfrm>
            <a:off x="3757612" y="152400"/>
            <a:ext cx="5081588" cy="6324600"/>
          </a:xfrm>
        </p:spPr>
      </p:pic>
    </p:spTree>
    <p:extLst>
      <p:ext uri="{BB962C8B-B14F-4D97-AF65-F5344CB8AC3E}">
        <p14:creationId xmlns:p14="http://schemas.microsoft.com/office/powerpoint/2010/main" val="32498514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Hình ảnh 5"/>
          <p:cNvPicPr>
            <a:picLocks noGrp="1" noChangeAspect="1"/>
          </p:cNvPicPr>
          <p:nvPr>
            <p:ph type="pic" idx="1"/>
          </p:nvPr>
        </p:nvPicPr>
        <p:blipFill>
          <a:blip r:embed="rId2"/>
          <a:srcRect l="19225" r="19225"/>
          <a:stretch>
            <a:fillRect/>
          </a:stretch>
        </p:blipFill>
        <p:spPr>
          <a:xfrm>
            <a:off x="3505200" y="457199"/>
            <a:ext cx="5393531" cy="6165273"/>
          </a:xfrm>
        </p:spPr>
      </p:pic>
      <p:sp>
        <p:nvSpPr>
          <p:cNvPr id="28674" name="Chỗ dành sẵn cho Văn bản 3"/>
          <p:cNvSpPr>
            <a:spLocks noGrp="1"/>
          </p:cNvSpPr>
          <p:nvPr>
            <p:ph type="body" sz="half" idx="2"/>
          </p:nvPr>
        </p:nvSpPr>
        <p:spPr>
          <a:xfrm>
            <a:off x="171450" y="685800"/>
            <a:ext cx="3333750" cy="4876800"/>
          </a:xfrm>
        </p:spPr>
        <p:txBody>
          <a:bodyPr/>
          <a:lstStyle/>
          <a:p>
            <a:pPr>
              <a:lnSpc>
                <a:spcPct val="100000"/>
              </a:lnSpc>
            </a:pPr>
            <a:r>
              <a:rPr lang="vi-VN" sz="2800" dirty="0" smtClean="0">
                <a:solidFill>
                  <a:srgbClr val="333333"/>
                </a:solidFill>
                <a:latin typeface="TimesNewRomanPSMT"/>
              </a:rPr>
              <a:t>Múa Tắc Xình được Bộ Văn hóa, Thể thao và Du lịch công bố là di sản văn hóa phi v</a:t>
            </a:r>
            <a:r>
              <a:rPr lang="en-US" sz="2800" dirty="0" err="1" smtClean="0">
                <a:solidFill>
                  <a:srgbClr val="333333"/>
                </a:solidFill>
                <a:latin typeface="TimesNewRomanPSMT"/>
              </a:rPr>
              <a:t>ật</a:t>
            </a:r>
            <a:r>
              <a:rPr lang="en-US" sz="2800" dirty="0" smtClean="0">
                <a:solidFill>
                  <a:srgbClr val="333333"/>
                </a:solidFill>
                <a:latin typeface="TimesNewRomanPSMT"/>
              </a:rPr>
              <a:t> </a:t>
            </a:r>
            <a:r>
              <a:rPr lang="vi-VN" sz="2800" dirty="0" smtClean="0">
                <a:solidFill>
                  <a:srgbClr val="333333"/>
                </a:solidFill>
                <a:latin typeface="TimesNewRomanPSMT"/>
              </a:rPr>
              <a:t> thể quốc gia tại Quyết định số 2684/QĐ-BVHTTDL</a:t>
            </a:r>
            <a:endParaRPr lang="vi-VN" sz="2800" dirty="0" smtClean="0"/>
          </a:p>
        </p:txBody>
      </p:sp>
    </p:spTree>
    <p:extLst>
      <p:ext uri="{BB962C8B-B14F-4D97-AF65-F5344CB8AC3E}">
        <p14:creationId xmlns:p14="http://schemas.microsoft.com/office/powerpoint/2010/main" val="37242768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600200"/>
            <a:ext cx="7772400" cy="1446550"/>
          </a:xfrm>
          <a:prstGeom prst="rect">
            <a:avLst/>
          </a:prstGeom>
          <a:noFill/>
        </p:spPr>
        <p:txBody>
          <a:bodyPr wrap="square" rtlCol="0">
            <a:spAutoFit/>
          </a:bodyPr>
          <a:lstStyle/>
          <a:p>
            <a:r>
              <a:rPr lang="en-US" sz="4400" b="1" dirty="0" err="1" smtClean="0">
                <a:solidFill>
                  <a:srgbClr val="073E87">
                    <a:lumMod val="75000"/>
                  </a:srgbClr>
                </a:solidFill>
                <a:latin typeface="Times New Roman" pitchFamily="18" charset="0"/>
                <a:cs typeface="Times New Roman" pitchFamily="18" charset="0"/>
              </a:rPr>
              <a:t>Chúng</a:t>
            </a:r>
            <a:r>
              <a:rPr lang="en-US" sz="4400" b="1" dirty="0" smtClean="0">
                <a:solidFill>
                  <a:srgbClr val="073E87">
                    <a:lumMod val="75000"/>
                  </a:srgbClr>
                </a:solidFill>
                <a:latin typeface="Times New Roman" pitchFamily="18" charset="0"/>
                <a:cs typeface="Times New Roman" pitchFamily="18" charset="0"/>
              </a:rPr>
              <a:t> </a:t>
            </a:r>
            <a:r>
              <a:rPr lang="en-US" sz="4400" b="1" dirty="0" err="1" smtClean="0">
                <a:solidFill>
                  <a:srgbClr val="073E87">
                    <a:lumMod val="75000"/>
                  </a:srgbClr>
                </a:solidFill>
                <a:latin typeface="Times New Roman" pitchFamily="18" charset="0"/>
                <a:cs typeface="Times New Roman" pitchFamily="18" charset="0"/>
              </a:rPr>
              <a:t>em</a:t>
            </a:r>
            <a:r>
              <a:rPr lang="en-US" sz="4400" b="1" dirty="0" smtClean="0">
                <a:solidFill>
                  <a:srgbClr val="073E87">
                    <a:lumMod val="75000"/>
                  </a:srgbClr>
                </a:solidFill>
                <a:latin typeface="Times New Roman" pitchFamily="18" charset="0"/>
                <a:cs typeface="Times New Roman" pitchFamily="18" charset="0"/>
              </a:rPr>
              <a:t> </a:t>
            </a:r>
            <a:r>
              <a:rPr lang="en-US" sz="4400" b="1" dirty="0" err="1" smtClean="0">
                <a:solidFill>
                  <a:srgbClr val="073E87">
                    <a:lumMod val="75000"/>
                  </a:srgbClr>
                </a:solidFill>
                <a:latin typeface="Times New Roman" pitchFamily="18" charset="0"/>
                <a:cs typeface="Times New Roman" pitchFamily="18" charset="0"/>
              </a:rPr>
              <a:t>cám</a:t>
            </a:r>
            <a:r>
              <a:rPr lang="en-US" sz="4400" b="1" dirty="0" smtClean="0">
                <a:solidFill>
                  <a:srgbClr val="073E87">
                    <a:lumMod val="75000"/>
                  </a:srgbClr>
                </a:solidFill>
                <a:latin typeface="Times New Roman" pitchFamily="18" charset="0"/>
                <a:cs typeface="Times New Roman" pitchFamily="18" charset="0"/>
              </a:rPr>
              <a:t> </a:t>
            </a:r>
            <a:r>
              <a:rPr lang="en-US" sz="4400" b="1" dirty="0" err="1" smtClean="0">
                <a:solidFill>
                  <a:srgbClr val="073E87">
                    <a:lumMod val="75000"/>
                  </a:srgbClr>
                </a:solidFill>
                <a:latin typeface="Times New Roman" pitchFamily="18" charset="0"/>
                <a:cs typeface="Times New Roman" pitchFamily="18" charset="0"/>
              </a:rPr>
              <a:t>ơn</a:t>
            </a:r>
            <a:r>
              <a:rPr lang="en-US" sz="4400" b="1" dirty="0" smtClean="0">
                <a:solidFill>
                  <a:srgbClr val="073E87">
                    <a:lumMod val="75000"/>
                  </a:srgbClr>
                </a:solidFill>
                <a:latin typeface="Times New Roman" pitchFamily="18" charset="0"/>
                <a:cs typeface="Times New Roman" pitchFamily="18" charset="0"/>
              </a:rPr>
              <a:t> </a:t>
            </a:r>
            <a:r>
              <a:rPr lang="en-US" sz="4400" b="1" dirty="0" err="1" smtClean="0">
                <a:solidFill>
                  <a:srgbClr val="073E87">
                    <a:lumMod val="75000"/>
                  </a:srgbClr>
                </a:solidFill>
                <a:latin typeface="Times New Roman" pitchFamily="18" charset="0"/>
                <a:cs typeface="Times New Roman" pitchFamily="18" charset="0"/>
              </a:rPr>
              <a:t>Thầy</a:t>
            </a:r>
            <a:r>
              <a:rPr lang="en-US" sz="4400" b="1" dirty="0" smtClean="0">
                <a:solidFill>
                  <a:srgbClr val="073E87">
                    <a:lumMod val="75000"/>
                  </a:srgbClr>
                </a:solidFill>
                <a:latin typeface="Times New Roman" pitchFamily="18" charset="0"/>
                <a:cs typeface="Times New Roman" pitchFamily="18" charset="0"/>
              </a:rPr>
              <a:t>, </a:t>
            </a:r>
            <a:r>
              <a:rPr lang="en-US" sz="4400" b="1" dirty="0" err="1" smtClean="0">
                <a:solidFill>
                  <a:srgbClr val="073E87">
                    <a:lumMod val="75000"/>
                  </a:srgbClr>
                </a:solidFill>
                <a:latin typeface="Times New Roman" pitchFamily="18" charset="0"/>
                <a:cs typeface="Times New Roman" pitchFamily="18" charset="0"/>
              </a:rPr>
              <a:t>Cô</a:t>
            </a:r>
            <a:r>
              <a:rPr lang="en-US" sz="4400" b="1" dirty="0" smtClean="0">
                <a:solidFill>
                  <a:srgbClr val="073E87">
                    <a:lumMod val="75000"/>
                  </a:srgbClr>
                </a:solidFill>
                <a:latin typeface="Times New Roman" pitchFamily="18" charset="0"/>
                <a:cs typeface="Times New Roman" pitchFamily="18" charset="0"/>
              </a:rPr>
              <a:t> </a:t>
            </a:r>
            <a:r>
              <a:rPr lang="en-US" sz="4400" b="1" dirty="0" err="1" smtClean="0">
                <a:solidFill>
                  <a:srgbClr val="073E87">
                    <a:lumMod val="75000"/>
                  </a:srgbClr>
                </a:solidFill>
                <a:latin typeface="Times New Roman" pitchFamily="18" charset="0"/>
                <a:cs typeface="Times New Roman" pitchFamily="18" charset="0"/>
              </a:rPr>
              <a:t>và</a:t>
            </a:r>
            <a:r>
              <a:rPr lang="en-US" sz="4400" b="1" dirty="0" smtClean="0">
                <a:solidFill>
                  <a:srgbClr val="073E87">
                    <a:lumMod val="75000"/>
                  </a:srgbClr>
                </a:solidFill>
                <a:latin typeface="Times New Roman" pitchFamily="18" charset="0"/>
                <a:cs typeface="Times New Roman" pitchFamily="18" charset="0"/>
              </a:rPr>
              <a:t> </a:t>
            </a:r>
            <a:r>
              <a:rPr lang="en-US" sz="4400" b="1" dirty="0" err="1" smtClean="0">
                <a:solidFill>
                  <a:srgbClr val="073E87">
                    <a:lumMod val="75000"/>
                  </a:srgbClr>
                </a:solidFill>
                <a:latin typeface="Times New Roman" pitchFamily="18" charset="0"/>
                <a:cs typeface="Times New Roman" pitchFamily="18" charset="0"/>
              </a:rPr>
              <a:t>các</a:t>
            </a:r>
            <a:r>
              <a:rPr lang="en-US" sz="4400" b="1" dirty="0" smtClean="0">
                <a:solidFill>
                  <a:srgbClr val="073E87">
                    <a:lumMod val="75000"/>
                  </a:srgbClr>
                </a:solidFill>
                <a:latin typeface="Times New Roman" pitchFamily="18" charset="0"/>
                <a:cs typeface="Times New Roman" pitchFamily="18" charset="0"/>
              </a:rPr>
              <a:t> </a:t>
            </a:r>
            <a:r>
              <a:rPr lang="en-US" sz="4400" b="1" dirty="0" err="1" smtClean="0">
                <a:solidFill>
                  <a:srgbClr val="073E87">
                    <a:lumMod val="75000"/>
                  </a:srgbClr>
                </a:solidFill>
                <a:latin typeface="Times New Roman" pitchFamily="18" charset="0"/>
                <a:cs typeface="Times New Roman" pitchFamily="18" charset="0"/>
              </a:rPr>
              <a:t>bạn</a:t>
            </a:r>
            <a:r>
              <a:rPr lang="en-US" sz="4400" b="1" dirty="0" smtClean="0">
                <a:solidFill>
                  <a:srgbClr val="073E87">
                    <a:lumMod val="75000"/>
                  </a:srgbClr>
                </a:solidFill>
                <a:latin typeface="Times New Roman" pitchFamily="18" charset="0"/>
                <a:cs typeface="Times New Roman" pitchFamily="18" charset="0"/>
              </a:rPr>
              <a:t> </a:t>
            </a:r>
            <a:r>
              <a:rPr lang="en-US" sz="4400" b="1" dirty="0" err="1" smtClean="0">
                <a:solidFill>
                  <a:srgbClr val="073E87">
                    <a:lumMod val="75000"/>
                  </a:srgbClr>
                </a:solidFill>
                <a:latin typeface="Times New Roman" pitchFamily="18" charset="0"/>
                <a:cs typeface="Times New Roman" pitchFamily="18" charset="0"/>
              </a:rPr>
              <a:t>đã</a:t>
            </a:r>
            <a:r>
              <a:rPr lang="en-US" sz="4400" b="1" dirty="0" smtClean="0">
                <a:solidFill>
                  <a:srgbClr val="073E87">
                    <a:lumMod val="75000"/>
                  </a:srgbClr>
                </a:solidFill>
                <a:latin typeface="Times New Roman" pitchFamily="18" charset="0"/>
                <a:cs typeface="Times New Roman" pitchFamily="18" charset="0"/>
              </a:rPr>
              <a:t> </a:t>
            </a:r>
            <a:r>
              <a:rPr lang="en-US" sz="4400" b="1" dirty="0" err="1" smtClean="0">
                <a:solidFill>
                  <a:srgbClr val="073E87">
                    <a:lumMod val="75000"/>
                  </a:srgbClr>
                </a:solidFill>
                <a:latin typeface="Times New Roman" pitchFamily="18" charset="0"/>
                <a:cs typeface="Times New Roman" pitchFamily="18" charset="0"/>
              </a:rPr>
              <a:t>lắng</a:t>
            </a:r>
            <a:r>
              <a:rPr lang="en-US" sz="4400" b="1" dirty="0" smtClean="0">
                <a:solidFill>
                  <a:srgbClr val="073E87">
                    <a:lumMod val="75000"/>
                  </a:srgbClr>
                </a:solidFill>
                <a:latin typeface="Times New Roman" pitchFamily="18" charset="0"/>
                <a:cs typeface="Times New Roman" pitchFamily="18" charset="0"/>
              </a:rPr>
              <a:t> </a:t>
            </a:r>
            <a:r>
              <a:rPr lang="en-US" sz="4400" b="1" dirty="0" err="1" smtClean="0">
                <a:solidFill>
                  <a:srgbClr val="073E87">
                    <a:lumMod val="75000"/>
                  </a:srgbClr>
                </a:solidFill>
                <a:latin typeface="Times New Roman" pitchFamily="18" charset="0"/>
                <a:cs typeface="Times New Roman" pitchFamily="18" charset="0"/>
              </a:rPr>
              <a:t>nghe</a:t>
            </a:r>
            <a:r>
              <a:rPr lang="en-US" sz="4400" b="1" dirty="0" smtClean="0">
                <a:solidFill>
                  <a:srgbClr val="073E87">
                    <a:lumMod val="75000"/>
                  </a:srgbClr>
                </a:solidFill>
                <a:latin typeface="Times New Roman" pitchFamily="18" charset="0"/>
                <a:cs typeface="Times New Roman" pitchFamily="18" charset="0"/>
              </a:rPr>
              <a:t>!</a:t>
            </a:r>
            <a:endParaRPr lang="en-US" sz="4400" b="1" dirty="0">
              <a:solidFill>
                <a:srgbClr val="073E87">
                  <a:lumMod val="75000"/>
                </a:srgbClr>
              </a:solidFill>
              <a:latin typeface="Times New Roman" pitchFamily="18" charset="0"/>
              <a:cs typeface="Times New Roman" pitchFamily="18" charset="0"/>
            </a:endParaRPr>
          </a:p>
        </p:txBody>
      </p:sp>
    </p:spTree>
    <p:extLst>
      <p:ext uri="{BB962C8B-B14F-4D97-AF65-F5344CB8AC3E}">
        <p14:creationId xmlns:p14="http://schemas.microsoft.com/office/powerpoint/2010/main" val="35156703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ũ điệu Tắc Xình trên phố đi bộ Hà Nộ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304800"/>
            <a:ext cx="8229600" cy="5943600"/>
          </a:xfrm>
          <a:prstGeom prst="rect">
            <a:avLst/>
          </a:prstGeom>
        </p:spPr>
      </p:pic>
    </p:spTree>
    <p:extLst>
      <p:ext uri="{BB962C8B-B14F-4D97-AF65-F5344CB8AC3E}">
        <p14:creationId xmlns:p14="http://schemas.microsoft.com/office/powerpoint/2010/main" val="38602752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5" name="Vertical Scroll 4"/>
          <p:cNvSpPr/>
          <p:nvPr/>
        </p:nvSpPr>
        <p:spPr>
          <a:xfrm>
            <a:off x="1087582" y="381000"/>
            <a:ext cx="6324600" cy="6019800"/>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600" b="1" dirty="0" err="1">
                <a:ln w="18415" cmpd="sng">
                  <a:solidFill>
                    <a:srgbClr val="FFFFFF"/>
                  </a:solidFill>
                  <a:prstDash val="solid"/>
                </a:ln>
                <a:solidFill>
                  <a:srgbClr val="C00000"/>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9600" b="1" dirty="0">
                <a:ln w="18415" cmpd="sng">
                  <a:solidFill>
                    <a:srgbClr val="FFFFFF"/>
                  </a:solidFill>
                  <a:prstDash val="solid"/>
                </a:ln>
                <a:solidFill>
                  <a:srgbClr val="C00000"/>
                </a:solidFill>
                <a:effectLst>
                  <a:outerShdw blurRad="63500" dir="3600000" algn="tl" rotWithShape="0">
                    <a:srgbClr val="000000">
                      <a:alpha val="70000"/>
                    </a:srgbClr>
                  </a:outerShdw>
                </a:effectLst>
                <a:latin typeface="Times New Roman" pitchFamily="18" charset="0"/>
                <a:cs typeface="Times New Roman" pitchFamily="18" charset="0"/>
              </a:rPr>
              <a:t> 3</a:t>
            </a:r>
          </a:p>
        </p:txBody>
      </p:sp>
    </p:spTree>
    <p:extLst>
      <p:ext uri="{BB962C8B-B14F-4D97-AF65-F5344CB8AC3E}">
        <p14:creationId xmlns:p14="http://schemas.microsoft.com/office/powerpoint/2010/main" val="16023824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24" name="Picture Placeholder 23" descr="af0b35de1ed5e58bbcc4.jpg"/>
          <p:cNvPicPr>
            <a:picLocks noGrp="1" noChangeAspect="1"/>
          </p:cNvPicPr>
          <p:nvPr>
            <p:ph type="pic" sz="quarter" idx="14"/>
          </p:nvPr>
        </p:nvPicPr>
        <p:blipFill>
          <a:blip r:embed="rId2"/>
          <a:srcRect l="18913" r="18913"/>
          <a:stretch>
            <a:fillRect/>
          </a:stretch>
        </p:blipFill>
        <p:spPr>
          <a:xfrm>
            <a:off x="3733800" y="3321050"/>
            <a:ext cx="1752600" cy="2393950"/>
          </a:xfrm>
        </p:spPr>
      </p:pic>
      <p:pic>
        <p:nvPicPr>
          <p:cNvPr id="14" name="Picture Placeholder 13" descr="vhjbvhjbjhb.PNG"/>
          <p:cNvPicPr>
            <a:picLocks noGrp="1" noChangeAspect="1"/>
          </p:cNvPicPr>
          <p:nvPr>
            <p:ph type="pic" sz="quarter" idx="11"/>
          </p:nvPr>
        </p:nvPicPr>
        <p:blipFill>
          <a:blip r:embed="rId3"/>
          <a:srcRect l="1066" r="1066"/>
          <a:stretch>
            <a:fillRect/>
          </a:stretch>
        </p:blipFill>
        <p:spPr>
          <a:xfrm>
            <a:off x="91" y="152400"/>
            <a:ext cx="3635375" cy="3949700"/>
          </a:xfrm>
        </p:spPr>
      </p:pic>
      <p:sp>
        <p:nvSpPr>
          <p:cNvPr id="31" name="Shape 3838"/>
          <p:cNvSpPr/>
          <p:nvPr/>
        </p:nvSpPr>
        <p:spPr bwMode="auto">
          <a:xfrm>
            <a:off x="76203" y="4267382"/>
            <a:ext cx="3581418" cy="2133417"/>
          </a:xfrm>
          <a:prstGeom prst="rect">
            <a:avLst/>
          </a:prstGeom>
          <a:solidFill>
            <a:schemeClr val="bg1"/>
          </a:solidFill>
          <a:ln w="12700" cap="flat">
            <a:noFill/>
            <a:miter lim="400000"/>
          </a:ln>
          <a:effectLst/>
          <a:extLst>
            <a:ext uri="{C572A759-6A51-4108-AA02-DFA0A04FC94B}"/>
          </a:extLst>
        </p:spPr>
        <p:txBody>
          <a:bodyPr lIns="32396" tIns="32396" rIns="32396" bIns="32396" anchor="b">
            <a:noAutofit/>
          </a:bodyPr>
          <a:lstStyle>
            <a:lvl1pPr algn="l">
              <a:lnSpc>
                <a:spcPct val="70000"/>
              </a:lnSpc>
              <a:defRPr sz="10000" spc="-400">
                <a:solidFill>
                  <a:srgbClr val="536170"/>
                </a:solidFill>
                <a:latin typeface="Kontrapunkt Bob Bold"/>
                <a:ea typeface="Kontrapunkt Bob Bold"/>
                <a:cs typeface="Kontrapunkt Bob Bold"/>
                <a:sym typeface="Kontrapunkt Bob Bold"/>
              </a:defRPr>
            </a:lvl1pPr>
          </a:lstStyle>
          <a:p>
            <a:pPr marL="91440" algn="ctr">
              <a:spcBef>
                <a:spcPts val="600"/>
              </a:spcBef>
              <a:spcAft>
                <a:spcPts val="600"/>
              </a:spcAft>
              <a:defRPr/>
            </a:pPr>
            <a:endParaRPr lang="en-US" sz="4000" dirty="0" smtClean="0">
              <a:solidFill>
                <a:srgbClr val="4BACC6">
                  <a:lumMod val="75000"/>
                </a:srgbClr>
              </a:solidFill>
              <a:latin typeface="Lato Semibold" panose="020F0502020204030203" pitchFamily="34" charset="0"/>
              <a:ea typeface="Lato Semibold" panose="020F0502020204030203" pitchFamily="34" charset="0"/>
              <a:cs typeface="Lato Semibold" panose="020F0502020204030203" pitchFamily="34" charset="0"/>
            </a:endParaRPr>
          </a:p>
          <a:p>
            <a:pPr marL="91440" algn="ctr">
              <a:lnSpc>
                <a:spcPct val="100000"/>
              </a:lnSpc>
              <a:spcBef>
                <a:spcPts val="600"/>
              </a:spcBef>
              <a:spcAft>
                <a:spcPts val="600"/>
              </a:spcAft>
              <a:defRPr/>
            </a:pPr>
            <a:r>
              <a:rPr lang="en-US" sz="4000" b="1" dirty="0" smtClean="0">
                <a:solidFill>
                  <a:schemeClr val="tx2">
                    <a:lumMod val="50000"/>
                  </a:schemeClr>
                </a:solidFill>
                <a:latin typeface="Times New Roman" pitchFamily="18" charset="0"/>
                <a:ea typeface="Lato Semibold" panose="020F0502020204030203" pitchFamily="34" charset="0"/>
                <a:cs typeface="Times New Roman" pitchFamily="18" charset="0"/>
              </a:rPr>
              <a:t>V</a:t>
            </a:r>
            <a:r>
              <a:rPr lang="vi-VN" sz="4000" b="1" dirty="0" smtClean="0">
                <a:solidFill>
                  <a:schemeClr val="tx2">
                    <a:lumMod val="50000"/>
                  </a:schemeClr>
                </a:solidFill>
                <a:latin typeface="Times New Roman" pitchFamily="18" charset="0"/>
                <a:ea typeface="Lato Semibold" panose="020F0502020204030203" pitchFamily="34" charset="0"/>
                <a:cs typeface="Times New Roman" pitchFamily="18" charset="0"/>
              </a:rPr>
              <a:t>ă</a:t>
            </a:r>
            <a:r>
              <a:rPr lang="en-US" sz="4000" b="1" dirty="0" smtClean="0">
                <a:solidFill>
                  <a:schemeClr val="tx2">
                    <a:lumMod val="50000"/>
                  </a:schemeClr>
                </a:solidFill>
                <a:latin typeface="Times New Roman" pitchFamily="18" charset="0"/>
                <a:ea typeface="Lato Semibold" panose="020F0502020204030203" pitchFamily="34" charset="0"/>
                <a:cs typeface="Times New Roman" pitchFamily="18" charset="0"/>
              </a:rPr>
              <a:t>n </a:t>
            </a:r>
            <a:r>
              <a:rPr lang="en-US" sz="4000" b="1" dirty="0" err="1" smtClean="0">
                <a:solidFill>
                  <a:schemeClr val="tx2">
                    <a:lumMod val="50000"/>
                  </a:schemeClr>
                </a:solidFill>
                <a:latin typeface="Times New Roman" pitchFamily="18" charset="0"/>
                <a:ea typeface="Lato Semibold" panose="020F0502020204030203" pitchFamily="34" charset="0"/>
                <a:cs typeface="Times New Roman" pitchFamily="18" charset="0"/>
              </a:rPr>
              <a:t>hóa</a:t>
            </a:r>
            <a:r>
              <a:rPr lang="en-US" sz="4000" b="1" dirty="0" smtClean="0">
                <a:solidFill>
                  <a:schemeClr val="tx2">
                    <a:lumMod val="50000"/>
                  </a:schemeClr>
                </a:solidFill>
                <a:latin typeface="Times New Roman" pitchFamily="18" charset="0"/>
                <a:ea typeface="Lato Semibold" panose="020F0502020204030203" pitchFamily="34" charset="0"/>
                <a:cs typeface="Times New Roman" pitchFamily="18" charset="0"/>
              </a:rPr>
              <a:t> </a:t>
            </a:r>
            <a:r>
              <a:rPr lang="en-US" sz="4000" b="1" dirty="0" err="1" smtClean="0">
                <a:solidFill>
                  <a:schemeClr val="tx2">
                    <a:lumMod val="50000"/>
                  </a:schemeClr>
                </a:solidFill>
                <a:latin typeface="Times New Roman" pitchFamily="18" charset="0"/>
                <a:ea typeface="Lato Semibold" panose="020F0502020204030203" pitchFamily="34" charset="0"/>
                <a:cs typeface="Times New Roman" pitchFamily="18" charset="0"/>
              </a:rPr>
              <a:t>ẩm</a:t>
            </a:r>
            <a:r>
              <a:rPr lang="en-US" sz="4000" b="1" dirty="0" smtClean="0">
                <a:solidFill>
                  <a:schemeClr val="tx2">
                    <a:lumMod val="50000"/>
                  </a:schemeClr>
                </a:solidFill>
                <a:latin typeface="Times New Roman" pitchFamily="18" charset="0"/>
                <a:ea typeface="Lato Semibold" panose="020F0502020204030203" pitchFamily="34" charset="0"/>
                <a:cs typeface="Times New Roman" pitchFamily="18" charset="0"/>
              </a:rPr>
              <a:t> </a:t>
            </a:r>
            <a:r>
              <a:rPr lang="en-US" sz="4000" b="1" dirty="0" err="1" smtClean="0">
                <a:solidFill>
                  <a:schemeClr val="tx2">
                    <a:lumMod val="50000"/>
                  </a:schemeClr>
                </a:solidFill>
                <a:latin typeface="Times New Roman" pitchFamily="18" charset="0"/>
                <a:ea typeface="Lato Semibold" panose="020F0502020204030203" pitchFamily="34" charset="0"/>
                <a:cs typeface="Times New Roman" pitchFamily="18" charset="0"/>
              </a:rPr>
              <a:t>thực</a:t>
            </a:r>
            <a:r>
              <a:rPr lang="en-US" sz="4000" b="1" dirty="0" smtClean="0">
                <a:solidFill>
                  <a:schemeClr val="tx2">
                    <a:lumMod val="50000"/>
                  </a:schemeClr>
                </a:solidFill>
                <a:latin typeface="Times New Roman" pitchFamily="18" charset="0"/>
                <a:ea typeface="Lato Semibold" panose="020F0502020204030203" pitchFamily="34" charset="0"/>
                <a:cs typeface="Times New Roman" pitchFamily="18" charset="0"/>
              </a:rPr>
              <a:t> </a:t>
            </a:r>
            <a:r>
              <a:rPr lang="en-US" sz="4000" b="1" dirty="0" err="1" smtClean="0">
                <a:solidFill>
                  <a:schemeClr val="tx2">
                    <a:lumMod val="50000"/>
                  </a:schemeClr>
                </a:solidFill>
                <a:latin typeface="Times New Roman" pitchFamily="18" charset="0"/>
                <a:ea typeface="Lato Semibold" panose="020F0502020204030203" pitchFamily="34" charset="0"/>
                <a:cs typeface="Times New Roman" pitchFamily="18" charset="0"/>
              </a:rPr>
              <a:t>Thái</a:t>
            </a:r>
            <a:r>
              <a:rPr lang="en-US" sz="4000" b="1" dirty="0" smtClean="0">
                <a:solidFill>
                  <a:schemeClr val="tx2">
                    <a:lumMod val="50000"/>
                  </a:schemeClr>
                </a:solidFill>
                <a:latin typeface="Times New Roman" pitchFamily="18" charset="0"/>
                <a:ea typeface="Lato Semibold" panose="020F0502020204030203" pitchFamily="34" charset="0"/>
                <a:cs typeface="Times New Roman" pitchFamily="18" charset="0"/>
              </a:rPr>
              <a:t> </a:t>
            </a:r>
            <a:r>
              <a:rPr lang="en-US" sz="4000" b="1" dirty="0" err="1" smtClean="0">
                <a:solidFill>
                  <a:schemeClr val="tx2">
                    <a:lumMod val="50000"/>
                  </a:schemeClr>
                </a:solidFill>
                <a:latin typeface="Times New Roman" pitchFamily="18" charset="0"/>
                <a:ea typeface="Lato Semibold" panose="020F0502020204030203" pitchFamily="34" charset="0"/>
                <a:cs typeface="Times New Roman" pitchFamily="18" charset="0"/>
              </a:rPr>
              <a:t>Nguyên</a:t>
            </a:r>
            <a:r>
              <a:rPr lang="en-US" sz="4000" b="1" dirty="0" smtClean="0">
                <a:solidFill>
                  <a:schemeClr val="tx2">
                    <a:lumMod val="50000"/>
                  </a:schemeClr>
                </a:solidFill>
                <a:latin typeface="Times New Roman" pitchFamily="18" charset="0"/>
                <a:ea typeface="Lato Semibold" panose="020F0502020204030203" pitchFamily="34" charset="0"/>
                <a:cs typeface="Times New Roman" pitchFamily="18" charset="0"/>
              </a:rPr>
              <a:t>     </a:t>
            </a:r>
          </a:p>
          <a:p>
            <a:pPr>
              <a:defRPr/>
            </a:pPr>
            <a:r>
              <a:rPr lang="en-US" sz="4000" dirty="0" smtClean="0">
                <a:solidFill>
                  <a:prstClr val="black"/>
                </a:solidFill>
                <a:latin typeface="Lato Semibold" panose="020F0502020204030203" pitchFamily="34" charset="0"/>
                <a:ea typeface="Lato Semibold" panose="020F0502020204030203" pitchFamily="34" charset="0"/>
                <a:cs typeface="Lato Semibold" panose="020F0502020204030203" pitchFamily="34" charset="0"/>
              </a:rPr>
              <a:t>          </a:t>
            </a:r>
            <a:endParaRPr sz="4000" dirty="0">
              <a:solidFill>
                <a:prstClr val="black"/>
              </a:solidFill>
              <a:latin typeface="Lato Semibold" panose="020F0502020204030203" pitchFamily="34" charset="0"/>
              <a:ea typeface="Lato Semibold" panose="020F0502020204030203" pitchFamily="34" charset="0"/>
              <a:cs typeface="Lato Semibold" panose="020F0502020204030203" pitchFamily="34" charset="0"/>
            </a:endParaRPr>
          </a:p>
        </p:txBody>
      </p:sp>
      <p:grpSp>
        <p:nvGrpSpPr>
          <p:cNvPr id="16389" name="Group 15"/>
          <p:cNvGrpSpPr>
            <a:grpSpLocks/>
          </p:cNvGrpSpPr>
          <p:nvPr/>
        </p:nvGrpSpPr>
        <p:grpSpPr bwMode="auto">
          <a:xfrm>
            <a:off x="2560638" y="2279651"/>
            <a:ext cx="2576512" cy="2640013"/>
            <a:chOff x="-878066" y="2394847"/>
            <a:chExt cx="3437806" cy="2640703"/>
          </a:xfrm>
        </p:grpSpPr>
        <p:sp>
          <p:nvSpPr>
            <p:cNvPr id="17" name="Diamond 16"/>
            <p:cNvSpPr/>
            <p:nvPr/>
          </p:nvSpPr>
          <p:spPr bwMode="auto">
            <a:xfrm>
              <a:off x="-878066" y="2394847"/>
              <a:ext cx="2639253" cy="2640703"/>
            </a:xfrm>
            <a:prstGeom prst="diamond">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dirty="0">
                <a:solidFill>
                  <a:prstClr val="white"/>
                </a:solidFill>
              </a:endParaRPr>
            </a:p>
          </p:txBody>
        </p:sp>
        <p:sp>
          <p:nvSpPr>
            <p:cNvPr id="18" name="Diamond 17"/>
            <p:cNvSpPr/>
            <p:nvPr/>
          </p:nvSpPr>
          <p:spPr bwMode="auto">
            <a:xfrm>
              <a:off x="-79513" y="2394847"/>
              <a:ext cx="2639253" cy="2640703"/>
            </a:xfrm>
            <a:prstGeom prst="diamond">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dirty="0">
                <a:solidFill>
                  <a:prstClr val="white"/>
                </a:solidFill>
              </a:endParaRPr>
            </a:p>
          </p:txBody>
        </p:sp>
      </p:grpSp>
      <p:pic>
        <p:nvPicPr>
          <p:cNvPr id="25" name="Picture Placeholder 24" descr="b9a3b73161399a67c328.jpg"/>
          <p:cNvPicPr>
            <a:picLocks noGrp="1" noChangeAspect="1"/>
          </p:cNvPicPr>
          <p:nvPr>
            <p:ph type="pic" sz="quarter" idx="13"/>
          </p:nvPr>
        </p:nvPicPr>
        <p:blipFill>
          <a:blip r:embed="rId4"/>
          <a:srcRect l="15151" r="15151"/>
          <a:stretch>
            <a:fillRect/>
          </a:stretch>
        </p:blipFill>
        <p:spPr>
          <a:xfrm>
            <a:off x="5523004" y="3540307"/>
            <a:ext cx="1563596" cy="2716213"/>
          </a:xfrm>
        </p:spPr>
      </p:pic>
      <p:pic>
        <p:nvPicPr>
          <p:cNvPr id="26" name="Picture Placeholder 25" descr="b619ad408d4b76152f5a.jpg"/>
          <p:cNvPicPr>
            <a:picLocks noGrp="1" noChangeAspect="1"/>
          </p:cNvPicPr>
          <p:nvPr>
            <p:ph type="pic" sz="quarter" idx="12"/>
          </p:nvPr>
        </p:nvPicPr>
        <p:blipFill>
          <a:blip r:embed="rId5"/>
          <a:srcRect l="9615" r="9615"/>
          <a:stretch>
            <a:fillRect/>
          </a:stretch>
        </p:blipFill>
        <p:spPr>
          <a:xfrm>
            <a:off x="7188202" y="3980045"/>
            <a:ext cx="1720850" cy="2878137"/>
          </a:xfrm>
        </p:spPr>
      </p:pic>
      <p:pic>
        <p:nvPicPr>
          <p:cNvPr id="36" name="Picture Placeholder 35" descr="768449fb61f09aaec3e1.jpg"/>
          <p:cNvPicPr>
            <a:picLocks noGrp="1" noChangeAspect="1"/>
          </p:cNvPicPr>
          <p:nvPr>
            <p:ph type="pic" sz="quarter" idx="10"/>
          </p:nvPr>
        </p:nvPicPr>
        <p:blipFill>
          <a:blip r:embed="rId6"/>
          <a:srcRect t="23632" b="23632"/>
          <a:stretch>
            <a:fillRect/>
          </a:stretch>
        </p:blipFill>
        <p:spPr>
          <a:xfrm>
            <a:off x="3862389" y="433388"/>
            <a:ext cx="4824412" cy="2779712"/>
          </a:xfrm>
        </p:spPr>
      </p:pic>
      <p:pic>
        <p:nvPicPr>
          <p:cNvPr id="16393" name="Picture 10" descr="4a2ed639ff24047a5d35.jpg"/>
          <p:cNvPicPr>
            <a:picLocks noChangeAspect="1"/>
          </p:cNvPicPr>
          <p:nvPr/>
        </p:nvPicPr>
        <p:blipFill>
          <a:blip r:embed="rId7"/>
          <a:srcRect/>
          <a:stretch>
            <a:fillRect/>
          </a:stretch>
        </p:blipFill>
        <p:spPr bwMode="auto">
          <a:xfrm>
            <a:off x="3657600" y="152400"/>
            <a:ext cx="5148263" cy="3124200"/>
          </a:xfrm>
          <a:prstGeom prst="rect">
            <a:avLst/>
          </a:prstGeom>
          <a:noFill/>
          <a:ln w="9525">
            <a:noFill/>
            <a:miter lim="800000"/>
            <a:headEnd/>
            <a:tailEnd/>
          </a:ln>
        </p:spPr>
      </p:pic>
    </p:spTree>
    <p:extLst>
      <p:ext uri="{BB962C8B-B14F-4D97-AF65-F5344CB8AC3E}">
        <p14:creationId xmlns:p14="http://schemas.microsoft.com/office/powerpoint/2010/main" val="1909521592"/>
      </p:ext>
    </p:extLst>
  </p:cSld>
  <p:clrMapOvr>
    <a:masterClrMapping/>
  </p:clrMapOvr>
  <p:transition spd="med">
    <p:wipe di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15" name="Oval 14"/>
          <p:cNvSpPr/>
          <p:nvPr/>
        </p:nvSpPr>
        <p:spPr>
          <a:xfrm rot="16200000">
            <a:off x="2997994" y="711994"/>
            <a:ext cx="6858000" cy="5434012"/>
          </a:xfrm>
          <a:prstGeom prst="ellipse">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Flowchart: Delay 15"/>
          <p:cNvSpPr>
            <a:spLocks noChangeArrowheads="1"/>
          </p:cNvSpPr>
          <p:nvPr/>
        </p:nvSpPr>
        <p:spPr bwMode="auto">
          <a:xfrm rot="10800000">
            <a:off x="4038601" y="0"/>
            <a:ext cx="5054600" cy="6858000"/>
          </a:xfrm>
          <a:prstGeom prst="flowChartDelay">
            <a:avLst/>
          </a:prstGeom>
          <a:blipFill dpi="0" rotWithShape="1">
            <a:blip r:embed="rId2"/>
            <a:srcRect/>
            <a:stretch>
              <a:fillRect/>
            </a:stretch>
          </a:blipFill>
          <a:ln w="25400" algn="ctr">
            <a:solidFill>
              <a:srgbClr val="385D8A"/>
            </a:solidFill>
            <a:miter lim="800000"/>
            <a:headEnd/>
            <a:tailEnd/>
          </a:ln>
        </p:spPr>
        <p:txBody>
          <a:bodyPr rot="10800000" anchor="ctr"/>
          <a:lstStyle/>
          <a:p>
            <a:pPr algn="ctr">
              <a:defRPr/>
            </a:pPr>
            <a:endParaRPr lang="en-US">
              <a:ln w="76200">
                <a:solidFill>
                  <a:prstClr val="black"/>
                </a:solidFill>
              </a:ln>
              <a:solidFill>
                <a:prstClr val="white"/>
              </a:solidFill>
              <a:cs typeface="Arial" charset="0"/>
            </a:endParaRPr>
          </a:p>
        </p:txBody>
      </p:sp>
      <p:sp>
        <p:nvSpPr>
          <p:cNvPr id="18" name="Oval 17"/>
          <p:cNvSpPr/>
          <p:nvPr/>
        </p:nvSpPr>
        <p:spPr>
          <a:xfrm>
            <a:off x="3140016" y="2587924"/>
            <a:ext cx="1863306" cy="1932317"/>
          </a:xfrm>
          <a:prstGeom prst="ellipse">
            <a:avLst/>
          </a:prstGeom>
          <a:ln w="57150">
            <a:solidFill>
              <a:srgbClr val="00B050"/>
            </a:solidFill>
          </a:ln>
        </p:spPr>
        <p:style>
          <a:lnRef idx="2">
            <a:schemeClr val="accent4"/>
          </a:lnRef>
          <a:fillRef idx="1">
            <a:schemeClr val="lt1"/>
          </a:fillRef>
          <a:effectRef idx="0">
            <a:schemeClr val="accent4"/>
          </a:effectRef>
          <a:fontRef idx="minor">
            <a:schemeClr val="dk1"/>
          </a:fontRef>
        </p:style>
        <p:txBody>
          <a:bodyPr anchor="ctr"/>
          <a:lstStyle/>
          <a:p>
            <a:pPr algn="ctr">
              <a:defRPr/>
            </a:pPr>
            <a:r>
              <a:rPr lang="en-US" sz="2800" dirty="0" err="1">
                <a:ln w="38100">
                  <a:solidFill>
                    <a:prstClr val="black"/>
                  </a:solidFill>
                </a:ln>
                <a:solidFill>
                  <a:srgbClr val="FF0000"/>
                </a:solidFill>
                <a:latin typeface="Times New Roman" pitchFamily="18" charset="0"/>
                <a:cs typeface="Times New Roman" pitchFamily="18" charset="0"/>
              </a:rPr>
              <a:t>Bánh</a:t>
            </a:r>
            <a:r>
              <a:rPr lang="en-US" sz="2800" dirty="0">
                <a:ln w="38100">
                  <a:solidFill>
                    <a:prstClr val="black"/>
                  </a:solidFill>
                </a:ln>
                <a:solidFill>
                  <a:srgbClr val="FF0000"/>
                </a:solidFill>
                <a:latin typeface="Times New Roman" pitchFamily="18" charset="0"/>
                <a:cs typeface="Times New Roman" pitchFamily="18" charset="0"/>
              </a:rPr>
              <a:t> </a:t>
            </a:r>
            <a:r>
              <a:rPr lang="en-US" sz="2800" dirty="0" err="1">
                <a:ln w="38100">
                  <a:solidFill>
                    <a:prstClr val="black"/>
                  </a:solidFill>
                </a:ln>
                <a:solidFill>
                  <a:srgbClr val="FF0000"/>
                </a:solidFill>
                <a:latin typeface="Times New Roman" pitchFamily="18" charset="0"/>
                <a:cs typeface="Times New Roman" pitchFamily="18" charset="0"/>
              </a:rPr>
              <a:t>tr</a:t>
            </a:r>
            <a:r>
              <a:rPr lang="vi-VN" sz="2800" dirty="0">
                <a:ln w="38100">
                  <a:solidFill>
                    <a:prstClr val="black"/>
                  </a:solidFill>
                </a:ln>
                <a:solidFill>
                  <a:srgbClr val="FF0000"/>
                </a:solidFill>
                <a:latin typeface="Times New Roman" pitchFamily="18" charset="0"/>
                <a:cs typeface="Times New Roman" pitchFamily="18" charset="0"/>
              </a:rPr>
              <a:t>ư</a:t>
            </a:r>
            <a:r>
              <a:rPr lang="en-US" sz="2800" dirty="0" err="1">
                <a:ln w="38100">
                  <a:solidFill>
                    <a:prstClr val="black"/>
                  </a:solidFill>
                </a:ln>
                <a:solidFill>
                  <a:srgbClr val="FF0000"/>
                </a:solidFill>
                <a:latin typeface="Times New Roman" pitchFamily="18" charset="0"/>
                <a:cs typeface="Times New Roman" pitchFamily="18" charset="0"/>
              </a:rPr>
              <a:t>ng</a:t>
            </a:r>
            <a:r>
              <a:rPr lang="en-US" sz="2800" dirty="0">
                <a:ln w="38100">
                  <a:solidFill>
                    <a:prstClr val="black"/>
                  </a:solidFill>
                </a:ln>
                <a:solidFill>
                  <a:srgbClr val="FF0000"/>
                </a:solidFill>
                <a:latin typeface="Times New Roman" pitchFamily="18" charset="0"/>
                <a:cs typeface="Times New Roman" pitchFamily="18" charset="0"/>
              </a:rPr>
              <a:t> </a:t>
            </a:r>
            <a:r>
              <a:rPr lang="en-US" sz="2800" dirty="0" err="1">
                <a:ln w="38100">
                  <a:solidFill>
                    <a:prstClr val="black"/>
                  </a:solidFill>
                </a:ln>
                <a:solidFill>
                  <a:srgbClr val="FF0000"/>
                </a:solidFill>
                <a:latin typeface="Times New Roman" pitchFamily="18" charset="0"/>
                <a:cs typeface="Times New Roman" pitchFamily="18" charset="0"/>
              </a:rPr>
              <a:t>bờ</a:t>
            </a:r>
            <a:r>
              <a:rPr lang="en-US" sz="2800" dirty="0">
                <a:ln w="38100">
                  <a:solidFill>
                    <a:prstClr val="black"/>
                  </a:solidFill>
                </a:ln>
                <a:solidFill>
                  <a:srgbClr val="FF0000"/>
                </a:solidFill>
                <a:latin typeface="Times New Roman" pitchFamily="18" charset="0"/>
                <a:cs typeface="Times New Roman" pitchFamily="18" charset="0"/>
              </a:rPr>
              <a:t> </a:t>
            </a:r>
            <a:r>
              <a:rPr lang="vi-VN" sz="2800" dirty="0">
                <a:ln w="38100">
                  <a:solidFill>
                    <a:prstClr val="black"/>
                  </a:solidFill>
                </a:ln>
                <a:solidFill>
                  <a:srgbClr val="FF0000"/>
                </a:solidFill>
                <a:latin typeface="Times New Roman" pitchFamily="18" charset="0"/>
                <a:cs typeface="Times New Roman" pitchFamily="18" charset="0"/>
              </a:rPr>
              <a:t>đậu</a:t>
            </a:r>
            <a:r>
              <a:rPr lang="en-US" sz="2800" dirty="0">
                <a:ln w="38100">
                  <a:solidFill>
                    <a:prstClr val="black"/>
                  </a:solidFill>
                </a:ln>
                <a:solidFill>
                  <a:srgbClr val="FF0000"/>
                </a:solidFill>
                <a:latin typeface="Times New Roman" pitchFamily="18" charset="0"/>
                <a:cs typeface="Times New Roman" pitchFamily="18" charset="0"/>
              </a:rPr>
              <a:t> </a:t>
            </a:r>
          </a:p>
        </p:txBody>
      </p:sp>
      <p:sp>
        <p:nvSpPr>
          <p:cNvPr id="21" name="Flowchart: Process 20"/>
          <p:cNvSpPr/>
          <p:nvPr/>
        </p:nvSpPr>
        <p:spPr>
          <a:xfrm>
            <a:off x="1" y="0"/>
            <a:ext cx="3157538" cy="6781800"/>
          </a:xfrm>
          <a:prstGeom prst="flowChartProcess">
            <a:avLst/>
          </a:prstGeom>
          <a:solidFill>
            <a:schemeClr val="accent2">
              <a:lumMod val="50000"/>
            </a:schemeClr>
          </a:solidFill>
          <a:ln w="76200"/>
        </p:spPr>
        <p:style>
          <a:lnRef idx="2">
            <a:schemeClr val="accent4"/>
          </a:lnRef>
          <a:fillRef idx="1">
            <a:schemeClr val="lt1"/>
          </a:fillRef>
          <a:effectRef idx="0">
            <a:schemeClr val="accent4"/>
          </a:effectRef>
          <a:fontRef idx="minor">
            <a:schemeClr val="dk1"/>
          </a:fontRef>
        </p:style>
        <p:txBody>
          <a:bodyPr anchor="ctr"/>
          <a:lstStyle/>
          <a:p>
            <a:pPr>
              <a:defRPr/>
            </a:pPr>
            <a:r>
              <a:rPr lang="vi-VN" sz="2400" dirty="0">
                <a:solidFill>
                  <a:prstClr val="white"/>
                </a:solidFill>
              </a:rPr>
              <a:t>Bánh chưng Bờ Đậu được làm từ gạo nếp nương của vùng Định Hóa và thịt lợn sạch của người dân tộc.</a:t>
            </a:r>
            <a:endParaRPr lang="en-US" sz="2400" dirty="0">
              <a:solidFill>
                <a:prstClr val="white"/>
              </a:solidFill>
            </a:endParaRPr>
          </a:p>
          <a:p>
            <a:pPr>
              <a:defRPr/>
            </a:pPr>
            <a:endParaRPr lang="en-US" sz="2400" dirty="0">
              <a:solidFill>
                <a:prstClr val="white"/>
              </a:solidFill>
            </a:endParaRPr>
          </a:p>
          <a:p>
            <a:pPr>
              <a:defRPr/>
            </a:pPr>
            <a:r>
              <a:rPr lang="vi-VN" sz="2400" dirty="0">
                <a:solidFill>
                  <a:prstClr val="white"/>
                </a:solidFill>
              </a:rPr>
              <a:t> </a:t>
            </a:r>
            <a:endParaRPr lang="en-US" sz="2400" dirty="0">
              <a:solidFill>
                <a:prstClr val="white"/>
              </a:solidFill>
            </a:endParaRPr>
          </a:p>
          <a:p>
            <a:pPr>
              <a:defRPr/>
            </a:pPr>
            <a:r>
              <a:rPr lang="en-US" sz="2400" dirty="0">
                <a:solidFill>
                  <a:prstClr val="white"/>
                </a:solidFill>
              </a:rPr>
              <a:t>-</a:t>
            </a:r>
            <a:r>
              <a:rPr lang="vi-VN" sz="2400" dirty="0">
                <a:solidFill>
                  <a:prstClr val="white"/>
                </a:solidFill>
              </a:rPr>
              <a:t>Là một làng bánh nổi tiếng, bánh chưng Bờ Đậu được bán quanh năm, đã theo chân khách thập phương đi tới mọi miền đất nước.</a:t>
            </a:r>
            <a:endParaRPr lang="en-US" sz="2400" dirty="0">
              <a:solidFill>
                <a:prstClr val="white"/>
              </a:solidFill>
            </a:endParaRPr>
          </a:p>
          <a:p>
            <a:pPr algn="ctr">
              <a:defRPr/>
            </a:pPr>
            <a:endParaRPr lang="en-US" dirty="0">
              <a:solidFill>
                <a:prstClr val="black"/>
              </a:solidFill>
            </a:endParaRPr>
          </a:p>
        </p:txBody>
      </p:sp>
    </p:spTree>
    <p:extLst>
      <p:ext uri="{BB962C8B-B14F-4D97-AF65-F5344CB8AC3E}">
        <p14:creationId xmlns:p14="http://schemas.microsoft.com/office/powerpoint/2010/main" val="2526142031"/>
      </p:ext>
    </p:extLst>
  </p:cSld>
  <p:clrMapOvr>
    <a:masterClrMapping/>
  </p:clrMapOvr>
  <p:transition spd="med">
    <p:wedg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7" name="Rectangle 6"/>
          <p:cNvSpPr/>
          <p:nvPr/>
        </p:nvSpPr>
        <p:spPr>
          <a:xfrm>
            <a:off x="241300" y="0"/>
            <a:ext cx="1397000" cy="68580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Flowchart: Process 7"/>
          <p:cNvSpPr/>
          <p:nvPr/>
        </p:nvSpPr>
        <p:spPr>
          <a:xfrm>
            <a:off x="587457" y="517525"/>
            <a:ext cx="4225925" cy="4071938"/>
          </a:xfrm>
          <a:prstGeom prst="flowChartProcess">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Flowchart: Process 8"/>
          <p:cNvSpPr/>
          <p:nvPr/>
        </p:nvSpPr>
        <p:spPr>
          <a:xfrm>
            <a:off x="587376" y="4727757"/>
            <a:ext cx="3087688" cy="2130425"/>
          </a:xfrm>
          <a:prstGeom prst="flowChartProcess">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Oval 10"/>
          <p:cNvSpPr/>
          <p:nvPr/>
        </p:nvSpPr>
        <p:spPr>
          <a:xfrm>
            <a:off x="3571877" y="4019732"/>
            <a:ext cx="2638425" cy="2157413"/>
          </a:xfrm>
          <a:prstGeom prst="ellipse">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8438" name="TextBox 11"/>
          <p:cNvSpPr txBox="1">
            <a:spLocks noChangeArrowheads="1"/>
          </p:cNvSpPr>
          <p:nvPr/>
        </p:nvSpPr>
        <p:spPr bwMode="auto">
          <a:xfrm>
            <a:off x="6107204" y="76736"/>
            <a:ext cx="3036887" cy="6247864"/>
          </a:xfrm>
          <a:prstGeom prst="rect">
            <a:avLst/>
          </a:prstGeom>
          <a:noFill/>
          <a:ln w="9525">
            <a:noFill/>
            <a:miter lim="800000"/>
            <a:headEnd/>
            <a:tailEnd/>
          </a:ln>
        </p:spPr>
        <p:txBody>
          <a:bodyPr>
            <a:spAutoFit/>
          </a:bodyPr>
          <a:lstStyle/>
          <a:p>
            <a:pPr fontAlgn="base">
              <a:spcBef>
                <a:spcPct val="0"/>
              </a:spcBef>
              <a:spcAft>
                <a:spcPct val="0"/>
              </a:spcAft>
            </a:pPr>
            <a:r>
              <a:rPr lang="en-US" dirty="0">
                <a:solidFill>
                  <a:prstClr val="black"/>
                </a:solidFill>
                <a:latin typeface="Times New Roman" pitchFamily="18" charset="0"/>
                <a:cs typeface="Times New Roman" pitchFamily="18" charset="0"/>
              </a:rPr>
              <a:t>-</a:t>
            </a:r>
            <a:r>
              <a:rPr lang="vi-VN" sz="2000" dirty="0">
                <a:solidFill>
                  <a:prstClr val="white"/>
                </a:solidFill>
                <a:latin typeface="Times New Roman" pitchFamily="18" charset="0"/>
                <a:cs typeface="Times New Roman" pitchFamily="18" charset="0"/>
              </a:rPr>
              <a:t>Xóm An Long, xã Bình Long được nhiều người biết đến bởi nghề làm đậu phụ thơm ngon</a:t>
            </a:r>
            <a:r>
              <a:rPr lang="en-US" sz="2000" dirty="0">
                <a:solidFill>
                  <a:prstClr val="white"/>
                </a:solidFill>
                <a:latin typeface="Times New Roman" pitchFamily="18" charset="0"/>
                <a:cs typeface="Times New Roman" pitchFamily="18" charset="0"/>
              </a:rPr>
              <a:t>,</a:t>
            </a:r>
            <a:r>
              <a:rPr lang="vi-VN" sz="2000" dirty="0">
                <a:solidFill>
                  <a:prstClr val="white"/>
                </a:solidFill>
                <a:latin typeface="Times New Roman" pitchFamily="18" charset="0"/>
                <a:cs typeface="Times New Roman" pitchFamily="18" charset="0"/>
              </a:rPr>
              <a:t> truyền thống.</a:t>
            </a:r>
            <a:endParaRPr lang="en-US" sz="2000" dirty="0">
              <a:solidFill>
                <a:prstClr val="white"/>
              </a:solidFill>
              <a:latin typeface="Times New Roman" pitchFamily="18" charset="0"/>
              <a:cs typeface="Times New Roman" pitchFamily="18" charset="0"/>
            </a:endParaRPr>
          </a:p>
          <a:p>
            <a:pPr fontAlgn="base">
              <a:spcBef>
                <a:spcPct val="0"/>
              </a:spcBef>
              <a:spcAft>
                <a:spcPct val="0"/>
              </a:spcAft>
            </a:pPr>
            <a:r>
              <a:rPr lang="en-US" sz="2000" dirty="0">
                <a:solidFill>
                  <a:prstClr val="white"/>
                </a:solidFill>
                <a:latin typeface="Times New Roman" pitchFamily="18" charset="0"/>
                <a:cs typeface="Times New Roman" pitchFamily="18" charset="0"/>
              </a:rPr>
              <a:t>-</a:t>
            </a:r>
            <a:r>
              <a:rPr lang="vi-VN" sz="2000" dirty="0">
                <a:solidFill>
                  <a:prstClr val="white"/>
                </a:solidFill>
                <a:latin typeface="Times New Roman" pitchFamily="18" charset="0"/>
                <a:cs typeface="Times New Roman" pitchFamily="18" charset="0"/>
              </a:rPr>
              <a:t>Đậu ở đây được ép trong khuôn lớn nên bìa đậu to bản, có hình vuông, không quá cứng và cũng không quá mềm. </a:t>
            </a:r>
            <a:endParaRPr lang="en-US" sz="2000" dirty="0">
              <a:solidFill>
                <a:prstClr val="white"/>
              </a:solidFill>
              <a:latin typeface="Times New Roman" pitchFamily="18" charset="0"/>
              <a:cs typeface="Times New Roman" pitchFamily="18" charset="0"/>
            </a:endParaRPr>
          </a:p>
          <a:p>
            <a:pPr fontAlgn="base">
              <a:spcBef>
                <a:spcPct val="0"/>
              </a:spcBef>
              <a:spcAft>
                <a:spcPct val="0"/>
              </a:spcAft>
            </a:pPr>
            <a:endParaRPr lang="en-US" sz="2000" dirty="0">
              <a:solidFill>
                <a:prstClr val="white"/>
              </a:solidFill>
              <a:latin typeface="Times New Roman" pitchFamily="18" charset="0"/>
              <a:cs typeface="Times New Roman" pitchFamily="18" charset="0"/>
            </a:endParaRPr>
          </a:p>
          <a:p>
            <a:pPr fontAlgn="base">
              <a:spcBef>
                <a:spcPct val="0"/>
              </a:spcBef>
              <a:spcAft>
                <a:spcPct val="0"/>
              </a:spcAft>
            </a:pPr>
            <a:r>
              <a:rPr lang="en-US" sz="2000" dirty="0">
                <a:solidFill>
                  <a:prstClr val="white"/>
                </a:solidFill>
                <a:latin typeface="Times New Roman" pitchFamily="18" charset="0"/>
                <a:cs typeface="Times New Roman" pitchFamily="18" charset="0"/>
              </a:rPr>
              <a:t>-</a:t>
            </a:r>
            <a:r>
              <a:rPr lang="vi-VN" sz="2000" dirty="0">
                <a:solidFill>
                  <a:prstClr val="white"/>
                </a:solidFill>
                <a:latin typeface="Times New Roman" pitchFamily="18" charset="0"/>
                <a:cs typeface="Times New Roman" pitchFamily="18" charset="0"/>
              </a:rPr>
              <a:t>Đậu Bình Long là sự kết hợp hoàn hảo giữa tỉ lệ nước chua và đậu </a:t>
            </a:r>
            <a:r>
              <a:rPr lang="vi-VN" sz="2000" dirty="0" smtClean="0">
                <a:solidFill>
                  <a:prstClr val="white"/>
                </a:solidFill>
                <a:latin typeface="Times New Roman" pitchFamily="18" charset="0"/>
                <a:cs typeface="Times New Roman" pitchFamily="18" charset="0"/>
              </a:rPr>
              <a:t>nành</a:t>
            </a:r>
            <a:r>
              <a:rPr lang="en-US" sz="2000" dirty="0" smtClean="0">
                <a:solidFill>
                  <a:prstClr val="white"/>
                </a:solidFill>
                <a:latin typeface="Times New Roman" pitchFamily="18" charset="0"/>
                <a:cs typeface="Times New Roman" pitchFamily="18" charset="0"/>
              </a:rPr>
              <a:t> </a:t>
            </a:r>
            <a:r>
              <a:rPr lang="vi-VN" sz="2000" dirty="0" smtClean="0">
                <a:solidFill>
                  <a:prstClr val="white"/>
                </a:solidFill>
                <a:latin typeface="Times New Roman" pitchFamily="18" charset="0"/>
                <a:cs typeface="Times New Roman" pitchFamily="18" charset="0"/>
              </a:rPr>
              <a:t>được </a:t>
            </a:r>
            <a:r>
              <a:rPr lang="vi-VN" sz="2000" dirty="0">
                <a:solidFill>
                  <a:prstClr val="white"/>
                </a:solidFill>
                <a:latin typeface="Times New Roman" pitchFamily="18" charset="0"/>
                <a:cs typeface="Times New Roman" pitchFamily="18" charset="0"/>
              </a:rPr>
              <a:t>trồng ở vùng đất Bình </a:t>
            </a:r>
            <a:r>
              <a:rPr lang="vi-VN" sz="2000" dirty="0" smtClean="0">
                <a:solidFill>
                  <a:prstClr val="white"/>
                </a:solidFill>
                <a:latin typeface="Times New Roman" pitchFamily="18" charset="0"/>
                <a:cs typeface="Times New Roman" pitchFamily="18" charset="0"/>
              </a:rPr>
              <a:t>Long.</a:t>
            </a:r>
            <a:endParaRPr lang="en-US" sz="2000" dirty="0">
              <a:solidFill>
                <a:prstClr val="white"/>
              </a:solidFill>
              <a:latin typeface="Times New Roman" pitchFamily="18" charset="0"/>
              <a:cs typeface="Times New Roman" pitchFamily="18" charset="0"/>
            </a:endParaRPr>
          </a:p>
          <a:p>
            <a:pPr fontAlgn="base">
              <a:spcBef>
                <a:spcPct val="0"/>
              </a:spcBef>
              <a:spcAft>
                <a:spcPct val="0"/>
              </a:spcAft>
            </a:pPr>
            <a:r>
              <a:rPr lang="vi-VN" sz="2000" dirty="0">
                <a:solidFill>
                  <a:prstClr val="white"/>
                </a:solidFill>
                <a:latin typeface="Times New Roman" pitchFamily="18" charset="0"/>
                <a:cs typeface="Times New Roman" pitchFamily="18" charset="0"/>
              </a:rPr>
              <a:t> </a:t>
            </a:r>
            <a:r>
              <a:rPr lang="en-US" sz="2000" dirty="0">
                <a:solidFill>
                  <a:prstClr val="white"/>
                </a:solidFill>
                <a:latin typeface="Times New Roman" pitchFamily="18" charset="0"/>
                <a:cs typeface="Times New Roman" pitchFamily="18" charset="0"/>
              </a:rPr>
              <a:t>-</a:t>
            </a:r>
            <a:r>
              <a:rPr lang="vi-VN" sz="2000" dirty="0">
                <a:solidFill>
                  <a:prstClr val="white"/>
                </a:solidFill>
                <a:latin typeface="Times New Roman" pitchFamily="18" charset="0"/>
                <a:cs typeface="Times New Roman" pitchFamily="18" charset="0"/>
              </a:rPr>
              <a:t>Đậu Bình Long ăn khá béo ngậy nên có thể ăn ngay khi còn nóng, chấm mắm tôm chanh hương vị rất ngon</a:t>
            </a:r>
            <a:r>
              <a:rPr lang="vi-VN" dirty="0">
                <a:solidFill>
                  <a:prstClr val="black"/>
                </a:solidFill>
                <a:latin typeface="Times New Roman" pitchFamily="18" charset="0"/>
                <a:cs typeface="Times New Roman" pitchFamily="18" charset="0"/>
              </a:rPr>
              <a:t>.</a:t>
            </a:r>
            <a:endParaRPr lang="en-US" dirty="0">
              <a:solidFill>
                <a:prstClr val="black"/>
              </a:solidFill>
              <a:latin typeface="Times New Roman" pitchFamily="18" charset="0"/>
              <a:cs typeface="Times New Roman" pitchFamily="18" charset="0"/>
            </a:endParaRPr>
          </a:p>
        </p:txBody>
      </p:sp>
      <p:sp>
        <p:nvSpPr>
          <p:cNvPr id="13" name="Wave 12"/>
          <p:cNvSpPr/>
          <p:nvPr/>
        </p:nvSpPr>
        <p:spPr>
          <a:xfrm>
            <a:off x="1881189" y="0"/>
            <a:ext cx="2500312" cy="465138"/>
          </a:xfrm>
          <a:prstGeom prst="wav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a:solidFill>
                  <a:srgbClr val="9BBB59">
                    <a:lumMod val="50000"/>
                  </a:srgbClr>
                </a:solidFill>
              </a:rPr>
              <a:t>Đậu</a:t>
            </a:r>
            <a:r>
              <a:rPr lang="en-US" dirty="0">
                <a:solidFill>
                  <a:srgbClr val="9BBB59">
                    <a:lumMod val="50000"/>
                  </a:srgbClr>
                </a:solidFill>
              </a:rPr>
              <a:t> </a:t>
            </a:r>
            <a:r>
              <a:rPr lang="en-US" dirty="0" err="1">
                <a:solidFill>
                  <a:srgbClr val="9BBB59">
                    <a:lumMod val="50000"/>
                  </a:srgbClr>
                </a:solidFill>
              </a:rPr>
              <a:t>Phụ</a:t>
            </a:r>
            <a:r>
              <a:rPr lang="en-US" dirty="0">
                <a:solidFill>
                  <a:srgbClr val="9BBB59">
                    <a:lumMod val="50000"/>
                  </a:srgbClr>
                </a:solidFill>
              </a:rPr>
              <a:t> </a:t>
            </a:r>
            <a:r>
              <a:rPr lang="en-US" dirty="0" err="1">
                <a:solidFill>
                  <a:srgbClr val="9BBB59">
                    <a:lumMod val="50000"/>
                  </a:srgbClr>
                </a:solidFill>
              </a:rPr>
              <a:t>Bình</a:t>
            </a:r>
            <a:r>
              <a:rPr lang="en-US" dirty="0">
                <a:solidFill>
                  <a:srgbClr val="9BBB59">
                    <a:lumMod val="50000"/>
                  </a:srgbClr>
                </a:solidFill>
              </a:rPr>
              <a:t> Long</a:t>
            </a:r>
            <a:endParaRPr lang="en-US" dirty="0">
              <a:solidFill>
                <a:prstClr val="white"/>
              </a:solidFill>
            </a:endParaRPr>
          </a:p>
        </p:txBody>
      </p:sp>
    </p:spTree>
    <p:extLst>
      <p:ext uri="{BB962C8B-B14F-4D97-AF65-F5344CB8AC3E}">
        <p14:creationId xmlns:p14="http://schemas.microsoft.com/office/powerpoint/2010/main" val="244792714"/>
      </p:ext>
    </p:extLst>
  </p:cSld>
  <p:clrMapOvr>
    <a:masterClrMapping/>
  </p:clrMapOvr>
  <p:transition spd="med">
    <p:wheel spokes="3"/>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19458" name="Picture Placeholder 17"/>
          <p:cNvSpPr>
            <a:spLocks noGrp="1"/>
          </p:cNvSpPr>
          <p:nvPr>
            <p:ph type="pic" sz="quarter" idx="14"/>
          </p:nvPr>
        </p:nvSpPr>
        <p:spPr>
          <a:xfrm>
            <a:off x="6946900" y="1981382"/>
            <a:ext cx="2197100" cy="1870075"/>
          </a:xfrm>
          <a:blipFill dpi="0" rotWithShape="1">
            <a:blip r:embed="rId2"/>
            <a:srcRect/>
            <a:stretch>
              <a:fillRect/>
            </a:stretch>
          </a:blipFill>
          <a:ln w="76200">
            <a:solidFill>
              <a:schemeClr val="bg1"/>
            </a:solidFill>
          </a:ln>
        </p:spPr>
      </p:sp>
      <p:pic>
        <p:nvPicPr>
          <p:cNvPr id="17" name="Picture Placeholder 16" descr="Picture1.png"/>
          <p:cNvPicPr>
            <a:picLocks noGrp="1" noChangeAspect="1"/>
          </p:cNvPicPr>
          <p:nvPr>
            <p:ph type="pic" sz="quarter" idx="12"/>
          </p:nvPr>
        </p:nvPicPr>
        <p:blipFill>
          <a:blip r:embed="rId3"/>
          <a:srcRect l="10334" r="10334"/>
          <a:stretch>
            <a:fillRect/>
          </a:stretch>
        </p:blipFill>
        <p:spPr>
          <a:xfrm>
            <a:off x="6946900" y="4768"/>
            <a:ext cx="2197100" cy="1870075"/>
          </a:xfr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9460" name="Picture Placeholder 36"/>
          <p:cNvSpPr>
            <a:spLocks noGrp="1"/>
          </p:cNvSpPr>
          <p:nvPr>
            <p:ph type="pic" sz="quarter" idx="10"/>
          </p:nvPr>
        </p:nvSpPr>
        <p:spPr>
          <a:xfrm>
            <a:off x="2279650" y="4764"/>
            <a:ext cx="4610100" cy="3843337"/>
          </a:xfrm>
          <a:blipFill dpi="0" rotWithShape="1">
            <a:blip r:embed="rId4"/>
            <a:srcRect/>
            <a:stretch>
              <a:fillRect/>
            </a:stretch>
          </a:blipFill>
          <a:ln w="76200">
            <a:solidFill>
              <a:schemeClr val="bg1"/>
            </a:solidFill>
          </a:ln>
        </p:spPr>
      </p:sp>
      <p:sp>
        <p:nvSpPr>
          <p:cNvPr id="19461" name="Picture Placeholder 37"/>
          <p:cNvSpPr>
            <a:spLocks noGrp="1"/>
          </p:cNvSpPr>
          <p:nvPr>
            <p:ph type="pic" sz="quarter" idx="13"/>
          </p:nvPr>
        </p:nvSpPr>
        <p:spPr>
          <a:xfrm>
            <a:off x="8029" y="1976438"/>
            <a:ext cx="2198687" cy="1871662"/>
          </a:xfrm>
          <a:blipFill dpi="0" rotWithShape="1">
            <a:blip r:embed="rId5"/>
            <a:srcRect/>
            <a:stretch>
              <a:fillRect/>
            </a:stretch>
          </a:blipFill>
          <a:ln w="57150">
            <a:solidFill>
              <a:schemeClr val="bg1"/>
            </a:solidFill>
          </a:ln>
        </p:spPr>
      </p:sp>
      <p:sp>
        <p:nvSpPr>
          <p:cNvPr id="19462" name="Picture Placeholder 38"/>
          <p:cNvSpPr>
            <a:spLocks noGrp="1"/>
          </p:cNvSpPr>
          <p:nvPr>
            <p:ph type="pic" sz="quarter" idx="11"/>
          </p:nvPr>
        </p:nvSpPr>
        <p:spPr>
          <a:xfrm>
            <a:off x="14287" y="-6927"/>
            <a:ext cx="2198687" cy="1871663"/>
          </a:xfrm>
          <a:blipFill dpi="0" rotWithShape="1">
            <a:blip r:embed="rId6"/>
            <a:srcRect/>
            <a:stretch>
              <a:fillRect/>
            </a:stretch>
          </a:blipFill>
          <a:ln w="76200">
            <a:solidFill>
              <a:schemeClr val="bg1"/>
            </a:solidFill>
          </a:ln>
        </p:spPr>
      </p:sp>
      <p:grpSp>
        <p:nvGrpSpPr>
          <p:cNvPr id="19463" name="Group 29"/>
          <p:cNvGrpSpPr>
            <a:grpSpLocks/>
          </p:cNvGrpSpPr>
          <p:nvPr/>
        </p:nvGrpSpPr>
        <p:grpSpPr bwMode="auto">
          <a:xfrm>
            <a:off x="-976313" y="609600"/>
            <a:ext cx="2579688" cy="2641600"/>
            <a:chOff x="-878066" y="2394847"/>
            <a:chExt cx="3437806" cy="2640703"/>
          </a:xfrm>
        </p:grpSpPr>
        <p:sp>
          <p:nvSpPr>
            <p:cNvPr id="31" name="Diamond 30"/>
            <p:cNvSpPr/>
            <p:nvPr/>
          </p:nvSpPr>
          <p:spPr bwMode="auto">
            <a:xfrm>
              <a:off x="-878066" y="2394847"/>
              <a:ext cx="2640236" cy="2640703"/>
            </a:xfrm>
            <a:prstGeom prst="diamond">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dirty="0">
                <a:solidFill>
                  <a:prstClr val="white"/>
                </a:solidFill>
              </a:endParaRPr>
            </a:p>
          </p:txBody>
        </p:sp>
        <p:sp>
          <p:nvSpPr>
            <p:cNvPr id="32" name="Diamond 31"/>
            <p:cNvSpPr/>
            <p:nvPr/>
          </p:nvSpPr>
          <p:spPr bwMode="auto">
            <a:xfrm>
              <a:off x="-80494" y="2394847"/>
              <a:ext cx="2640234" cy="2640703"/>
            </a:xfrm>
            <a:prstGeom prst="diamond">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dirty="0">
                <a:solidFill>
                  <a:prstClr val="white"/>
                </a:solidFill>
              </a:endParaRPr>
            </a:p>
          </p:txBody>
        </p:sp>
      </p:grpSp>
      <p:grpSp>
        <p:nvGrpSpPr>
          <p:cNvPr id="19464" name="Group 32"/>
          <p:cNvGrpSpPr>
            <a:grpSpLocks/>
          </p:cNvGrpSpPr>
          <p:nvPr/>
        </p:nvGrpSpPr>
        <p:grpSpPr bwMode="auto">
          <a:xfrm>
            <a:off x="7566025" y="614363"/>
            <a:ext cx="2578100" cy="2640012"/>
            <a:chOff x="-878066" y="2394847"/>
            <a:chExt cx="3437806" cy="2640703"/>
          </a:xfrm>
        </p:grpSpPr>
        <p:sp>
          <p:nvSpPr>
            <p:cNvPr id="34" name="Diamond 33"/>
            <p:cNvSpPr/>
            <p:nvPr/>
          </p:nvSpPr>
          <p:spPr bwMode="auto">
            <a:xfrm>
              <a:off x="-878066" y="2394847"/>
              <a:ext cx="2639745" cy="2640703"/>
            </a:xfrm>
            <a:prstGeom prst="diamond">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dirty="0">
                <a:solidFill>
                  <a:prstClr val="white"/>
                </a:solidFill>
              </a:endParaRPr>
            </a:p>
          </p:txBody>
        </p:sp>
        <p:sp>
          <p:nvSpPr>
            <p:cNvPr id="35" name="Diamond 34"/>
            <p:cNvSpPr/>
            <p:nvPr/>
          </p:nvSpPr>
          <p:spPr bwMode="auto">
            <a:xfrm>
              <a:off x="-80003" y="2394847"/>
              <a:ext cx="2639743" cy="2640703"/>
            </a:xfrm>
            <a:prstGeom prst="diamond">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dirty="0">
                <a:solidFill>
                  <a:prstClr val="white"/>
                </a:solidFill>
              </a:endParaRPr>
            </a:p>
          </p:txBody>
        </p:sp>
      </p:grpSp>
      <p:sp>
        <p:nvSpPr>
          <p:cNvPr id="19465" name="TextBox 18"/>
          <p:cNvSpPr txBox="1">
            <a:spLocks noChangeArrowheads="1"/>
          </p:cNvSpPr>
          <p:nvPr/>
        </p:nvSpPr>
        <p:spPr bwMode="auto">
          <a:xfrm>
            <a:off x="482691" y="4019732"/>
            <a:ext cx="8367713" cy="2678113"/>
          </a:xfrm>
          <a:prstGeom prst="rect">
            <a:avLst/>
          </a:prstGeom>
          <a:noFill/>
          <a:ln w="9525">
            <a:noFill/>
            <a:miter lim="800000"/>
            <a:headEnd/>
            <a:tailEnd/>
          </a:ln>
        </p:spPr>
        <p:txBody>
          <a:bodyPr>
            <a:spAutoFit/>
          </a:bodyPr>
          <a:lstStyle/>
          <a:p>
            <a:pPr fontAlgn="base">
              <a:spcBef>
                <a:spcPct val="0"/>
              </a:spcBef>
              <a:spcAft>
                <a:spcPct val="0"/>
              </a:spcAft>
            </a:pPr>
            <a:r>
              <a:rPr lang="en-US" sz="2800" dirty="0">
                <a:solidFill>
                  <a:schemeClr val="bg1"/>
                </a:solidFill>
                <a:latin typeface="Times New Roman" pitchFamily="18" charset="0"/>
                <a:cs typeface="Times New Roman" pitchFamily="18" charset="0"/>
              </a:rPr>
              <a:t>-</a:t>
            </a:r>
            <a:r>
              <a:rPr lang="vi-VN" sz="2800" dirty="0">
                <a:solidFill>
                  <a:prstClr val="white"/>
                </a:solidFill>
                <a:latin typeface="Times New Roman" pitchFamily="18" charset="0"/>
                <a:cs typeface="Times New Roman" pitchFamily="18" charset="0"/>
              </a:rPr>
              <a:t>Trám đen là cây thân mộc, có thể sống trên một trăm năm, ra hoa vào tháng hai, quả chín vào tháng 7. </a:t>
            </a:r>
            <a:endParaRPr lang="en-US" sz="2800" dirty="0">
              <a:solidFill>
                <a:prstClr val="white"/>
              </a:solidFill>
              <a:latin typeface="Times New Roman" pitchFamily="18" charset="0"/>
              <a:cs typeface="Times New Roman" pitchFamily="18" charset="0"/>
            </a:endParaRPr>
          </a:p>
          <a:p>
            <a:pPr fontAlgn="base">
              <a:spcBef>
                <a:spcPct val="0"/>
              </a:spcBef>
              <a:spcAft>
                <a:spcPct val="0"/>
              </a:spcAft>
            </a:pPr>
            <a:r>
              <a:rPr lang="en-US" sz="2800" dirty="0">
                <a:solidFill>
                  <a:prstClr val="white"/>
                </a:solidFill>
                <a:latin typeface="Times New Roman" pitchFamily="18" charset="0"/>
                <a:cs typeface="Times New Roman" pitchFamily="18" charset="0"/>
              </a:rPr>
              <a:t>-</a:t>
            </a:r>
            <a:r>
              <a:rPr lang="vi-VN" sz="2800" dirty="0">
                <a:solidFill>
                  <a:prstClr val="white"/>
                </a:solidFill>
                <a:latin typeface="Times New Roman" pitchFamily="18" charset="0"/>
                <a:cs typeface="Times New Roman" pitchFamily="18" charset="0"/>
              </a:rPr>
              <a:t>Hà Châu là xã nổi tiếng với nghề trồng trám, hơn 2/3 diện tích của xã là để trồng loài cây này.</a:t>
            </a:r>
            <a:endParaRPr lang="en-US" sz="2800" dirty="0">
              <a:solidFill>
                <a:prstClr val="white"/>
              </a:solidFill>
              <a:latin typeface="Times New Roman" pitchFamily="18" charset="0"/>
              <a:cs typeface="Times New Roman" pitchFamily="18" charset="0"/>
            </a:endParaRPr>
          </a:p>
          <a:p>
            <a:pPr fontAlgn="base">
              <a:spcBef>
                <a:spcPct val="0"/>
              </a:spcBef>
              <a:spcAft>
                <a:spcPct val="0"/>
              </a:spcAft>
            </a:pPr>
            <a:r>
              <a:rPr lang="en-US" sz="2800" dirty="0">
                <a:solidFill>
                  <a:prstClr val="white"/>
                </a:solidFill>
                <a:latin typeface="Times New Roman" pitchFamily="18" charset="0"/>
                <a:cs typeface="Times New Roman" pitchFamily="18" charset="0"/>
              </a:rPr>
              <a:t>-</a:t>
            </a:r>
            <a:r>
              <a:rPr lang="vi-VN" sz="2800" dirty="0">
                <a:solidFill>
                  <a:prstClr val="white"/>
                </a:solidFill>
                <a:latin typeface="Times New Roman" pitchFamily="18" charset="0"/>
                <a:cs typeface="Times New Roman" pitchFamily="18" charset="0"/>
              </a:rPr>
              <a:t> Từ trám có thể chế biến thành nhiều món ăn khác nhau như: kho thịt, xôi trám đen, </a:t>
            </a:r>
            <a:r>
              <a:rPr lang="en-US" sz="2800" dirty="0" err="1">
                <a:solidFill>
                  <a:prstClr val="white"/>
                </a:solidFill>
                <a:latin typeface="Times New Roman" pitchFamily="18" charset="0"/>
                <a:cs typeface="Times New Roman" pitchFamily="18" charset="0"/>
              </a:rPr>
              <a:t>nham</a:t>
            </a:r>
            <a:r>
              <a:rPr lang="en-US" sz="2800" dirty="0">
                <a:solidFill>
                  <a:prstClr val="white"/>
                </a:solidFill>
                <a:latin typeface="Times New Roman" pitchFamily="18" charset="0"/>
                <a:cs typeface="Times New Roman" pitchFamily="18" charset="0"/>
              </a:rPr>
              <a:t> </a:t>
            </a:r>
            <a:r>
              <a:rPr lang="en-US" sz="2800" dirty="0" err="1">
                <a:solidFill>
                  <a:prstClr val="white"/>
                </a:solidFill>
                <a:latin typeface="Times New Roman" pitchFamily="18" charset="0"/>
                <a:cs typeface="Times New Roman" pitchFamily="18" charset="0"/>
              </a:rPr>
              <a:t>trám</a:t>
            </a:r>
            <a:r>
              <a:rPr lang="en-US" sz="2800" dirty="0">
                <a:solidFill>
                  <a:prstClr val="white"/>
                </a:solidFill>
                <a:latin typeface="Times New Roman" pitchFamily="18" charset="0"/>
                <a:cs typeface="Times New Roman" pitchFamily="18" charset="0"/>
              </a:rPr>
              <a:t>, </a:t>
            </a:r>
            <a:r>
              <a:rPr lang="en-US" sz="2800" dirty="0" err="1">
                <a:solidFill>
                  <a:prstClr val="white"/>
                </a:solidFill>
                <a:latin typeface="Times New Roman" pitchFamily="18" charset="0"/>
                <a:cs typeface="Times New Roman" pitchFamily="18" charset="0"/>
              </a:rPr>
              <a:t>gỏi</a:t>
            </a:r>
            <a:r>
              <a:rPr lang="en-US" sz="2800" dirty="0">
                <a:solidFill>
                  <a:prstClr val="white"/>
                </a:solidFill>
                <a:latin typeface="Times New Roman" pitchFamily="18" charset="0"/>
                <a:cs typeface="Times New Roman" pitchFamily="18" charset="0"/>
              </a:rPr>
              <a:t> </a:t>
            </a:r>
            <a:r>
              <a:rPr lang="en-US" sz="2800" dirty="0" err="1">
                <a:solidFill>
                  <a:prstClr val="white"/>
                </a:solidFill>
                <a:latin typeface="Times New Roman" pitchFamily="18" charset="0"/>
                <a:cs typeface="Times New Roman" pitchFamily="18" charset="0"/>
              </a:rPr>
              <a:t>trám</a:t>
            </a:r>
            <a:r>
              <a:rPr lang="en-US" dirty="0">
                <a:solidFill>
                  <a:prstClr val="white"/>
                </a:solidFill>
                <a:latin typeface="Times New Roman" pitchFamily="18" charset="0"/>
                <a:cs typeface="Times New Roman" pitchFamily="18" charset="0"/>
              </a:rPr>
              <a:t>.</a:t>
            </a:r>
          </a:p>
        </p:txBody>
      </p:sp>
      <p:sp>
        <p:nvSpPr>
          <p:cNvPr id="15" name="Wave 14"/>
          <p:cNvSpPr/>
          <p:nvPr/>
        </p:nvSpPr>
        <p:spPr>
          <a:xfrm>
            <a:off x="2667000" y="0"/>
            <a:ext cx="3962400" cy="685800"/>
          </a:xfrm>
          <a:prstGeom prst="wav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err="1">
                <a:solidFill>
                  <a:srgbClr val="C0504D">
                    <a:lumMod val="50000"/>
                  </a:srgbClr>
                </a:solidFill>
              </a:rPr>
              <a:t>Nham</a:t>
            </a:r>
            <a:r>
              <a:rPr lang="en-US" sz="3200" dirty="0">
                <a:solidFill>
                  <a:srgbClr val="C0504D">
                    <a:lumMod val="50000"/>
                  </a:srgbClr>
                </a:solidFill>
              </a:rPr>
              <a:t> </a:t>
            </a:r>
            <a:r>
              <a:rPr lang="en-US" sz="3200" dirty="0" err="1">
                <a:solidFill>
                  <a:srgbClr val="C0504D">
                    <a:lumMod val="50000"/>
                  </a:srgbClr>
                </a:solidFill>
              </a:rPr>
              <a:t>Trám</a:t>
            </a:r>
            <a:r>
              <a:rPr lang="en-US" sz="3200" dirty="0">
                <a:solidFill>
                  <a:srgbClr val="C0504D">
                    <a:lumMod val="50000"/>
                  </a:srgbClr>
                </a:solidFill>
              </a:rPr>
              <a:t> </a:t>
            </a:r>
            <a:r>
              <a:rPr lang="en-US" sz="3200" dirty="0" err="1">
                <a:solidFill>
                  <a:srgbClr val="C0504D">
                    <a:lumMod val="50000"/>
                  </a:srgbClr>
                </a:solidFill>
              </a:rPr>
              <a:t>Hà</a:t>
            </a:r>
            <a:r>
              <a:rPr lang="en-US" sz="3200" dirty="0">
                <a:solidFill>
                  <a:srgbClr val="C0504D">
                    <a:lumMod val="50000"/>
                  </a:srgbClr>
                </a:solidFill>
              </a:rPr>
              <a:t> </a:t>
            </a:r>
            <a:r>
              <a:rPr lang="en-US" sz="3200" dirty="0" err="1">
                <a:solidFill>
                  <a:srgbClr val="C0504D">
                    <a:lumMod val="50000"/>
                  </a:srgbClr>
                </a:solidFill>
              </a:rPr>
              <a:t>Châu</a:t>
            </a:r>
            <a:endParaRPr lang="en-US" sz="3200" dirty="0">
              <a:solidFill>
                <a:srgbClr val="C0504D">
                  <a:lumMod val="50000"/>
                </a:srgbClr>
              </a:solidFill>
            </a:endParaRPr>
          </a:p>
        </p:txBody>
      </p:sp>
    </p:spTree>
    <p:extLst>
      <p:ext uri="{BB962C8B-B14F-4D97-AF65-F5344CB8AC3E}">
        <p14:creationId xmlns:p14="http://schemas.microsoft.com/office/powerpoint/2010/main" val="2294532156"/>
      </p:ext>
    </p:extLst>
  </p:cSld>
  <p:clrMapOvr>
    <a:masterClrMapping/>
  </p:clrMapOvr>
  <p:transition spd="med">
    <p:wedg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9" name="Hexagon 8"/>
          <p:cNvSpPr/>
          <p:nvPr/>
        </p:nvSpPr>
        <p:spPr>
          <a:xfrm rot="21236916">
            <a:off x="2708275" y="-79375"/>
            <a:ext cx="8408988" cy="7185025"/>
          </a:xfrm>
          <a:prstGeom prst="hexagon">
            <a:avLst/>
          </a:prstGeom>
          <a:solidFill>
            <a:schemeClr val="bg1"/>
          </a:solidFill>
          <a:ln w="889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Hexagon 13"/>
          <p:cNvSpPr/>
          <p:nvPr/>
        </p:nvSpPr>
        <p:spPr>
          <a:xfrm rot="21304070">
            <a:off x="3017839" y="-22225"/>
            <a:ext cx="6235700" cy="4572000"/>
          </a:xfrm>
          <a:prstGeom prst="hexagon">
            <a:avLst/>
          </a:prstGeom>
          <a:blipFill>
            <a:blip r:embed="rId2"/>
            <a:stretch>
              <a:fillRect/>
            </a:stretch>
          </a:blip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black"/>
              </a:solidFill>
            </a:endParaRPr>
          </a:p>
        </p:txBody>
      </p:sp>
      <p:sp>
        <p:nvSpPr>
          <p:cNvPr id="20484" name="TextBox 14"/>
          <p:cNvSpPr txBox="1">
            <a:spLocks noChangeArrowheads="1"/>
          </p:cNvSpPr>
          <p:nvPr/>
        </p:nvSpPr>
        <p:spPr bwMode="auto">
          <a:xfrm>
            <a:off x="2" y="117566"/>
            <a:ext cx="2760663" cy="6463308"/>
          </a:xfrm>
          <a:prstGeom prst="rect">
            <a:avLst/>
          </a:prstGeom>
          <a:noFill/>
          <a:ln w="9525">
            <a:noFill/>
            <a:miter lim="800000"/>
            <a:headEnd/>
            <a:tailEnd/>
          </a:ln>
        </p:spPr>
        <p:txBody>
          <a:bodyPr>
            <a:spAutoFit/>
          </a:bodyPr>
          <a:lstStyle/>
          <a:p>
            <a:pPr fontAlgn="base">
              <a:spcBef>
                <a:spcPct val="0"/>
              </a:spcBef>
              <a:spcAft>
                <a:spcPct val="0"/>
              </a:spcAft>
            </a:pPr>
            <a:r>
              <a:rPr lang="vi-VN" dirty="0">
                <a:solidFill>
                  <a:prstClr val="white"/>
                </a:solidFill>
                <a:latin typeface="Times New Roman" pitchFamily="18" charset="0"/>
                <a:cs typeface="Times New Roman" pitchFamily="18" charset="0"/>
              </a:rPr>
              <a:t>Đặc sản tương nếp được làm từ hạt lúa nếp Thầu dầu, một nguyên liệu quan trọng tạo nên sự khác biệt của tương nếp nơi đây với những địa phương khác. </a:t>
            </a:r>
            <a:endParaRPr lang="en-US" dirty="0">
              <a:solidFill>
                <a:prstClr val="white"/>
              </a:solidFill>
              <a:latin typeface="Times New Roman" pitchFamily="18" charset="0"/>
              <a:cs typeface="Times New Roman" pitchFamily="18" charset="0"/>
            </a:endParaRPr>
          </a:p>
          <a:p>
            <a:pPr fontAlgn="base">
              <a:spcBef>
                <a:spcPct val="0"/>
              </a:spcBef>
              <a:spcAft>
                <a:spcPct val="0"/>
              </a:spcAft>
            </a:pPr>
            <a:endParaRPr lang="en-US" dirty="0">
              <a:solidFill>
                <a:prstClr val="white"/>
              </a:solidFill>
              <a:latin typeface="Times New Roman" pitchFamily="18" charset="0"/>
              <a:cs typeface="Times New Roman" pitchFamily="18" charset="0"/>
            </a:endParaRPr>
          </a:p>
          <a:p>
            <a:pPr fontAlgn="base">
              <a:spcBef>
                <a:spcPct val="0"/>
              </a:spcBef>
              <a:spcAft>
                <a:spcPct val="0"/>
              </a:spcAft>
            </a:pPr>
            <a:r>
              <a:rPr lang="en-US" dirty="0">
                <a:solidFill>
                  <a:prstClr val="white"/>
                </a:solidFill>
                <a:latin typeface="Times New Roman" pitchFamily="18" charset="0"/>
                <a:cs typeface="Times New Roman" pitchFamily="18" charset="0"/>
              </a:rPr>
              <a:t>-</a:t>
            </a:r>
            <a:r>
              <a:rPr lang="vi-VN" dirty="0">
                <a:solidFill>
                  <a:prstClr val="white"/>
                </a:solidFill>
                <a:latin typeface="Times New Roman" pitchFamily="18" charset="0"/>
                <a:cs typeface="Times New Roman" pitchFamily="18" charset="0"/>
              </a:rPr>
              <a:t>Theo thời gian, nghề làm tương nếp đã trở thành nghề truyền thống của người dân địa phương, là món quà đặc sản ẩm thực theo chân du khách thập phương đi khắp đất nước.</a:t>
            </a:r>
            <a:endParaRPr lang="en-US" dirty="0">
              <a:solidFill>
                <a:prstClr val="white"/>
              </a:solidFill>
              <a:latin typeface="Times New Roman" pitchFamily="18" charset="0"/>
              <a:cs typeface="Times New Roman" pitchFamily="18" charset="0"/>
            </a:endParaRPr>
          </a:p>
          <a:p>
            <a:pPr fontAlgn="base">
              <a:spcBef>
                <a:spcPct val="0"/>
              </a:spcBef>
              <a:spcAft>
                <a:spcPct val="0"/>
              </a:spcAft>
            </a:pPr>
            <a:endParaRPr lang="en-US" dirty="0">
              <a:solidFill>
                <a:prstClr val="white"/>
              </a:solidFill>
              <a:latin typeface="Times New Roman" pitchFamily="18" charset="0"/>
              <a:cs typeface="Times New Roman" pitchFamily="18" charset="0"/>
            </a:endParaRPr>
          </a:p>
          <a:p>
            <a:pPr fontAlgn="base">
              <a:spcBef>
                <a:spcPct val="0"/>
              </a:spcBef>
              <a:spcAft>
                <a:spcPct val="0"/>
              </a:spcAft>
            </a:pPr>
            <a:r>
              <a:rPr lang="en-US" dirty="0">
                <a:solidFill>
                  <a:prstClr val="white"/>
                </a:solidFill>
                <a:latin typeface="Times New Roman" pitchFamily="18" charset="0"/>
                <a:cs typeface="Times New Roman" pitchFamily="18" charset="0"/>
              </a:rPr>
              <a:t>-</a:t>
            </a:r>
            <a:r>
              <a:rPr lang="vi-VN" dirty="0">
                <a:solidFill>
                  <a:prstClr val="white"/>
                </a:solidFill>
                <a:latin typeface="Times New Roman" pitchFamily="18" charset="0"/>
                <a:cs typeface="Times New Roman" pitchFamily="18" charset="0"/>
              </a:rPr>
              <a:t>Tương nếp ở đây được làm từ </a:t>
            </a:r>
            <a:r>
              <a:rPr lang="en-US" dirty="0" err="1">
                <a:solidFill>
                  <a:prstClr val="white"/>
                </a:solidFill>
                <a:latin typeface="Times New Roman" pitchFamily="18" charset="0"/>
                <a:cs typeface="Times New Roman" pitchFamily="18" charset="0"/>
              </a:rPr>
              <a:t>nếp</a:t>
            </a:r>
            <a:r>
              <a:rPr lang="en-US" dirty="0">
                <a:solidFill>
                  <a:prstClr val="white"/>
                </a:solidFill>
                <a:latin typeface="Times New Roman" pitchFamily="18" charset="0"/>
                <a:cs typeface="Times New Roman" pitchFamily="18" charset="0"/>
              </a:rPr>
              <a:t> </a:t>
            </a:r>
            <a:r>
              <a:rPr lang="en-US" dirty="0" err="1">
                <a:solidFill>
                  <a:prstClr val="white"/>
                </a:solidFill>
                <a:latin typeface="Times New Roman" pitchFamily="18" charset="0"/>
                <a:cs typeface="Times New Roman" pitchFamily="18" charset="0"/>
              </a:rPr>
              <a:t>Thầu</a:t>
            </a:r>
            <a:r>
              <a:rPr lang="en-US" dirty="0">
                <a:solidFill>
                  <a:prstClr val="white"/>
                </a:solidFill>
                <a:latin typeface="Times New Roman" pitchFamily="18" charset="0"/>
                <a:cs typeface="Times New Roman" pitchFamily="18" charset="0"/>
              </a:rPr>
              <a:t> </a:t>
            </a:r>
            <a:r>
              <a:rPr lang="en-US" dirty="0" err="1">
                <a:solidFill>
                  <a:prstClr val="white"/>
                </a:solidFill>
                <a:latin typeface="Times New Roman" pitchFamily="18" charset="0"/>
                <a:cs typeface="Times New Roman" pitchFamily="18" charset="0"/>
              </a:rPr>
              <a:t>Dầu</a:t>
            </a:r>
            <a:r>
              <a:rPr lang="vi-VN" dirty="0">
                <a:solidFill>
                  <a:prstClr val="white"/>
                </a:solidFill>
                <a:latin typeface="Times New Roman" pitchFamily="18" charset="0"/>
                <a:cs typeface="Times New Roman" pitchFamily="18" charset="0"/>
              </a:rPr>
              <a:t>, đậu nành và muối trắng</a:t>
            </a:r>
            <a:r>
              <a:rPr lang="en-US" dirty="0">
                <a:solidFill>
                  <a:prstClr val="white"/>
                </a:solidFill>
                <a:latin typeface="Times New Roman" pitchFamily="18" charset="0"/>
                <a:cs typeface="Times New Roman" pitchFamily="18" charset="0"/>
              </a:rPr>
              <a:t>,</a:t>
            </a:r>
            <a:r>
              <a:rPr lang="vi-VN" dirty="0">
                <a:solidFill>
                  <a:prstClr val="white"/>
                </a:solidFill>
                <a:latin typeface="Times New Roman" pitchFamily="18" charset="0"/>
                <a:cs typeface="Times New Roman" pitchFamily="18" charset="0"/>
              </a:rPr>
              <a:t> phơi đủ nắng, không gãy nát thì tương mới đạt đúng vị. Cả gạo nếp và tương đều phải trải qua quá trình ủ công phu</a:t>
            </a:r>
            <a:endParaRPr lang="en-US" dirty="0">
              <a:solidFill>
                <a:prstClr val="white"/>
              </a:solidFill>
              <a:latin typeface="Times New Roman" pitchFamily="18" charset="0"/>
              <a:cs typeface="Times New Roman" pitchFamily="18" charset="0"/>
            </a:endParaRPr>
          </a:p>
        </p:txBody>
      </p:sp>
      <p:sp>
        <p:nvSpPr>
          <p:cNvPr id="16" name="Hexagon 15"/>
          <p:cNvSpPr/>
          <p:nvPr/>
        </p:nvSpPr>
        <p:spPr>
          <a:xfrm>
            <a:off x="3416300" y="4899207"/>
            <a:ext cx="2657475" cy="2174875"/>
          </a:xfrm>
          <a:prstGeom prst="hexagon">
            <a:avLst/>
          </a:prstGeom>
          <a:blipFill>
            <a:blip r:embed="rId3"/>
            <a:stretch>
              <a:fillRect/>
            </a:stretch>
          </a:blip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7" name="Hexagon 16"/>
          <p:cNvSpPr/>
          <p:nvPr/>
        </p:nvSpPr>
        <p:spPr>
          <a:xfrm>
            <a:off x="6418263" y="4434070"/>
            <a:ext cx="3105150" cy="2674937"/>
          </a:xfrm>
          <a:prstGeom prst="hexagon">
            <a:avLst/>
          </a:prstGeom>
          <a:blipFill>
            <a:blip r:embed="rId4"/>
            <a:stretch>
              <a:fillRect/>
            </a:stretch>
          </a:blip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487" name="TextBox 6"/>
          <p:cNvSpPr txBox="1">
            <a:spLocks noChangeArrowheads="1"/>
          </p:cNvSpPr>
          <p:nvPr/>
        </p:nvSpPr>
        <p:spPr bwMode="auto">
          <a:xfrm>
            <a:off x="4419600" y="0"/>
            <a:ext cx="1524000" cy="369888"/>
          </a:xfrm>
          <a:prstGeom prst="rect">
            <a:avLst/>
          </a:prstGeom>
          <a:noFill/>
          <a:ln w="9525">
            <a:noFill/>
            <a:miter lim="800000"/>
            <a:headEnd/>
            <a:tailEnd/>
          </a:ln>
        </p:spPr>
        <p:txBody>
          <a:bodyPr>
            <a:spAutoFit/>
          </a:bodyPr>
          <a:lstStyle/>
          <a:p>
            <a:pPr fontAlgn="base">
              <a:spcBef>
                <a:spcPct val="0"/>
              </a:spcBef>
              <a:spcAft>
                <a:spcPct val="0"/>
              </a:spcAft>
            </a:pPr>
            <a:endParaRPr lang="en-US">
              <a:solidFill>
                <a:prstClr val="black"/>
              </a:solidFill>
              <a:cs typeface="Arial" charset="0"/>
            </a:endParaRPr>
          </a:p>
        </p:txBody>
      </p:sp>
      <p:sp>
        <p:nvSpPr>
          <p:cNvPr id="8" name="6-Point Star 7"/>
          <p:cNvSpPr/>
          <p:nvPr/>
        </p:nvSpPr>
        <p:spPr>
          <a:xfrm>
            <a:off x="2514600" y="0"/>
            <a:ext cx="2971800" cy="2057400"/>
          </a:xfrm>
          <a:prstGeom prst="star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srgbClr val="C0504D">
                    <a:lumMod val="50000"/>
                  </a:srgbClr>
                </a:solidFill>
                <a:latin typeface="Times New Roman" pitchFamily="18" charset="0"/>
                <a:cs typeface="Times New Roman" pitchFamily="18" charset="0"/>
              </a:rPr>
              <a:t>T</a:t>
            </a:r>
            <a:r>
              <a:rPr lang="vi-VN" sz="3200" dirty="0">
                <a:solidFill>
                  <a:srgbClr val="C0504D">
                    <a:lumMod val="50000"/>
                  </a:srgbClr>
                </a:solidFill>
                <a:latin typeface="Times New Roman" pitchFamily="18" charset="0"/>
                <a:cs typeface="Times New Roman" pitchFamily="18" charset="0"/>
              </a:rPr>
              <a:t>ươ</a:t>
            </a:r>
            <a:r>
              <a:rPr lang="en-US" sz="3200" dirty="0" err="1">
                <a:solidFill>
                  <a:srgbClr val="C0504D">
                    <a:lumMod val="50000"/>
                  </a:srgbClr>
                </a:solidFill>
                <a:latin typeface="Times New Roman" pitchFamily="18" charset="0"/>
                <a:cs typeface="Times New Roman" pitchFamily="18" charset="0"/>
              </a:rPr>
              <a:t>ng</a:t>
            </a:r>
            <a:r>
              <a:rPr lang="en-US" sz="3200" dirty="0">
                <a:solidFill>
                  <a:srgbClr val="C0504D">
                    <a:lumMod val="50000"/>
                  </a:srgbClr>
                </a:solidFill>
                <a:latin typeface="Times New Roman" pitchFamily="18" charset="0"/>
                <a:cs typeface="Times New Roman" pitchFamily="18" charset="0"/>
              </a:rPr>
              <a:t> </a:t>
            </a:r>
            <a:r>
              <a:rPr lang="en-US" sz="3200" dirty="0" err="1">
                <a:solidFill>
                  <a:srgbClr val="C0504D">
                    <a:lumMod val="50000"/>
                  </a:srgbClr>
                </a:solidFill>
                <a:latin typeface="Times New Roman" pitchFamily="18" charset="0"/>
                <a:cs typeface="Times New Roman" pitchFamily="18" charset="0"/>
              </a:rPr>
              <a:t>Nếp</a:t>
            </a:r>
            <a:r>
              <a:rPr lang="en-US" sz="3200" dirty="0">
                <a:solidFill>
                  <a:srgbClr val="C0504D">
                    <a:lumMod val="50000"/>
                  </a:srgbClr>
                </a:solidFill>
                <a:latin typeface="Times New Roman" pitchFamily="18" charset="0"/>
                <a:cs typeface="Times New Roman" pitchFamily="18" charset="0"/>
              </a:rPr>
              <a:t> </a:t>
            </a:r>
            <a:r>
              <a:rPr lang="en-US" sz="3200" dirty="0" err="1">
                <a:solidFill>
                  <a:srgbClr val="C0504D">
                    <a:lumMod val="50000"/>
                  </a:srgbClr>
                </a:solidFill>
                <a:latin typeface="Times New Roman" pitchFamily="18" charset="0"/>
                <a:cs typeface="Times New Roman" pitchFamily="18" charset="0"/>
              </a:rPr>
              <a:t>Úc</a:t>
            </a:r>
            <a:r>
              <a:rPr lang="en-US" sz="3200" dirty="0">
                <a:solidFill>
                  <a:srgbClr val="C0504D">
                    <a:lumMod val="50000"/>
                  </a:srgbClr>
                </a:solidFill>
                <a:latin typeface="Times New Roman" pitchFamily="18" charset="0"/>
                <a:cs typeface="Times New Roman" pitchFamily="18" charset="0"/>
              </a:rPr>
              <a:t> </a:t>
            </a:r>
            <a:r>
              <a:rPr lang="en-US" sz="3200" dirty="0" err="1">
                <a:solidFill>
                  <a:srgbClr val="C0504D">
                    <a:lumMod val="50000"/>
                  </a:srgbClr>
                </a:solidFill>
                <a:latin typeface="Times New Roman" pitchFamily="18" charset="0"/>
                <a:cs typeface="Times New Roman" pitchFamily="18" charset="0"/>
              </a:rPr>
              <a:t>Kì</a:t>
            </a:r>
            <a:endParaRPr lang="en-US" sz="3200" dirty="0">
              <a:solidFill>
                <a:srgbClr val="C0504D">
                  <a:lumMod val="50000"/>
                </a:srgbClr>
              </a:solidFill>
              <a:latin typeface="Times New Roman" pitchFamily="18" charset="0"/>
              <a:cs typeface="Times New Roman" pitchFamily="18" charset="0"/>
            </a:endParaRPr>
          </a:p>
        </p:txBody>
      </p:sp>
    </p:spTree>
    <p:extLst>
      <p:ext uri="{BB962C8B-B14F-4D97-AF65-F5344CB8AC3E}">
        <p14:creationId xmlns:p14="http://schemas.microsoft.com/office/powerpoint/2010/main" val="858321037"/>
      </p:ext>
    </p:extLst>
  </p:cSld>
  <p:clrMapOvr>
    <a:masterClrMapping/>
  </p:clrMapOvr>
  <p:transition spd="med">
    <p:cover dir="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PTN_09-2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632023"/>
            <a:ext cx="6314209" cy="4159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81000" y="962558"/>
            <a:ext cx="2895600" cy="517065"/>
          </a:xfrm>
          <a:prstGeom prst="rect">
            <a:avLst/>
          </a:prstGeom>
          <a:noFill/>
        </p:spPr>
        <p:txBody>
          <a:bodyPr wrap="square" rtlCol="0">
            <a:spAutoFit/>
          </a:bodyPr>
          <a:lstStyle/>
          <a:p>
            <a:pPr lvl="0" algn="just">
              <a:lnSpc>
                <a:spcPct val="115000"/>
              </a:lnSpc>
            </a:pPr>
            <a:r>
              <a:rPr lang="en-US" sz="2400" dirty="0">
                <a:solidFill>
                  <a:prstClr val="black"/>
                </a:solidFill>
                <a:latin typeface="Times New Roman"/>
                <a:ea typeface="Times New Roman"/>
              </a:rPr>
              <a:t>- </a:t>
            </a:r>
            <a:r>
              <a:rPr lang="en-US" sz="2400" dirty="0" err="1">
                <a:solidFill>
                  <a:prstClr val="black"/>
                </a:solidFill>
                <a:latin typeface="Times New Roman"/>
                <a:ea typeface="Times New Roman"/>
              </a:rPr>
              <a:t>Kinh</a:t>
            </a:r>
            <a:r>
              <a:rPr lang="en-US" sz="2400" dirty="0">
                <a:solidFill>
                  <a:prstClr val="black"/>
                </a:solidFill>
                <a:latin typeface="Times New Roman"/>
                <a:ea typeface="Times New Roman"/>
              </a:rPr>
              <a:t> </a:t>
            </a:r>
            <a:r>
              <a:rPr lang="en-US" sz="2400" dirty="0" err="1">
                <a:solidFill>
                  <a:prstClr val="black"/>
                </a:solidFill>
                <a:latin typeface="Times New Roman"/>
                <a:ea typeface="Times New Roman"/>
              </a:rPr>
              <a:t>tế</a:t>
            </a:r>
            <a:r>
              <a:rPr lang="en-US" sz="2400" dirty="0">
                <a:solidFill>
                  <a:prstClr val="black"/>
                </a:solidFill>
                <a:latin typeface="Times New Roman"/>
                <a:ea typeface="Times New Roman"/>
              </a:rPr>
              <a:t> - </a:t>
            </a:r>
            <a:r>
              <a:rPr lang="en-US" sz="2400" dirty="0" err="1">
                <a:solidFill>
                  <a:prstClr val="black"/>
                </a:solidFill>
                <a:latin typeface="Times New Roman"/>
                <a:ea typeface="Times New Roman"/>
              </a:rPr>
              <a:t>Xã</a:t>
            </a:r>
            <a:r>
              <a:rPr lang="en-US" sz="2400" dirty="0">
                <a:solidFill>
                  <a:prstClr val="black"/>
                </a:solidFill>
                <a:latin typeface="Times New Roman"/>
                <a:ea typeface="Times New Roman"/>
              </a:rPr>
              <a:t> </a:t>
            </a:r>
            <a:r>
              <a:rPr lang="en-US" sz="2400" dirty="0" err="1">
                <a:solidFill>
                  <a:prstClr val="black"/>
                </a:solidFill>
                <a:latin typeface="Times New Roman"/>
                <a:ea typeface="Times New Roman"/>
              </a:rPr>
              <a:t>hội</a:t>
            </a:r>
            <a:r>
              <a:rPr lang="en-US" sz="2400" dirty="0">
                <a:solidFill>
                  <a:prstClr val="black"/>
                </a:solidFill>
                <a:latin typeface="Times New Roman"/>
                <a:ea typeface="Times New Roman"/>
              </a:rPr>
              <a:t>:</a:t>
            </a:r>
          </a:p>
        </p:txBody>
      </p:sp>
    </p:spTree>
    <p:extLst>
      <p:ext uri="{BB962C8B-B14F-4D97-AF65-F5344CB8AC3E}">
        <p14:creationId xmlns:p14="http://schemas.microsoft.com/office/powerpoint/2010/main" val="1253651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7" name="Rectangle 6"/>
          <p:cNvSpPr/>
          <p:nvPr/>
        </p:nvSpPr>
        <p:spPr>
          <a:xfrm>
            <a:off x="0" y="182"/>
            <a:ext cx="4968875" cy="5021263"/>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p:nvSpPr>
        <p:spPr>
          <a:xfrm>
            <a:off x="6021389" y="2328863"/>
            <a:ext cx="2725737" cy="2951162"/>
          </a:xfrm>
          <a:prstGeom prst="rect">
            <a:avLst/>
          </a:prstGeom>
          <a:blipFill>
            <a:blip r:embed="rId3"/>
            <a:stretch>
              <a:fillRect/>
            </a:stretch>
          </a:blip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Flowchart: Document 9"/>
          <p:cNvSpPr/>
          <p:nvPr/>
        </p:nvSpPr>
        <p:spPr>
          <a:xfrm>
            <a:off x="5106988" y="182"/>
            <a:ext cx="4037012" cy="2570163"/>
          </a:xfrm>
          <a:prstGeom prst="flowChartDocument">
            <a:avLst/>
          </a:prstGeom>
          <a:solidFill>
            <a:schemeClr val="accent3">
              <a:lumMod val="5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prstClr val="white"/>
                </a:solidFill>
                <a:latin typeface="Times New Roman" panose="02020603050405020304" pitchFamily="18" charset="0"/>
                <a:cs typeface="Times New Roman" panose="02020603050405020304" pitchFamily="18" charset="0"/>
              </a:rPr>
              <a:t>-</a:t>
            </a:r>
            <a:r>
              <a:rPr lang="vi-VN" dirty="0">
                <a:solidFill>
                  <a:prstClr val="white"/>
                </a:solidFill>
                <a:latin typeface="Times New Roman" panose="02020603050405020304" pitchFamily="18" charset="0"/>
                <a:cs typeface="Times New Roman" panose="02020603050405020304" pitchFamily="18" charset="0"/>
              </a:rPr>
              <a:t>Nhắc đến trà Việt người ta nghĩ ngay đến chè Thái Nguyên với vị thơm ngon đặc trưng riêng biệt.</a:t>
            </a:r>
            <a:endParaRPr lang="en-US" dirty="0">
              <a:solidFill>
                <a:prstClr val="white"/>
              </a:solidFill>
              <a:latin typeface="Times New Roman" panose="02020603050405020304" pitchFamily="18" charset="0"/>
              <a:cs typeface="Times New Roman" panose="02020603050405020304" pitchFamily="18" charset="0"/>
            </a:endParaRPr>
          </a:p>
          <a:p>
            <a:pPr>
              <a:defRPr/>
            </a:pPr>
            <a:endParaRPr lang="en-US" dirty="0">
              <a:solidFill>
                <a:prstClr val="white"/>
              </a:solidFill>
              <a:latin typeface="Times New Roman" panose="02020603050405020304" pitchFamily="18" charset="0"/>
              <a:cs typeface="Times New Roman" panose="02020603050405020304" pitchFamily="18" charset="0"/>
            </a:endParaRPr>
          </a:p>
          <a:p>
            <a:pPr>
              <a:defRPr/>
            </a:pPr>
            <a:r>
              <a:rPr lang="en-US" dirty="0">
                <a:solidFill>
                  <a:prstClr val="white"/>
                </a:solidFill>
                <a:latin typeface="Times New Roman" panose="02020603050405020304" pitchFamily="18" charset="0"/>
                <a:cs typeface="Times New Roman" panose="02020603050405020304" pitchFamily="18" charset="0"/>
              </a:rPr>
              <a:t>-</a:t>
            </a:r>
            <a:r>
              <a:rPr lang="vi-VN" dirty="0">
                <a:solidFill>
                  <a:prstClr val="white"/>
                </a:solidFill>
                <a:latin typeface="Times New Roman" panose="02020603050405020304" pitchFamily="18" charset="0"/>
                <a:cs typeface="Times New Roman" panose="02020603050405020304" pitchFamily="18" charset="0"/>
              </a:rPr>
              <a:t>Ngoài việc đem lại giá trị kinh tế to lớn còn mang đậm nét văn hóa truyền thống và tiềm năng phát triển du lịch cộng đồng</a:t>
            </a:r>
            <a:endParaRPr lang="en-US" dirty="0">
              <a:solidFill>
                <a:prstClr val="white"/>
              </a:solidFill>
            </a:endParaRPr>
          </a:p>
        </p:txBody>
      </p:sp>
      <p:sp>
        <p:nvSpPr>
          <p:cNvPr id="11" name="Flowchart: Document 10"/>
          <p:cNvSpPr/>
          <p:nvPr/>
        </p:nvSpPr>
        <p:spPr>
          <a:xfrm>
            <a:off x="41" y="4468995"/>
            <a:ext cx="4899025" cy="2389187"/>
          </a:xfrm>
          <a:prstGeom prst="flowChartDocument">
            <a:avLst/>
          </a:prstGeom>
          <a:solidFill>
            <a:schemeClr val="accent3">
              <a:lumMod val="5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latin typeface="Times New Roman" panose="02020603050405020304" pitchFamily="18" charset="0"/>
              <a:cs typeface="Times New Roman" panose="02020603050405020304" pitchFamily="18" charset="0"/>
            </a:endParaRPr>
          </a:p>
          <a:p>
            <a:pPr>
              <a:defRPr/>
            </a:pPr>
            <a:endParaRPr lang="en-US" dirty="0">
              <a:solidFill>
                <a:prstClr val="white"/>
              </a:solidFill>
              <a:latin typeface="Times New Roman" panose="02020603050405020304" pitchFamily="18" charset="0"/>
              <a:cs typeface="Times New Roman" panose="02020603050405020304" pitchFamily="18" charset="0"/>
            </a:endParaRPr>
          </a:p>
          <a:p>
            <a:pPr>
              <a:defRPr/>
            </a:pPr>
            <a:endParaRPr lang="en-US" dirty="0">
              <a:solidFill>
                <a:prstClr val="white"/>
              </a:solidFill>
              <a:latin typeface="Times New Roman" panose="02020603050405020304" pitchFamily="18" charset="0"/>
              <a:cs typeface="Times New Roman" panose="02020603050405020304" pitchFamily="18" charset="0"/>
            </a:endParaRPr>
          </a:p>
          <a:p>
            <a:pPr>
              <a:defRPr/>
            </a:pPr>
            <a:r>
              <a:rPr lang="vi-VN" dirty="0">
                <a:solidFill>
                  <a:prstClr val="white"/>
                </a:solidFill>
                <a:latin typeface="Times New Roman" panose="02020603050405020304" pitchFamily="18" charset="0"/>
                <a:cs typeface="Times New Roman" panose="02020603050405020304" pitchFamily="18" charset="0"/>
              </a:rPr>
              <a:t>Là vùng chè nổi tiếng nhất cả nước, Thái Nguyên</a:t>
            </a:r>
            <a:endParaRPr lang="en-US" dirty="0">
              <a:solidFill>
                <a:prstClr val="white"/>
              </a:solidFill>
              <a:latin typeface="Times New Roman" panose="02020603050405020304" pitchFamily="18" charset="0"/>
              <a:cs typeface="Times New Roman" panose="02020603050405020304" pitchFamily="18" charset="0"/>
            </a:endParaRPr>
          </a:p>
          <a:p>
            <a:pPr>
              <a:defRPr/>
            </a:pPr>
            <a:r>
              <a:rPr lang="vi-VN" dirty="0">
                <a:solidFill>
                  <a:prstClr val="white"/>
                </a:solidFill>
                <a:latin typeface="Times New Roman" panose="02020603050405020304" pitchFamily="18" charset="0"/>
                <a:cs typeface="Times New Roman" panose="02020603050405020304" pitchFamily="18" charset="0"/>
              </a:rPr>
              <a:t> nói chung cũng như Tân Cương nói riêng đều rất tự hào về điều này. Nhờ thổ nhưỡng và khí hậu thuận lợi nên đâu đâu trên mảnh đất Thái Nguyên cây chè cũng rất phát triển, búp chè xanh tươi, mập khỏe. </a:t>
            </a:r>
            <a:endParaRPr lang="en-US" dirty="0">
              <a:solidFill>
                <a:prstClr val="white"/>
              </a:solidFill>
            </a:endParaRPr>
          </a:p>
        </p:txBody>
      </p:sp>
      <p:sp>
        <p:nvSpPr>
          <p:cNvPr id="21510" name="TextBox 11"/>
          <p:cNvSpPr txBox="1">
            <a:spLocks noChangeArrowheads="1"/>
          </p:cNvSpPr>
          <p:nvPr/>
        </p:nvSpPr>
        <p:spPr bwMode="auto">
          <a:xfrm>
            <a:off x="41" y="4486457"/>
            <a:ext cx="4899025" cy="646113"/>
          </a:xfrm>
          <a:prstGeom prst="rect">
            <a:avLst/>
          </a:prstGeom>
          <a:noFill/>
          <a:ln w="9525">
            <a:noFill/>
            <a:miter lim="800000"/>
            <a:headEnd/>
            <a:tailEnd/>
          </a:ln>
        </p:spPr>
        <p:txBody>
          <a:bodyPr>
            <a:spAutoFit/>
          </a:bodyPr>
          <a:lstStyle/>
          <a:p>
            <a:pPr fontAlgn="base">
              <a:spcBef>
                <a:spcPct val="0"/>
              </a:spcBef>
              <a:spcAft>
                <a:spcPct val="0"/>
              </a:spcAft>
            </a:pPr>
            <a:r>
              <a:rPr lang="vi-VN">
                <a:solidFill>
                  <a:prstClr val="white"/>
                </a:solidFill>
                <a:latin typeface="Times New Roman" pitchFamily="18" charset="0"/>
                <a:cs typeface="Times New Roman" pitchFamily="18" charset="0"/>
              </a:rPr>
              <a:t>vùng chè đặc sản nổi tiếng như Tân Cương, Phúc Trìu, Trại Cài, Sông Cầu</a:t>
            </a:r>
            <a:endParaRPr lang="en-US">
              <a:solidFill>
                <a:prstClr val="white"/>
              </a:solidFill>
              <a:cs typeface="Arial" charset="0"/>
            </a:endParaRPr>
          </a:p>
        </p:txBody>
      </p:sp>
      <p:sp>
        <p:nvSpPr>
          <p:cNvPr id="13" name="Oval 12"/>
          <p:cNvSpPr/>
          <p:nvPr/>
        </p:nvSpPr>
        <p:spPr>
          <a:xfrm>
            <a:off x="5141915" y="4313238"/>
            <a:ext cx="4002087" cy="2544762"/>
          </a:xfrm>
          <a:prstGeom prst="ellipse">
            <a:avLst/>
          </a:prstGeom>
          <a:blipFill>
            <a:blip r:embed="rId4"/>
            <a:stretch>
              <a:fillRect/>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2953707906"/>
      </p:ext>
    </p:extLst>
  </p:cSld>
  <p:clrMapOvr>
    <a:masterClrMapping/>
  </p:clrMapOvr>
  <p:transition spd="med">
    <p:wedg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7" name="Diamond 6"/>
          <p:cNvSpPr/>
          <p:nvPr/>
        </p:nvSpPr>
        <p:spPr>
          <a:xfrm>
            <a:off x="1173163" y="2070100"/>
            <a:ext cx="2743200" cy="2622550"/>
          </a:xfrm>
          <a:prstGeom prst="diamond">
            <a:avLst/>
          </a:prstGeom>
          <a:blipFill>
            <a:blip r:embed="rId2"/>
            <a:stretch>
              <a:fillRect/>
            </a:stretch>
          </a:blip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Diamond 7"/>
          <p:cNvSpPr/>
          <p:nvPr/>
        </p:nvSpPr>
        <p:spPr>
          <a:xfrm>
            <a:off x="2519364" y="258763"/>
            <a:ext cx="2881312" cy="2811462"/>
          </a:xfrm>
          <a:prstGeom prst="diamond">
            <a:avLst/>
          </a:prstGeom>
          <a:blipFill>
            <a:blip r:embed="rId3"/>
            <a:stretch>
              <a:fillRect/>
            </a:stretch>
          </a:blip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Diamond 8"/>
          <p:cNvSpPr/>
          <p:nvPr/>
        </p:nvSpPr>
        <p:spPr>
          <a:xfrm>
            <a:off x="2605090" y="3665538"/>
            <a:ext cx="2760662" cy="2760662"/>
          </a:xfrm>
          <a:prstGeom prst="diamond">
            <a:avLst/>
          </a:prstGeom>
          <a:blipFill>
            <a:blip r:embed="rId4"/>
            <a:stretch>
              <a:fillRect/>
            </a:stretch>
          </a:blip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Diamond 9"/>
          <p:cNvSpPr/>
          <p:nvPr/>
        </p:nvSpPr>
        <p:spPr>
          <a:xfrm>
            <a:off x="4054497" y="2019300"/>
            <a:ext cx="2881313" cy="2655888"/>
          </a:xfrm>
          <a:prstGeom prst="diamond">
            <a:avLst/>
          </a:prstGeom>
          <a:blipFill>
            <a:blip r:embed="rId5" cstate="print"/>
            <a:stretch>
              <a:fillRect/>
            </a:stretch>
          </a:blip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Diamond 10"/>
          <p:cNvSpPr/>
          <p:nvPr/>
        </p:nvSpPr>
        <p:spPr>
          <a:xfrm>
            <a:off x="38" y="344488"/>
            <a:ext cx="2536825" cy="2640012"/>
          </a:xfrm>
          <a:prstGeom prst="diamond">
            <a:avLst/>
          </a:prstGeom>
          <a:blipFill>
            <a:blip r:embed="rId6"/>
            <a:stretch>
              <a:fillRect/>
            </a:stretch>
          </a:blip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Diamond 11"/>
          <p:cNvSpPr/>
          <p:nvPr/>
        </p:nvSpPr>
        <p:spPr>
          <a:xfrm>
            <a:off x="2" y="3760970"/>
            <a:ext cx="2570163" cy="2536825"/>
          </a:xfrm>
          <a:prstGeom prst="diamond">
            <a:avLst/>
          </a:prstGeom>
          <a:blipFill>
            <a:blip r:embed="rId7"/>
            <a:stretch>
              <a:fillRect/>
            </a:stretch>
          </a:blip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4" name="TextBox 13"/>
          <p:cNvSpPr txBox="1"/>
          <p:nvPr/>
        </p:nvSpPr>
        <p:spPr>
          <a:xfrm>
            <a:off x="6832600" y="182"/>
            <a:ext cx="2311400" cy="6740307"/>
          </a:xfrm>
          <a:prstGeom prst="rect">
            <a:avLst/>
          </a:prstGeom>
          <a:noFill/>
          <a:ln w="76200">
            <a:solidFill>
              <a:schemeClr val="accent3">
                <a:lumMod val="40000"/>
                <a:lumOff val="60000"/>
              </a:schemeClr>
            </a:solidFill>
          </a:ln>
        </p:spPr>
        <p:txBody>
          <a:bodyPr>
            <a:spAutoFit/>
          </a:bodyPr>
          <a:lstStyle/>
          <a:p>
            <a:pPr>
              <a:defRPr/>
            </a:pPr>
            <a:r>
              <a:rPr lang="en-US" dirty="0" smtClean="0">
                <a:solidFill>
                  <a:prstClr val="black"/>
                </a:solidFill>
                <a:latin typeface="Times New Roman" panose="02020603050405020304" pitchFamily="18" charset="0"/>
                <a:cs typeface="Times New Roman" panose="02020603050405020304" pitchFamily="18" charset="0"/>
              </a:rPr>
              <a:t>-- </a:t>
            </a:r>
            <a:r>
              <a:rPr lang="vi-VN" dirty="0" smtClean="0">
                <a:solidFill>
                  <a:prstClr val="white"/>
                </a:solidFill>
                <a:latin typeface="Times New Roman" panose="02020603050405020304" pitchFamily="18" charset="0"/>
                <a:cs typeface="Times New Roman" panose="02020603050405020304" pitchFamily="18" charset="0"/>
              </a:rPr>
              <a:t>Cơm </a:t>
            </a:r>
            <a:r>
              <a:rPr lang="vi-VN" dirty="0">
                <a:solidFill>
                  <a:prstClr val="white"/>
                </a:solidFill>
                <a:latin typeface="Times New Roman" panose="02020603050405020304" pitchFamily="18" charset="0"/>
                <a:cs typeface="Times New Roman" panose="02020603050405020304" pitchFamily="18" charset="0"/>
              </a:rPr>
              <a:t>lam là một món ăn giản dị của người dân Định Hóa, giản dị bởi nó gắn với những con suối nơi đầu nguồn và nương lúa bên sườn đồi, những vạt rừng tre nứa xanh ngút của đất ATK một thủa nhưng khiến du khách khó quên nếu có dịp thưởng thức</a:t>
            </a:r>
            <a:r>
              <a:rPr lang="en-US" dirty="0">
                <a:solidFill>
                  <a:prstClr val="white"/>
                </a:solidFill>
                <a:latin typeface="Times New Roman" panose="02020603050405020304" pitchFamily="18" charset="0"/>
                <a:cs typeface="Times New Roman" panose="02020603050405020304" pitchFamily="18" charset="0"/>
              </a:rPr>
              <a:t>.</a:t>
            </a:r>
          </a:p>
          <a:p>
            <a:pPr>
              <a:defRPr/>
            </a:pPr>
            <a:r>
              <a:rPr lang="en-US" dirty="0" smtClean="0">
                <a:solidFill>
                  <a:prstClr val="white"/>
                </a:solidFill>
                <a:latin typeface="Times New Roman" panose="02020603050405020304" pitchFamily="18" charset="0"/>
                <a:cs typeface="Times New Roman" panose="02020603050405020304" pitchFamily="18" charset="0"/>
              </a:rPr>
              <a:t>-</a:t>
            </a:r>
            <a:r>
              <a:rPr lang="vi-VN" dirty="0" smtClean="0">
                <a:solidFill>
                  <a:prstClr val="white"/>
                </a:solidFill>
                <a:latin typeface="Times New Roman" panose="02020603050405020304" pitchFamily="18" charset="0"/>
                <a:cs typeface="Times New Roman" panose="02020603050405020304" pitchFamily="18" charset="0"/>
              </a:rPr>
              <a:t>Muốn </a:t>
            </a:r>
            <a:r>
              <a:rPr lang="vi-VN" dirty="0">
                <a:solidFill>
                  <a:prstClr val="white"/>
                </a:solidFill>
                <a:latin typeface="Times New Roman" panose="02020603050405020304" pitchFamily="18" charset="0"/>
                <a:cs typeface="Times New Roman" panose="02020603050405020304" pitchFamily="18" charset="0"/>
              </a:rPr>
              <a:t>có cơm lam ngon, đầu tiên phải chọn được gạo nếp ngon, ống lam phải là ống nứa tươi, xanh vỏ.</a:t>
            </a:r>
          </a:p>
          <a:p>
            <a:pPr>
              <a:defRPr/>
            </a:pPr>
            <a:r>
              <a:rPr lang="vi-VN" dirty="0">
                <a:solidFill>
                  <a:prstClr val="white"/>
                </a:solidFill>
                <a:latin typeface="Times New Roman" panose="02020603050405020304" pitchFamily="18" charset="0"/>
                <a:cs typeface="Times New Roman" panose="02020603050405020304" pitchFamily="18" charset="0"/>
              </a:rPr>
              <a:t>-Cơm lam là món ăn giản dị, độc đáo nhưng để làm được một ống lam thơm ngon đẹp mắt là cả một nghệ thuật cần học hỏi nhiều lần.</a:t>
            </a:r>
          </a:p>
        </p:txBody>
      </p:sp>
      <p:sp>
        <p:nvSpPr>
          <p:cNvPr id="19" name="Up Ribbon 18"/>
          <p:cNvSpPr/>
          <p:nvPr/>
        </p:nvSpPr>
        <p:spPr>
          <a:xfrm>
            <a:off x="2122490" y="6021388"/>
            <a:ext cx="4657725" cy="836612"/>
          </a:xfrm>
          <a:prstGeom prst="ribbon2">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2400" b="1" dirty="0" smtClean="0">
                <a:solidFill>
                  <a:prstClr val="black"/>
                </a:solidFill>
              </a:rPr>
              <a:t>C</a:t>
            </a:r>
            <a:r>
              <a:rPr lang="vi-VN" sz="2400" b="1" dirty="0" smtClean="0">
                <a:solidFill>
                  <a:prstClr val="black"/>
                </a:solidFill>
                <a:latin typeface="Times New Roman"/>
              </a:rPr>
              <a:t>Ơ</a:t>
            </a:r>
            <a:r>
              <a:rPr lang="en-US" sz="2400" b="1" dirty="0">
                <a:solidFill>
                  <a:prstClr val="black"/>
                </a:solidFill>
              </a:rPr>
              <a:t>M LAM</a:t>
            </a:r>
          </a:p>
        </p:txBody>
      </p:sp>
    </p:spTree>
    <p:extLst>
      <p:ext uri="{BB962C8B-B14F-4D97-AF65-F5344CB8AC3E}">
        <p14:creationId xmlns:p14="http://schemas.microsoft.com/office/powerpoint/2010/main" val="2276278370"/>
      </p:ext>
    </p:extLst>
  </p:cSld>
  <p:clrMapOvr>
    <a:masterClrMapping/>
  </p:clrMapOvr>
  <p:transition spd="med">
    <p:zoom dir="in"/>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7" name="Rectangle 6"/>
          <p:cNvSpPr/>
          <p:nvPr/>
        </p:nvSpPr>
        <p:spPr>
          <a:xfrm>
            <a:off x="6435816" y="914400"/>
            <a:ext cx="2708275" cy="2484438"/>
          </a:xfrm>
          <a:prstGeom prst="rect">
            <a:avLst/>
          </a:prstGeom>
          <a:blipFill>
            <a:blip r:embed="rId2"/>
            <a:stretch>
              <a:fillRect/>
            </a:stretch>
          </a:blip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 name="Rectangle 7"/>
          <p:cNvSpPr/>
          <p:nvPr/>
        </p:nvSpPr>
        <p:spPr>
          <a:xfrm>
            <a:off x="6383338" y="3433763"/>
            <a:ext cx="2760662" cy="2889250"/>
          </a:xfrm>
          <a:prstGeom prst="rect">
            <a:avLst/>
          </a:prstGeom>
          <a:blipFill>
            <a:blip r:embed="rId3"/>
            <a:stretch>
              <a:fillRect/>
            </a:stretch>
          </a:blip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9" name="Rectangle 8"/>
          <p:cNvSpPr/>
          <p:nvPr/>
        </p:nvSpPr>
        <p:spPr>
          <a:xfrm>
            <a:off x="3725931" y="3"/>
            <a:ext cx="2674937" cy="3451225"/>
          </a:xfrm>
          <a:prstGeom prst="rect">
            <a:avLst/>
          </a:prstGeom>
          <a:blipFill>
            <a:blip r:embed="rId4"/>
            <a:stretch>
              <a:fillRect/>
            </a:stretch>
          </a:blip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Rectangle 10"/>
          <p:cNvSpPr/>
          <p:nvPr/>
        </p:nvSpPr>
        <p:spPr>
          <a:xfrm>
            <a:off x="3657668" y="3778250"/>
            <a:ext cx="2811463" cy="3079750"/>
          </a:xfrm>
          <a:prstGeom prst="rect">
            <a:avLst/>
          </a:prstGeom>
          <a:blipFill>
            <a:blip r:embed="rId5"/>
            <a:stretch>
              <a:fillRect/>
            </a:stretch>
          </a:blip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Oval 12"/>
          <p:cNvSpPr/>
          <p:nvPr/>
        </p:nvSpPr>
        <p:spPr>
          <a:xfrm>
            <a:off x="2708275" y="2311400"/>
            <a:ext cx="3709988" cy="2139950"/>
          </a:xfrm>
          <a:prstGeom prst="ellipse">
            <a:avLst/>
          </a:prstGeom>
          <a:blipFill>
            <a:blip r:embed="rId6"/>
            <a:stretch>
              <a:fillRect/>
            </a:stretch>
          </a:blip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3559" name="TextBox 14"/>
          <p:cNvSpPr txBox="1">
            <a:spLocks noChangeArrowheads="1"/>
          </p:cNvSpPr>
          <p:nvPr/>
        </p:nvSpPr>
        <p:spPr bwMode="auto">
          <a:xfrm>
            <a:off x="2" y="90"/>
            <a:ext cx="2828925" cy="6186309"/>
          </a:xfrm>
          <a:prstGeom prst="rect">
            <a:avLst/>
          </a:prstGeom>
          <a:noFill/>
          <a:ln w="9525">
            <a:noFill/>
            <a:miter lim="800000"/>
            <a:headEnd/>
            <a:tailEnd/>
          </a:ln>
        </p:spPr>
        <p:txBody>
          <a:bodyPr>
            <a:spAutoFit/>
          </a:bodyPr>
          <a:lstStyle/>
          <a:p>
            <a:pPr fontAlgn="base">
              <a:spcBef>
                <a:spcPct val="0"/>
              </a:spcBef>
              <a:spcAft>
                <a:spcPct val="0"/>
              </a:spcAft>
            </a:pPr>
            <a:r>
              <a:rPr lang="en-US">
                <a:solidFill>
                  <a:prstClr val="black"/>
                </a:solidFill>
                <a:latin typeface="Times New Roman" pitchFamily="18" charset="0"/>
                <a:cs typeface="Times New Roman" pitchFamily="18" charset="0"/>
              </a:rPr>
              <a:t>-</a:t>
            </a:r>
            <a:r>
              <a:rPr lang="vi-VN">
                <a:solidFill>
                  <a:prstClr val="white"/>
                </a:solidFill>
                <a:latin typeface="Times New Roman" pitchFamily="18" charset="0"/>
                <a:cs typeface="Times New Roman" pitchFamily="18" charset="0"/>
              </a:rPr>
              <a:t>Không giống với các loại nem chua khác có thể bóc ra là ăn được ngay, nem chua Đại Từ cần có một thao tác nhỏ nữa là nướng bằng than củi hoặc lăn qua chảo mới có thể ăn được.</a:t>
            </a:r>
            <a:endParaRPr lang="en-US">
              <a:solidFill>
                <a:prstClr val="white"/>
              </a:solidFill>
              <a:latin typeface="Times New Roman" pitchFamily="18" charset="0"/>
              <a:cs typeface="Times New Roman" pitchFamily="18" charset="0"/>
            </a:endParaRPr>
          </a:p>
          <a:p>
            <a:pPr fontAlgn="base">
              <a:spcBef>
                <a:spcPct val="0"/>
              </a:spcBef>
              <a:spcAft>
                <a:spcPct val="0"/>
              </a:spcAft>
            </a:pPr>
            <a:endParaRPr lang="vi-VN">
              <a:solidFill>
                <a:prstClr val="white"/>
              </a:solidFill>
              <a:latin typeface="Times New Roman" pitchFamily="18" charset="0"/>
              <a:cs typeface="Times New Roman" pitchFamily="18" charset="0"/>
            </a:endParaRPr>
          </a:p>
          <a:p>
            <a:pPr fontAlgn="base">
              <a:spcBef>
                <a:spcPct val="0"/>
              </a:spcBef>
              <a:spcAft>
                <a:spcPct val="0"/>
              </a:spcAft>
            </a:pPr>
            <a:r>
              <a:rPr lang="en-US">
                <a:solidFill>
                  <a:prstClr val="white"/>
                </a:solidFill>
                <a:latin typeface="Times New Roman" pitchFamily="18" charset="0"/>
                <a:cs typeface="Times New Roman" pitchFamily="18" charset="0"/>
              </a:rPr>
              <a:t>-</a:t>
            </a:r>
            <a:r>
              <a:rPr lang="vi-VN">
                <a:solidFill>
                  <a:prstClr val="white"/>
                </a:solidFill>
                <a:latin typeface="Times New Roman" pitchFamily="18" charset="0"/>
                <a:cs typeface="Times New Roman" pitchFamily="18" charset="0"/>
              </a:rPr>
              <a:t>Nếu có dịp về Đại Từ dự hội Núi Văn – Núi Võ tại Đền thờ Lưu Nhân Chú, bạn sẽ bắt gặp rất nhiều nơi bày bán loại nem đặc sản này. </a:t>
            </a:r>
            <a:endParaRPr lang="en-US">
              <a:solidFill>
                <a:prstClr val="white"/>
              </a:solidFill>
              <a:latin typeface="Times New Roman" pitchFamily="18" charset="0"/>
              <a:cs typeface="Times New Roman" pitchFamily="18" charset="0"/>
            </a:endParaRPr>
          </a:p>
          <a:p>
            <a:pPr fontAlgn="base">
              <a:spcBef>
                <a:spcPct val="0"/>
              </a:spcBef>
              <a:spcAft>
                <a:spcPct val="0"/>
              </a:spcAft>
            </a:pPr>
            <a:endParaRPr lang="en-US">
              <a:solidFill>
                <a:prstClr val="white"/>
              </a:solidFill>
              <a:latin typeface="Times New Roman" pitchFamily="18" charset="0"/>
              <a:cs typeface="Times New Roman" pitchFamily="18" charset="0"/>
            </a:endParaRPr>
          </a:p>
          <a:p>
            <a:pPr fontAlgn="base">
              <a:spcBef>
                <a:spcPct val="0"/>
              </a:spcBef>
              <a:spcAft>
                <a:spcPct val="0"/>
              </a:spcAft>
            </a:pPr>
            <a:r>
              <a:rPr lang="en-US">
                <a:solidFill>
                  <a:prstClr val="white"/>
                </a:solidFill>
                <a:latin typeface="Times New Roman" pitchFamily="18" charset="0"/>
                <a:cs typeface="Times New Roman" pitchFamily="18" charset="0"/>
              </a:rPr>
              <a:t>-</a:t>
            </a:r>
            <a:r>
              <a:rPr lang="vi-VN">
                <a:solidFill>
                  <a:prstClr val="white"/>
                </a:solidFill>
                <a:latin typeface="Times New Roman" pitchFamily="18" charset="0"/>
                <a:cs typeface="Times New Roman" pitchFamily="18" charset="0"/>
              </a:rPr>
              <a:t>Nem chua Đại Từ là sự pha trộn giữa vị ngọt của thịt, mùi thơm lá ổi cùng vị ngay ngáy của lá chuối được làm nóng. Tất cả như một thứ hương quê khó quên mà vùng đất Thái Nguyên dành tặng du khách.</a:t>
            </a:r>
          </a:p>
        </p:txBody>
      </p:sp>
      <p:sp>
        <p:nvSpPr>
          <p:cNvPr id="10" name="7-Point Star 9"/>
          <p:cNvSpPr/>
          <p:nvPr/>
        </p:nvSpPr>
        <p:spPr>
          <a:xfrm>
            <a:off x="2819400" y="0"/>
            <a:ext cx="2286000" cy="1524000"/>
          </a:xfrm>
          <a:prstGeom prst="star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prstClr val="black"/>
                </a:solidFill>
              </a:rPr>
              <a:t>Nem</a:t>
            </a:r>
            <a:r>
              <a:rPr lang="en-US" sz="2400" b="1" dirty="0">
                <a:solidFill>
                  <a:prstClr val="black"/>
                </a:solidFill>
              </a:rPr>
              <a:t> </a:t>
            </a:r>
            <a:r>
              <a:rPr lang="en-US" sz="2400" b="1" dirty="0" err="1">
                <a:solidFill>
                  <a:prstClr val="black"/>
                </a:solidFill>
              </a:rPr>
              <a:t>chua</a:t>
            </a:r>
            <a:r>
              <a:rPr lang="en-US" sz="2400" b="1" dirty="0">
                <a:solidFill>
                  <a:prstClr val="black"/>
                </a:solidFill>
              </a:rPr>
              <a:t> </a:t>
            </a:r>
            <a:r>
              <a:rPr lang="en-US" sz="2400" b="1" dirty="0" err="1">
                <a:solidFill>
                  <a:prstClr val="black"/>
                </a:solidFill>
              </a:rPr>
              <a:t>Đại</a:t>
            </a:r>
            <a:r>
              <a:rPr lang="en-US" sz="2400" b="1" dirty="0">
                <a:solidFill>
                  <a:prstClr val="black"/>
                </a:solidFill>
              </a:rPr>
              <a:t> </a:t>
            </a:r>
            <a:r>
              <a:rPr lang="en-US" sz="2400" b="1" dirty="0" err="1">
                <a:solidFill>
                  <a:prstClr val="black"/>
                </a:solidFill>
              </a:rPr>
              <a:t>Từ</a:t>
            </a:r>
            <a:endParaRPr lang="en-US" sz="2400" b="1" dirty="0">
              <a:solidFill>
                <a:prstClr val="black"/>
              </a:solidFill>
            </a:endParaRPr>
          </a:p>
        </p:txBody>
      </p:sp>
    </p:spTree>
    <p:extLst>
      <p:ext uri="{BB962C8B-B14F-4D97-AF65-F5344CB8AC3E}">
        <p14:creationId xmlns:p14="http://schemas.microsoft.com/office/powerpoint/2010/main" val="1922526919"/>
      </p:ext>
    </p:extLst>
  </p:cSld>
  <p:clrMapOvr>
    <a:masterClrMapping/>
  </p:clrMapOvr>
  <p:transition>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16" name="Rectangle 15"/>
          <p:cNvSpPr/>
          <p:nvPr/>
        </p:nvSpPr>
        <p:spPr>
          <a:xfrm>
            <a:off x="4648200" y="990600"/>
            <a:ext cx="4495800" cy="1143000"/>
          </a:xfrm>
          <a:prstGeom prst="rect">
            <a:avLst/>
          </a:prstGeom>
          <a:solidFill>
            <a:srgbClr val="B2D33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C0504D">
                    <a:lumMod val="50000"/>
                  </a:srgbClr>
                </a:solidFill>
              </a:rPr>
              <a:t>                               </a:t>
            </a:r>
            <a:r>
              <a:rPr lang="en-US" sz="2400" dirty="0" err="1">
                <a:solidFill>
                  <a:srgbClr val="C0504D">
                    <a:lumMod val="50000"/>
                  </a:srgbClr>
                </a:solidFill>
              </a:rPr>
              <a:t>Bánh</a:t>
            </a:r>
            <a:r>
              <a:rPr lang="en-US" sz="2400" dirty="0">
                <a:solidFill>
                  <a:srgbClr val="C0504D">
                    <a:lumMod val="50000"/>
                  </a:srgbClr>
                </a:solidFill>
              </a:rPr>
              <a:t>  </a:t>
            </a:r>
            <a:r>
              <a:rPr lang="en-US" sz="2400" dirty="0" err="1">
                <a:solidFill>
                  <a:srgbClr val="C0504D">
                    <a:lumMod val="50000"/>
                  </a:srgbClr>
                </a:solidFill>
              </a:rPr>
              <a:t>Cóc</a:t>
            </a:r>
            <a:r>
              <a:rPr lang="en-US" sz="2400" dirty="0">
                <a:solidFill>
                  <a:srgbClr val="C0504D">
                    <a:lumMod val="50000"/>
                  </a:srgbClr>
                </a:solidFill>
              </a:rPr>
              <a:t> </a:t>
            </a:r>
            <a:r>
              <a:rPr lang="en-US" sz="2400" dirty="0" err="1">
                <a:solidFill>
                  <a:srgbClr val="C0504D">
                    <a:lumMod val="50000"/>
                  </a:srgbClr>
                </a:solidFill>
              </a:rPr>
              <a:t>Mò</a:t>
            </a:r>
            <a:endParaRPr lang="en-US" sz="2400" dirty="0">
              <a:solidFill>
                <a:srgbClr val="C0504D">
                  <a:lumMod val="50000"/>
                </a:srgbClr>
              </a:solidFill>
            </a:endParaRPr>
          </a:p>
        </p:txBody>
      </p:sp>
      <p:sp>
        <p:nvSpPr>
          <p:cNvPr id="17" name="Flowchart: Process 16"/>
          <p:cNvSpPr/>
          <p:nvPr/>
        </p:nvSpPr>
        <p:spPr>
          <a:xfrm>
            <a:off x="0" y="4876800"/>
            <a:ext cx="2743200" cy="1295400"/>
          </a:xfrm>
          <a:prstGeom prst="flowChartProcess">
            <a:avLst/>
          </a:prstGeom>
          <a:solidFill>
            <a:srgbClr val="B2D33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prstClr val="white"/>
                </a:solidFill>
                <a:latin typeface="Times New Roman" panose="02020603050405020304" pitchFamily="18" charset="0"/>
                <a:cs typeface="Times New Roman" panose="02020603050405020304" pitchFamily="18" charset="0"/>
              </a:rPr>
              <a:t>                                 </a:t>
            </a:r>
            <a:r>
              <a:rPr lang="en-US" sz="3200" b="1" dirty="0" err="1">
                <a:solidFill>
                  <a:srgbClr val="C0504D">
                    <a:lumMod val="50000"/>
                  </a:srgbClr>
                </a:solidFill>
                <a:latin typeface="Times New Roman" panose="02020603050405020304" pitchFamily="18" charset="0"/>
                <a:cs typeface="Times New Roman" panose="02020603050405020304" pitchFamily="18" charset="0"/>
              </a:rPr>
              <a:t>Tôm</a:t>
            </a:r>
            <a:r>
              <a:rPr lang="en-US" sz="3200" b="1" dirty="0">
                <a:solidFill>
                  <a:srgbClr val="C0504D">
                    <a:lumMod val="50000"/>
                  </a:srgbClr>
                </a:solidFill>
                <a:latin typeface="Times New Roman" panose="02020603050405020304" pitchFamily="18" charset="0"/>
                <a:cs typeface="Times New Roman" panose="02020603050405020304" pitchFamily="18" charset="0"/>
              </a:rPr>
              <a:t> </a:t>
            </a:r>
            <a:r>
              <a:rPr lang="en-US" sz="3200" b="1" dirty="0" err="1">
                <a:solidFill>
                  <a:srgbClr val="C0504D">
                    <a:lumMod val="50000"/>
                  </a:srgbClr>
                </a:solidFill>
                <a:latin typeface="Times New Roman" panose="02020603050405020304" pitchFamily="18" charset="0"/>
                <a:cs typeface="Times New Roman" panose="02020603050405020304" pitchFamily="18" charset="0"/>
              </a:rPr>
              <a:t>cuốn</a:t>
            </a:r>
            <a:r>
              <a:rPr lang="en-US" sz="3200" b="1" dirty="0">
                <a:solidFill>
                  <a:srgbClr val="C0504D">
                    <a:lumMod val="50000"/>
                  </a:srgbClr>
                </a:solidFill>
                <a:latin typeface="Times New Roman" panose="02020603050405020304" pitchFamily="18" charset="0"/>
                <a:cs typeface="Times New Roman" panose="02020603050405020304" pitchFamily="18" charset="0"/>
              </a:rPr>
              <a:t>                          </a:t>
            </a:r>
            <a:r>
              <a:rPr lang="en-US" sz="3200" b="1" dirty="0" err="1">
                <a:solidFill>
                  <a:srgbClr val="C0504D">
                    <a:lumMod val="50000"/>
                  </a:srgbClr>
                </a:solidFill>
                <a:latin typeface="Times New Roman" panose="02020603050405020304" pitchFamily="18" charset="0"/>
                <a:cs typeface="Times New Roman" panose="02020603050405020304" pitchFamily="18" charset="0"/>
              </a:rPr>
              <a:t>Thừa</a:t>
            </a:r>
            <a:r>
              <a:rPr lang="en-US" sz="3200" b="1" dirty="0">
                <a:solidFill>
                  <a:srgbClr val="C0504D">
                    <a:lumMod val="50000"/>
                  </a:srgbClr>
                </a:solidFill>
                <a:latin typeface="Times New Roman" panose="02020603050405020304" pitchFamily="18" charset="0"/>
                <a:cs typeface="Times New Roman" panose="02020603050405020304" pitchFamily="18" charset="0"/>
              </a:rPr>
              <a:t> </a:t>
            </a:r>
            <a:r>
              <a:rPr lang="en-US" sz="3200" b="1" dirty="0" err="1">
                <a:solidFill>
                  <a:srgbClr val="C0504D">
                    <a:lumMod val="50000"/>
                  </a:srgbClr>
                </a:solidFill>
                <a:latin typeface="Times New Roman" panose="02020603050405020304" pitchFamily="18" charset="0"/>
                <a:cs typeface="Times New Roman" panose="02020603050405020304" pitchFamily="18" charset="0"/>
              </a:rPr>
              <a:t>Lâm</a:t>
            </a:r>
            <a:r>
              <a:rPr lang="en-US" sz="3200" dirty="0">
                <a:solidFill>
                  <a:srgbClr val="C0504D">
                    <a:lumMod val="50000"/>
                  </a:srgbClr>
                </a:solidFill>
                <a:latin typeface="Times New Roman" panose="02020603050405020304" pitchFamily="18" charset="0"/>
                <a:cs typeface="Times New Roman" panose="02020603050405020304" pitchFamily="18" charset="0"/>
              </a:rPr>
              <a:t> </a:t>
            </a:r>
          </a:p>
        </p:txBody>
      </p:sp>
      <p:sp>
        <p:nvSpPr>
          <p:cNvPr id="19" name="Oval 18"/>
          <p:cNvSpPr/>
          <p:nvPr/>
        </p:nvSpPr>
        <p:spPr>
          <a:xfrm>
            <a:off x="3505200" y="228600"/>
            <a:ext cx="3276600" cy="2971800"/>
          </a:xfrm>
          <a:prstGeom prst="ellipse">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0" name="Oval 19"/>
          <p:cNvSpPr/>
          <p:nvPr/>
        </p:nvSpPr>
        <p:spPr>
          <a:xfrm>
            <a:off x="2667000" y="3733800"/>
            <a:ext cx="3200400" cy="3276600"/>
          </a:xfrm>
          <a:prstGeom prst="ellipse">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TextBox 20"/>
          <p:cNvSpPr txBox="1"/>
          <p:nvPr/>
        </p:nvSpPr>
        <p:spPr>
          <a:xfrm>
            <a:off x="5943600" y="3733801"/>
            <a:ext cx="3200400" cy="2862322"/>
          </a:xfrm>
          <a:prstGeom prst="rect">
            <a:avLst/>
          </a:prstGeom>
          <a:ln w="76200"/>
        </p:spPr>
        <p:style>
          <a:lnRef idx="2">
            <a:schemeClr val="accent2"/>
          </a:lnRef>
          <a:fillRef idx="1">
            <a:schemeClr val="lt1"/>
          </a:fillRef>
          <a:effectRef idx="0">
            <a:schemeClr val="accent2"/>
          </a:effectRef>
          <a:fontRef idx="minor">
            <a:schemeClr val="dk1"/>
          </a:fontRef>
        </p:style>
        <p:txBody>
          <a:bodyPr>
            <a:spAutoFit/>
          </a:bodyPr>
          <a:lstStyle/>
          <a:p>
            <a:pPr>
              <a:defRPr/>
            </a:pPr>
            <a:r>
              <a:rPr lang="en-US" sz="2000" dirty="0">
                <a:solidFill>
                  <a:prstClr val="black"/>
                </a:solidFill>
                <a:latin typeface="Times New Roman" panose="02020603050405020304" pitchFamily="18" charset="0"/>
                <a:cs typeface="Times New Roman" panose="02020603050405020304" pitchFamily="18" charset="0"/>
              </a:rPr>
              <a:t>-</a:t>
            </a:r>
            <a:r>
              <a:rPr lang="vi-VN" sz="2000" dirty="0">
                <a:solidFill>
                  <a:prstClr val="black"/>
                </a:solidFill>
                <a:latin typeface="Times New Roman" panose="02020603050405020304" pitchFamily="18" charset="0"/>
                <a:cs typeface="Times New Roman" panose="02020603050405020304" pitchFamily="18" charset="0"/>
              </a:rPr>
              <a:t>Bên cạnh những món ăn truyền thống như bánh chưng, dưa hành, người dân </a:t>
            </a:r>
            <a:r>
              <a:rPr lang="vi-VN" sz="2000" dirty="0" smtClean="0">
                <a:solidFill>
                  <a:prstClr val="black"/>
                </a:solidFill>
                <a:latin typeface="Times New Roman" panose="02020603050405020304" pitchFamily="18" charset="0"/>
                <a:cs typeface="Times New Roman" panose="02020603050405020304" pitchFamily="18" charset="0"/>
              </a:rPr>
              <a:t>làng</a:t>
            </a:r>
            <a:r>
              <a:rPr lang="en-US" sz="2000" dirty="0" smtClean="0">
                <a:solidFill>
                  <a:prstClr val="black"/>
                </a:solidFill>
                <a:latin typeface="Times New Roman" panose="02020603050405020304" pitchFamily="18" charset="0"/>
                <a:cs typeface="Times New Roman" panose="02020603050405020304" pitchFamily="18" charset="0"/>
              </a:rPr>
              <a:t> </a:t>
            </a:r>
            <a:r>
              <a:rPr lang="vi-VN" sz="2000" dirty="0" smtClean="0">
                <a:solidFill>
                  <a:prstClr val="black"/>
                </a:solidFill>
                <a:latin typeface="Times New Roman" panose="02020603050405020304" pitchFamily="18" charset="0"/>
                <a:cs typeface="Times New Roman" panose="02020603050405020304" pitchFamily="18" charset="0"/>
              </a:rPr>
              <a:t>Thừa </a:t>
            </a:r>
            <a:r>
              <a:rPr lang="vi-VN" sz="2000" dirty="0">
                <a:solidFill>
                  <a:prstClr val="black"/>
                </a:solidFill>
                <a:latin typeface="Times New Roman" panose="02020603050405020304" pitchFamily="18" charset="0"/>
                <a:cs typeface="Times New Roman" panose="02020603050405020304" pitchFamily="18" charset="0"/>
              </a:rPr>
              <a:t>Lâm còn có tục lệ gói tôm cuốn để dâng lễ ở đình làng vào những dịp tết. Đây là món ăn dân dã, độc đáo và quen thuộc hương vị làng quê</a:t>
            </a:r>
            <a:r>
              <a:rPr lang="vi-VN" dirty="0">
                <a:solidFill>
                  <a:prstClr val="black"/>
                </a:solidFill>
                <a:latin typeface="Times New Roman" panose="02020603050405020304" pitchFamily="18" charset="0"/>
                <a:cs typeface="Times New Roman" panose="02020603050405020304" pitchFamily="18" charset="0"/>
              </a:rPr>
              <a:t>.</a:t>
            </a:r>
            <a:endParaRPr lang="en-US" dirty="0">
              <a:solidFill>
                <a:prstClr val="black"/>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0" y="0"/>
            <a:ext cx="3505200" cy="3276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prstClr val="white"/>
                </a:solidFill>
                <a:latin typeface="Times New Roman" panose="02020603050405020304" pitchFamily="18" charset="0"/>
                <a:cs typeface="Times New Roman" panose="02020603050405020304" pitchFamily="18" charset="0"/>
              </a:rPr>
              <a:t>-</a:t>
            </a:r>
            <a:r>
              <a:rPr lang="vi-VN" dirty="0">
                <a:solidFill>
                  <a:prstClr val="black"/>
                </a:solidFill>
                <a:latin typeface="Times New Roman" panose="02020603050405020304" pitchFamily="18" charset="0"/>
                <a:cs typeface="Times New Roman" panose="02020603050405020304" pitchFamily="18" charset="0"/>
              </a:rPr>
              <a:t>Đây là một loại bánh truyền thống của đồng bào dân tộc Tày tỉnh Thái Nguyên.</a:t>
            </a:r>
            <a:endParaRPr lang="en-US" dirty="0">
              <a:solidFill>
                <a:prstClr val="black"/>
              </a:solidFill>
              <a:latin typeface="Times New Roman" panose="02020603050405020304" pitchFamily="18" charset="0"/>
              <a:cs typeface="Times New Roman" panose="02020603050405020304" pitchFamily="18" charset="0"/>
            </a:endParaRPr>
          </a:p>
          <a:p>
            <a:pPr>
              <a:defRPr/>
            </a:pPr>
            <a:r>
              <a:rPr lang="en-US" dirty="0">
                <a:solidFill>
                  <a:prstClr val="black"/>
                </a:solidFill>
                <a:latin typeface="Times New Roman" panose="02020603050405020304" pitchFamily="18" charset="0"/>
                <a:cs typeface="Times New Roman" panose="02020603050405020304" pitchFamily="18" charset="0"/>
              </a:rPr>
              <a:t>-</a:t>
            </a:r>
            <a:r>
              <a:rPr lang="vi-VN" dirty="0">
                <a:solidFill>
                  <a:prstClr val="black"/>
                </a:solidFill>
                <a:latin typeface="Times New Roman" panose="02020603050405020304" pitchFamily="18" charset="0"/>
                <a:cs typeface="Times New Roman" panose="02020603050405020304" pitchFamily="18" charset="0"/>
              </a:rPr>
              <a:t>Bánh được gói bằng lá chuối và có hình chóp dài. </a:t>
            </a:r>
            <a:endParaRPr lang="en-US" dirty="0">
              <a:solidFill>
                <a:prstClr val="black"/>
              </a:solidFill>
              <a:latin typeface="Times New Roman" panose="02020603050405020304" pitchFamily="18" charset="0"/>
              <a:cs typeface="Times New Roman" panose="02020603050405020304" pitchFamily="18" charset="0"/>
            </a:endParaRPr>
          </a:p>
          <a:p>
            <a:pPr>
              <a:defRPr/>
            </a:pPr>
            <a:r>
              <a:rPr lang="en-US" dirty="0">
                <a:solidFill>
                  <a:prstClr val="black"/>
                </a:solidFill>
                <a:latin typeface="Times New Roman" panose="02020603050405020304" pitchFamily="18" charset="0"/>
                <a:cs typeface="Times New Roman" panose="02020603050405020304" pitchFamily="18" charset="0"/>
              </a:rPr>
              <a:t>-</a:t>
            </a:r>
            <a:r>
              <a:rPr lang="vi-VN" dirty="0">
                <a:solidFill>
                  <a:prstClr val="black"/>
                </a:solidFill>
                <a:latin typeface="Times New Roman" panose="02020603050405020304" pitchFamily="18" charset="0"/>
                <a:cs typeface="Times New Roman" panose="02020603050405020304" pitchFamily="18" charset="0"/>
              </a:rPr>
              <a:t>Bánh có vị đậm thơm của mùi nếp hương và nhân lạc đỏ. Rất dễ ăn, không hề ngấy và phù hợp với sở thích của rất nhiều người.</a:t>
            </a:r>
            <a:endParaRPr lang="en-US"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3224507"/>
      </p:ext>
    </p:extLst>
  </p:cSld>
  <p:clrMapOvr>
    <a:masterClrMapping/>
  </p:clrMapOvr>
  <p:transition spd="med">
    <p:wipe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rot="5400000">
            <a:off x="1143000" y="-1143000"/>
            <a:ext cx="6858000" cy="9144000"/>
          </a:xfrm>
          <a:prstGeom prst="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5602" name="TextBox 7"/>
          <p:cNvSpPr txBox="1">
            <a:spLocks noChangeArrowheads="1"/>
          </p:cNvSpPr>
          <p:nvPr/>
        </p:nvSpPr>
        <p:spPr bwMode="auto">
          <a:xfrm>
            <a:off x="304800" y="228600"/>
            <a:ext cx="8382000" cy="1323439"/>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4000" dirty="0" err="1" smtClean="0">
                <a:solidFill>
                  <a:prstClr val="white"/>
                </a:solidFill>
                <a:latin typeface="Times New Roman" pitchFamily="18" charset="0"/>
                <a:cs typeface="Times New Roman" pitchFamily="18" charset="0"/>
              </a:rPr>
              <a:t>Chúng</a:t>
            </a:r>
            <a:r>
              <a:rPr lang="en-US" sz="4000" dirty="0" smtClean="0">
                <a:solidFill>
                  <a:prstClr val="white"/>
                </a:solidFill>
                <a:latin typeface="Times New Roman" pitchFamily="18" charset="0"/>
                <a:cs typeface="Times New Roman" pitchFamily="18" charset="0"/>
              </a:rPr>
              <a:t> </a:t>
            </a:r>
            <a:r>
              <a:rPr lang="en-US" sz="4000" dirty="0" err="1" smtClean="0">
                <a:solidFill>
                  <a:prstClr val="white"/>
                </a:solidFill>
                <a:latin typeface="Times New Roman" pitchFamily="18" charset="0"/>
                <a:cs typeface="Times New Roman" pitchFamily="18" charset="0"/>
              </a:rPr>
              <a:t>em</a:t>
            </a:r>
            <a:r>
              <a:rPr lang="en-US" sz="4000" dirty="0" smtClean="0">
                <a:solidFill>
                  <a:prstClr val="white"/>
                </a:solidFill>
                <a:latin typeface="Times New Roman" pitchFamily="18" charset="0"/>
                <a:cs typeface="Times New Roman" pitchFamily="18" charset="0"/>
              </a:rPr>
              <a:t> </a:t>
            </a:r>
            <a:r>
              <a:rPr lang="en-US" sz="4000" dirty="0" err="1" smtClean="0">
                <a:solidFill>
                  <a:prstClr val="white"/>
                </a:solidFill>
                <a:latin typeface="Times New Roman" pitchFamily="18" charset="0"/>
                <a:cs typeface="Times New Roman" pitchFamily="18" charset="0"/>
              </a:rPr>
              <a:t>cám</a:t>
            </a:r>
            <a:r>
              <a:rPr lang="en-US" sz="4000" dirty="0" smtClean="0">
                <a:solidFill>
                  <a:prstClr val="white"/>
                </a:solidFill>
                <a:latin typeface="Times New Roman" pitchFamily="18" charset="0"/>
                <a:cs typeface="Times New Roman" pitchFamily="18" charset="0"/>
              </a:rPr>
              <a:t> </a:t>
            </a:r>
            <a:r>
              <a:rPr lang="vi-VN" sz="4000" dirty="0">
                <a:solidFill>
                  <a:prstClr val="white"/>
                </a:solidFill>
                <a:latin typeface="Times New Roman" pitchFamily="18" charset="0"/>
                <a:cs typeface="Times New Roman" pitchFamily="18" charset="0"/>
              </a:rPr>
              <a:t>ơ</a:t>
            </a:r>
            <a:r>
              <a:rPr lang="en-US" sz="4000" dirty="0">
                <a:solidFill>
                  <a:prstClr val="white"/>
                </a:solidFill>
                <a:latin typeface="Times New Roman" pitchFamily="18" charset="0"/>
                <a:cs typeface="Times New Roman" pitchFamily="18" charset="0"/>
              </a:rPr>
              <a:t>n </a:t>
            </a:r>
            <a:r>
              <a:rPr lang="en-US" sz="4000" dirty="0" err="1" smtClean="0">
                <a:solidFill>
                  <a:prstClr val="white"/>
                </a:solidFill>
                <a:latin typeface="Times New Roman" pitchFamily="18" charset="0"/>
                <a:cs typeface="Times New Roman" pitchFamily="18" charset="0"/>
              </a:rPr>
              <a:t>Thầy</a:t>
            </a:r>
            <a:r>
              <a:rPr lang="en-US" sz="4000" dirty="0">
                <a:solidFill>
                  <a:prstClr val="white"/>
                </a:solidFill>
                <a:latin typeface="Times New Roman" pitchFamily="18" charset="0"/>
                <a:cs typeface="Times New Roman" pitchFamily="18" charset="0"/>
              </a:rPr>
              <a:t>,  </a:t>
            </a:r>
            <a:r>
              <a:rPr lang="en-US" sz="4000" dirty="0" err="1" smtClean="0">
                <a:solidFill>
                  <a:prstClr val="white"/>
                </a:solidFill>
                <a:latin typeface="Times New Roman" pitchFamily="18" charset="0"/>
                <a:cs typeface="Times New Roman" pitchFamily="18" charset="0"/>
              </a:rPr>
              <a:t>Cô</a:t>
            </a:r>
            <a:r>
              <a:rPr lang="en-US" sz="4000" dirty="0" smtClean="0">
                <a:solidFill>
                  <a:prstClr val="white"/>
                </a:solidFill>
                <a:latin typeface="Times New Roman" pitchFamily="18" charset="0"/>
                <a:cs typeface="Times New Roman" pitchFamily="18" charset="0"/>
              </a:rPr>
              <a:t> </a:t>
            </a:r>
            <a:r>
              <a:rPr lang="en-US" sz="4000" dirty="0" err="1">
                <a:solidFill>
                  <a:prstClr val="white"/>
                </a:solidFill>
                <a:latin typeface="Times New Roman" pitchFamily="18" charset="0"/>
                <a:cs typeface="Times New Roman" pitchFamily="18" charset="0"/>
              </a:rPr>
              <a:t>và</a:t>
            </a:r>
            <a:r>
              <a:rPr lang="en-US" sz="4000" dirty="0">
                <a:solidFill>
                  <a:prstClr val="white"/>
                </a:solidFill>
                <a:latin typeface="Times New Roman" pitchFamily="18" charset="0"/>
                <a:cs typeface="Times New Roman" pitchFamily="18" charset="0"/>
              </a:rPr>
              <a:t> </a:t>
            </a:r>
            <a:r>
              <a:rPr lang="en-US" sz="4000" dirty="0" err="1">
                <a:solidFill>
                  <a:prstClr val="white"/>
                </a:solidFill>
                <a:latin typeface="Times New Roman" pitchFamily="18" charset="0"/>
                <a:cs typeface="Times New Roman" pitchFamily="18" charset="0"/>
              </a:rPr>
              <a:t>các</a:t>
            </a:r>
            <a:r>
              <a:rPr lang="en-US" sz="4000" dirty="0">
                <a:solidFill>
                  <a:prstClr val="white"/>
                </a:solidFill>
                <a:latin typeface="Times New Roman" pitchFamily="18" charset="0"/>
                <a:cs typeface="Times New Roman" pitchFamily="18" charset="0"/>
              </a:rPr>
              <a:t> </a:t>
            </a:r>
            <a:r>
              <a:rPr lang="en-US" sz="4000" dirty="0" err="1">
                <a:solidFill>
                  <a:prstClr val="white"/>
                </a:solidFill>
                <a:latin typeface="Times New Roman" pitchFamily="18" charset="0"/>
                <a:cs typeface="Times New Roman" pitchFamily="18" charset="0"/>
              </a:rPr>
              <a:t>bạn</a:t>
            </a:r>
            <a:r>
              <a:rPr lang="en-US" sz="4000" dirty="0">
                <a:solidFill>
                  <a:prstClr val="white"/>
                </a:solidFill>
                <a:latin typeface="Times New Roman" pitchFamily="18" charset="0"/>
                <a:cs typeface="Times New Roman" pitchFamily="18" charset="0"/>
              </a:rPr>
              <a:t> </a:t>
            </a:r>
            <a:r>
              <a:rPr lang="vi-VN" sz="4000" dirty="0">
                <a:solidFill>
                  <a:prstClr val="white"/>
                </a:solidFill>
                <a:latin typeface="Times New Roman" pitchFamily="18" charset="0"/>
                <a:cs typeface="Times New Roman" pitchFamily="18" charset="0"/>
              </a:rPr>
              <a:t>đã</a:t>
            </a:r>
            <a:r>
              <a:rPr lang="en-US" sz="4000" dirty="0">
                <a:solidFill>
                  <a:prstClr val="white"/>
                </a:solidFill>
                <a:latin typeface="Times New Roman" pitchFamily="18" charset="0"/>
                <a:cs typeface="Times New Roman" pitchFamily="18" charset="0"/>
              </a:rPr>
              <a:t> </a:t>
            </a:r>
            <a:r>
              <a:rPr lang="en-US" sz="4000" dirty="0" err="1">
                <a:solidFill>
                  <a:prstClr val="white"/>
                </a:solidFill>
                <a:latin typeface="Times New Roman" pitchFamily="18" charset="0"/>
                <a:cs typeface="Times New Roman" pitchFamily="18" charset="0"/>
              </a:rPr>
              <a:t>lắng</a:t>
            </a:r>
            <a:r>
              <a:rPr lang="en-US" sz="4000" dirty="0">
                <a:solidFill>
                  <a:prstClr val="white"/>
                </a:solidFill>
                <a:latin typeface="Times New Roman" pitchFamily="18" charset="0"/>
                <a:cs typeface="Times New Roman" pitchFamily="18" charset="0"/>
              </a:rPr>
              <a:t> </a:t>
            </a:r>
            <a:r>
              <a:rPr lang="en-US" sz="4000" dirty="0" err="1">
                <a:solidFill>
                  <a:prstClr val="white"/>
                </a:solidFill>
                <a:latin typeface="Times New Roman" pitchFamily="18" charset="0"/>
                <a:cs typeface="Times New Roman" pitchFamily="18" charset="0"/>
              </a:rPr>
              <a:t>nghe</a:t>
            </a:r>
            <a:r>
              <a:rPr lang="en-US" sz="4000" dirty="0">
                <a:solidFill>
                  <a:prstClr val="white"/>
                </a:solidFill>
                <a:latin typeface="Times New Roman" pitchFamily="18" charset="0"/>
                <a:cs typeface="Times New Roman" pitchFamily="18" charset="0"/>
              </a:rPr>
              <a:t> !</a:t>
            </a:r>
          </a:p>
        </p:txBody>
      </p:sp>
    </p:spTree>
    <p:extLst>
      <p:ext uri="{BB962C8B-B14F-4D97-AF65-F5344CB8AC3E}">
        <p14:creationId xmlns:p14="http://schemas.microsoft.com/office/powerpoint/2010/main" val="2890489983"/>
      </p:ext>
    </p:extLst>
  </p:cSld>
  <p:clrMapOvr>
    <a:masterClrMapping/>
  </p:clrMapOvr>
  <p:transition spd="slow">
    <p:pull dir="l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600200"/>
            <a:ext cx="7772400" cy="1446550"/>
          </a:xfrm>
          <a:prstGeom prst="rect">
            <a:avLst/>
          </a:prstGeom>
          <a:noFill/>
        </p:spPr>
        <p:txBody>
          <a:bodyPr wrap="square" rtlCol="0">
            <a:spAutoFit/>
          </a:bodyPr>
          <a:lstStyle/>
          <a:p>
            <a:r>
              <a:rPr lang="en-US" sz="4400" b="1" dirty="0" err="1" smtClean="0">
                <a:solidFill>
                  <a:srgbClr val="073E87">
                    <a:lumMod val="75000"/>
                  </a:srgbClr>
                </a:solidFill>
                <a:latin typeface="Times New Roman" pitchFamily="18" charset="0"/>
                <a:cs typeface="Times New Roman" pitchFamily="18" charset="0"/>
              </a:rPr>
              <a:t>Chúng</a:t>
            </a:r>
            <a:r>
              <a:rPr lang="en-US" sz="4400" b="1" dirty="0" smtClean="0">
                <a:solidFill>
                  <a:srgbClr val="073E87">
                    <a:lumMod val="75000"/>
                  </a:srgbClr>
                </a:solidFill>
                <a:latin typeface="Times New Roman" pitchFamily="18" charset="0"/>
                <a:cs typeface="Times New Roman" pitchFamily="18" charset="0"/>
              </a:rPr>
              <a:t> </a:t>
            </a:r>
            <a:r>
              <a:rPr lang="en-US" sz="4400" b="1" dirty="0" err="1" smtClean="0">
                <a:solidFill>
                  <a:srgbClr val="073E87">
                    <a:lumMod val="75000"/>
                  </a:srgbClr>
                </a:solidFill>
                <a:latin typeface="Times New Roman" pitchFamily="18" charset="0"/>
                <a:cs typeface="Times New Roman" pitchFamily="18" charset="0"/>
              </a:rPr>
              <a:t>em</a:t>
            </a:r>
            <a:r>
              <a:rPr lang="en-US" sz="4400" b="1" dirty="0" smtClean="0">
                <a:solidFill>
                  <a:srgbClr val="073E87">
                    <a:lumMod val="75000"/>
                  </a:srgbClr>
                </a:solidFill>
                <a:latin typeface="Times New Roman" pitchFamily="18" charset="0"/>
                <a:cs typeface="Times New Roman" pitchFamily="18" charset="0"/>
              </a:rPr>
              <a:t> </a:t>
            </a:r>
            <a:r>
              <a:rPr lang="en-US" sz="4400" b="1" dirty="0" err="1" smtClean="0">
                <a:solidFill>
                  <a:srgbClr val="073E87">
                    <a:lumMod val="75000"/>
                  </a:srgbClr>
                </a:solidFill>
                <a:latin typeface="Times New Roman" pitchFamily="18" charset="0"/>
                <a:cs typeface="Times New Roman" pitchFamily="18" charset="0"/>
              </a:rPr>
              <a:t>cám</a:t>
            </a:r>
            <a:r>
              <a:rPr lang="en-US" sz="4400" b="1" dirty="0" smtClean="0">
                <a:solidFill>
                  <a:srgbClr val="073E87">
                    <a:lumMod val="75000"/>
                  </a:srgbClr>
                </a:solidFill>
                <a:latin typeface="Times New Roman" pitchFamily="18" charset="0"/>
                <a:cs typeface="Times New Roman" pitchFamily="18" charset="0"/>
              </a:rPr>
              <a:t> </a:t>
            </a:r>
            <a:r>
              <a:rPr lang="en-US" sz="4400" b="1" dirty="0" err="1" smtClean="0">
                <a:solidFill>
                  <a:srgbClr val="073E87">
                    <a:lumMod val="75000"/>
                  </a:srgbClr>
                </a:solidFill>
                <a:latin typeface="Times New Roman" pitchFamily="18" charset="0"/>
                <a:cs typeface="Times New Roman" pitchFamily="18" charset="0"/>
              </a:rPr>
              <a:t>ơn</a:t>
            </a:r>
            <a:r>
              <a:rPr lang="en-US" sz="4400" b="1" dirty="0" smtClean="0">
                <a:solidFill>
                  <a:srgbClr val="073E87">
                    <a:lumMod val="75000"/>
                  </a:srgbClr>
                </a:solidFill>
                <a:latin typeface="Times New Roman" pitchFamily="18" charset="0"/>
                <a:cs typeface="Times New Roman" pitchFamily="18" charset="0"/>
              </a:rPr>
              <a:t> </a:t>
            </a:r>
            <a:r>
              <a:rPr lang="en-US" sz="4400" b="1" dirty="0" err="1" smtClean="0">
                <a:solidFill>
                  <a:srgbClr val="073E87">
                    <a:lumMod val="75000"/>
                  </a:srgbClr>
                </a:solidFill>
                <a:latin typeface="Times New Roman" pitchFamily="18" charset="0"/>
                <a:cs typeface="Times New Roman" pitchFamily="18" charset="0"/>
              </a:rPr>
              <a:t>Thầy</a:t>
            </a:r>
            <a:r>
              <a:rPr lang="en-US" sz="4400" b="1" dirty="0" smtClean="0">
                <a:solidFill>
                  <a:srgbClr val="073E87">
                    <a:lumMod val="75000"/>
                  </a:srgbClr>
                </a:solidFill>
                <a:latin typeface="Times New Roman" pitchFamily="18" charset="0"/>
                <a:cs typeface="Times New Roman" pitchFamily="18" charset="0"/>
              </a:rPr>
              <a:t>, </a:t>
            </a:r>
            <a:r>
              <a:rPr lang="en-US" sz="4400" b="1" dirty="0" err="1" smtClean="0">
                <a:solidFill>
                  <a:srgbClr val="073E87">
                    <a:lumMod val="75000"/>
                  </a:srgbClr>
                </a:solidFill>
                <a:latin typeface="Times New Roman" pitchFamily="18" charset="0"/>
                <a:cs typeface="Times New Roman" pitchFamily="18" charset="0"/>
              </a:rPr>
              <a:t>Cô</a:t>
            </a:r>
            <a:r>
              <a:rPr lang="en-US" sz="4400" b="1" dirty="0" smtClean="0">
                <a:solidFill>
                  <a:srgbClr val="073E87">
                    <a:lumMod val="75000"/>
                  </a:srgbClr>
                </a:solidFill>
                <a:latin typeface="Times New Roman" pitchFamily="18" charset="0"/>
                <a:cs typeface="Times New Roman" pitchFamily="18" charset="0"/>
              </a:rPr>
              <a:t> </a:t>
            </a:r>
            <a:r>
              <a:rPr lang="en-US" sz="4400" b="1" dirty="0" err="1" smtClean="0">
                <a:solidFill>
                  <a:srgbClr val="073E87">
                    <a:lumMod val="75000"/>
                  </a:srgbClr>
                </a:solidFill>
                <a:latin typeface="Times New Roman" pitchFamily="18" charset="0"/>
                <a:cs typeface="Times New Roman" pitchFamily="18" charset="0"/>
              </a:rPr>
              <a:t>và</a:t>
            </a:r>
            <a:r>
              <a:rPr lang="en-US" sz="4400" b="1" dirty="0" smtClean="0">
                <a:solidFill>
                  <a:srgbClr val="073E87">
                    <a:lumMod val="75000"/>
                  </a:srgbClr>
                </a:solidFill>
                <a:latin typeface="Times New Roman" pitchFamily="18" charset="0"/>
                <a:cs typeface="Times New Roman" pitchFamily="18" charset="0"/>
              </a:rPr>
              <a:t> </a:t>
            </a:r>
            <a:r>
              <a:rPr lang="en-US" sz="4400" b="1" dirty="0" err="1" smtClean="0">
                <a:solidFill>
                  <a:srgbClr val="073E87">
                    <a:lumMod val="75000"/>
                  </a:srgbClr>
                </a:solidFill>
                <a:latin typeface="Times New Roman" pitchFamily="18" charset="0"/>
                <a:cs typeface="Times New Roman" pitchFamily="18" charset="0"/>
              </a:rPr>
              <a:t>các</a:t>
            </a:r>
            <a:r>
              <a:rPr lang="en-US" sz="4400" b="1" dirty="0" smtClean="0">
                <a:solidFill>
                  <a:srgbClr val="073E87">
                    <a:lumMod val="75000"/>
                  </a:srgbClr>
                </a:solidFill>
                <a:latin typeface="Times New Roman" pitchFamily="18" charset="0"/>
                <a:cs typeface="Times New Roman" pitchFamily="18" charset="0"/>
              </a:rPr>
              <a:t> </a:t>
            </a:r>
            <a:r>
              <a:rPr lang="en-US" sz="4400" b="1" dirty="0" err="1" smtClean="0">
                <a:solidFill>
                  <a:srgbClr val="073E87">
                    <a:lumMod val="75000"/>
                  </a:srgbClr>
                </a:solidFill>
                <a:latin typeface="Times New Roman" pitchFamily="18" charset="0"/>
                <a:cs typeface="Times New Roman" pitchFamily="18" charset="0"/>
              </a:rPr>
              <a:t>bạn</a:t>
            </a:r>
            <a:r>
              <a:rPr lang="en-US" sz="4400" b="1" dirty="0" smtClean="0">
                <a:solidFill>
                  <a:srgbClr val="073E87">
                    <a:lumMod val="75000"/>
                  </a:srgbClr>
                </a:solidFill>
                <a:latin typeface="Times New Roman" pitchFamily="18" charset="0"/>
                <a:cs typeface="Times New Roman" pitchFamily="18" charset="0"/>
              </a:rPr>
              <a:t> </a:t>
            </a:r>
            <a:r>
              <a:rPr lang="en-US" sz="4400" b="1" dirty="0" err="1" smtClean="0">
                <a:solidFill>
                  <a:srgbClr val="073E87">
                    <a:lumMod val="75000"/>
                  </a:srgbClr>
                </a:solidFill>
                <a:latin typeface="Times New Roman" pitchFamily="18" charset="0"/>
                <a:cs typeface="Times New Roman" pitchFamily="18" charset="0"/>
              </a:rPr>
              <a:t>đã</a:t>
            </a:r>
            <a:r>
              <a:rPr lang="en-US" sz="4400" b="1" dirty="0" smtClean="0">
                <a:solidFill>
                  <a:srgbClr val="073E87">
                    <a:lumMod val="75000"/>
                  </a:srgbClr>
                </a:solidFill>
                <a:latin typeface="Times New Roman" pitchFamily="18" charset="0"/>
                <a:cs typeface="Times New Roman" pitchFamily="18" charset="0"/>
              </a:rPr>
              <a:t> </a:t>
            </a:r>
            <a:r>
              <a:rPr lang="en-US" sz="4400" b="1" dirty="0" err="1" smtClean="0">
                <a:solidFill>
                  <a:srgbClr val="073E87">
                    <a:lumMod val="75000"/>
                  </a:srgbClr>
                </a:solidFill>
                <a:latin typeface="Times New Roman" pitchFamily="18" charset="0"/>
                <a:cs typeface="Times New Roman" pitchFamily="18" charset="0"/>
              </a:rPr>
              <a:t>lắng</a:t>
            </a:r>
            <a:r>
              <a:rPr lang="en-US" sz="4400" b="1" dirty="0" smtClean="0">
                <a:solidFill>
                  <a:srgbClr val="073E87">
                    <a:lumMod val="75000"/>
                  </a:srgbClr>
                </a:solidFill>
                <a:latin typeface="Times New Roman" pitchFamily="18" charset="0"/>
                <a:cs typeface="Times New Roman" pitchFamily="18" charset="0"/>
              </a:rPr>
              <a:t> </a:t>
            </a:r>
            <a:r>
              <a:rPr lang="en-US" sz="4400" b="1" dirty="0" err="1" smtClean="0">
                <a:solidFill>
                  <a:srgbClr val="073E87">
                    <a:lumMod val="75000"/>
                  </a:srgbClr>
                </a:solidFill>
                <a:latin typeface="Times New Roman" pitchFamily="18" charset="0"/>
                <a:cs typeface="Times New Roman" pitchFamily="18" charset="0"/>
              </a:rPr>
              <a:t>nghe</a:t>
            </a:r>
            <a:r>
              <a:rPr lang="en-US" sz="4400" b="1" dirty="0" smtClean="0">
                <a:solidFill>
                  <a:srgbClr val="073E87">
                    <a:lumMod val="75000"/>
                  </a:srgbClr>
                </a:solidFill>
                <a:latin typeface="Times New Roman" pitchFamily="18" charset="0"/>
                <a:cs typeface="Times New Roman" pitchFamily="18" charset="0"/>
              </a:rPr>
              <a:t>!</a:t>
            </a:r>
            <a:endParaRPr lang="en-US" sz="4400" b="1" dirty="0">
              <a:solidFill>
                <a:srgbClr val="073E87">
                  <a:lumMod val="75000"/>
                </a:srgbClr>
              </a:solidFill>
              <a:latin typeface="Times New Roman" pitchFamily="18" charset="0"/>
              <a:cs typeface="Times New Roman" pitchFamily="18" charset="0"/>
            </a:endParaRPr>
          </a:p>
        </p:txBody>
      </p:sp>
    </p:spTree>
    <p:extLst>
      <p:ext uri="{BB962C8B-B14F-4D97-AF65-F5344CB8AC3E}">
        <p14:creationId xmlns:p14="http://schemas.microsoft.com/office/powerpoint/2010/main" val="35156703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extLst>
          </p:cNvPr>
          <p:cNvSpPr>
            <a:spLocks noGrp="1"/>
          </p:cNvSpPr>
          <p:nvPr>
            <p:ph type="ctrTitle"/>
          </p:nvPr>
        </p:nvSpPr>
        <p:spPr>
          <a:xfrm>
            <a:off x="838200" y="1828800"/>
            <a:ext cx="7467600" cy="1524000"/>
          </a:xfrm>
        </p:spPr>
        <p:txBody>
          <a:bodyPr rtlCol="0"/>
          <a:lstStyle/>
          <a:p>
            <a:pPr fontAlgn="auto">
              <a:spcAft>
                <a:spcPts val="0"/>
              </a:spcAft>
              <a:defRPr/>
            </a:pPr>
            <a:r>
              <a:rPr lang="en-US" sz="4000" b="1" dirty="0" smtClean="0">
                <a:solidFill>
                  <a:srgbClr val="0900B8"/>
                </a:solidFill>
                <a:latin typeface="Times New Roman" pitchFamily="18" charset="0"/>
                <a:cs typeface="Times New Roman" pitchFamily="18" charset="0"/>
              </a:rPr>
              <a:t>DANH LAM THẮNG CẢNH </a:t>
            </a:r>
            <a:r>
              <a:rPr lang="vi-VN" sz="4000" b="1" dirty="0" smtClean="0">
                <a:solidFill>
                  <a:srgbClr val="0900B8"/>
                </a:solidFill>
                <a:latin typeface="Times New Roman" pitchFamily="18" charset="0"/>
                <a:cs typeface="Times New Roman" pitchFamily="18" charset="0"/>
              </a:rPr>
              <a:t>Thái </a:t>
            </a:r>
            <a:r>
              <a:rPr lang="vi-VN" sz="4000" b="1" dirty="0">
                <a:solidFill>
                  <a:srgbClr val="0900B8"/>
                </a:solidFill>
                <a:latin typeface="Times New Roman" pitchFamily="18" charset="0"/>
                <a:cs typeface="Times New Roman" pitchFamily="18" charset="0"/>
              </a:rPr>
              <a:t>Nguyên </a:t>
            </a:r>
          </a:p>
        </p:txBody>
      </p:sp>
      <p:sp>
        <p:nvSpPr>
          <p:cNvPr id="13314" name="Tiêu đề phụ 2"/>
          <p:cNvSpPr>
            <a:spLocks noGrp="1"/>
          </p:cNvSpPr>
          <p:nvPr>
            <p:ph type="subTitle" idx="1"/>
          </p:nvPr>
        </p:nvSpPr>
        <p:spPr>
          <a:xfrm>
            <a:off x="1828800" y="914400"/>
            <a:ext cx="5124450" cy="1085850"/>
          </a:xfrm>
        </p:spPr>
        <p:txBody>
          <a:bodyPr>
            <a:normAutofit/>
          </a:bodyPr>
          <a:lstStyle/>
          <a:p>
            <a:pPr>
              <a:spcBef>
                <a:spcPct val="0"/>
              </a:spcBef>
              <a:spcAft>
                <a:spcPct val="0"/>
              </a:spcAft>
            </a:pPr>
            <a:r>
              <a:rPr lang="vi-VN" sz="4000" b="1" dirty="0" smtClean="0">
                <a:solidFill>
                  <a:srgbClr val="002060"/>
                </a:solidFill>
                <a:latin typeface="Times New Roman" pitchFamily="18" charset="0"/>
                <a:cs typeface="Times New Roman" pitchFamily="18" charset="0"/>
              </a:rPr>
              <a:t>Nhóm 4</a:t>
            </a:r>
          </a:p>
        </p:txBody>
      </p:sp>
    </p:spTree>
    <p:extLst>
      <p:ext uri="{BB962C8B-B14F-4D97-AF65-F5344CB8AC3E}">
        <p14:creationId xmlns:p14="http://schemas.microsoft.com/office/powerpoint/2010/main" val="98226969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extLst>
          </p:cNvPr>
          <p:cNvSpPr>
            <a:spLocks noGrp="1"/>
          </p:cNvSpPr>
          <p:nvPr>
            <p:ph idx="1"/>
          </p:nvPr>
        </p:nvSpPr>
        <p:spPr>
          <a:xfrm>
            <a:off x="609600" y="76200"/>
            <a:ext cx="8382000" cy="3962400"/>
          </a:xfrm>
        </p:spPr>
        <p:txBody>
          <a:bodyPr>
            <a:noAutofit/>
          </a:bodyPr>
          <a:lstStyle/>
          <a:p>
            <a:pPr marL="0" indent="0">
              <a:lnSpc>
                <a:spcPct val="84000"/>
              </a:lnSpc>
              <a:buFont typeface="Franklin Gothic Book"/>
              <a:buNone/>
            </a:pPr>
            <a:r>
              <a:rPr lang="en-US" sz="2800" b="1" u="sng" dirty="0" smtClean="0">
                <a:latin typeface="Times New Roman" pitchFamily="18" charset="0"/>
                <a:cs typeface="Times New Roman" pitchFamily="18" charset="0"/>
              </a:rPr>
              <a:t>Di </a:t>
            </a:r>
            <a:r>
              <a:rPr lang="en-US" sz="2800" b="1" u="sng" dirty="0" err="1" smtClean="0">
                <a:latin typeface="Times New Roman" pitchFamily="18" charset="0"/>
                <a:cs typeface="Times New Roman" pitchFamily="18" charset="0"/>
              </a:rPr>
              <a:t>tích</a:t>
            </a:r>
            <a:r>
              <a:rPr lang="en-US" sz="2800" b="1" u="sng" dirty="0" smtClean="0">
                <a:latin typeface="Times New Roman" pitchFamily="18" charset="0"/>
                <a:cs typeface="Times New Roman" pitchFamily="18" charset="0"/>
              </a:rPr>
              <a:t> </a:t>
            </a:r>
            <a:r>
              <a:rPr lang="en-US" sz="2800" b="1" u="sng" dirty="0" err="1" smtClean="0">
                <a:latin typeface="Times New Roman" pitchFamily="18" charset="0"/>
                <a:cs typeface="Times New Roman" pitchFamily="18" charset="0"/>
              </a:rPr>
              <a:t>lịch</a:t>
            </a:r>
            <a:r>
              <a:rPr lang="en-US" sz="2800" b="1" u="sng" dirty="0" smtClean="0">
                <a:latin typeface="Times New Roman" pitchFamily="18" charset="0"/>
                <a:cs typeface="Times New Roman" pitchFamily="18" charset="0"/>
              </a:rPr>
              <a:t> </a:t>
            </a:r>
            <a:r>
              <a:rPr lang="en-US" sz="2800" b="1" u="sng" dirty="0" err="1" smtClean="0">
                <a:latin typeface="Times New Roman" pitchFamily="18" charset="0"/>
                <a:cs typeface="Times New Roman" pitchFamily="18" charset="0"/>
              </a:rPr>
              <a:t>sử</a:t>
            </a:r>
            <a:r>
              <a:rPr lang="en-US" sz="2800" b="1" u="sng" dirty="0" smtClean="0">
                <a:latin typeface="Times New Roman" pitchFamily="18" charset="0"/>
                <a:cs typeface="Times New Roman" pitchFamily="18" charset="0"/>
              </a:rPr>
              <a:t>, </a:t>
            </a:r>
            <a:r>
              <a:rPr lang="en-US" sz="2800" b="1" u="sng" dirty="0" err="1" smtClean="0">
                <a:latin typeface="Times New Roman" pitchFamily="18" charset="0"/>
                <a:cs typeface="Times New Roman" pitchFamily="18" charset="0"/>
              </a:rPr>
              <a:t>văn</a:t>
            </a:r>
            <a:r>
              <a:rPr lang="en-US" sz="2800" b="1" u="sng" dirty="0" smtClean="0">
                <a:latin typeface="Times New Roman" pitchFamily="18" charset="0"/>
                <a:cs typeface="Times New Roman" pitchFamily="18" charset="0"/>
              </a:rPr>
              <a:t> </a:t>
            </a:r>
            <a:r>
              <a:rPr lang="en-US" sz="2800" b="1" u="sng" dirty="0" err="1" smtClean="0">
                <a:latin typeface="Times New Roman" pitchFamily="18" charset="0"/>
                <a:cs typeface="Times New Roman" pitchFamily="18" charset="0"/>
              </a:rPr>
              <a:t>hóa</a:t>
            </a:r>
            <a:r>
              <a:rPr lang="en-US" sz="2800" b="1" u="sng" dirty="0" smtClean="0">
                <a:latin typeface="Times New Roman" pitchFamily="18" charset="0"/>
                <a:cs typeface="Times New Roman" pitchFamily="18" charset="0"/>
              </a:rPr>
              <a:t> </a:t>
            </a:r>
            <a:r>
              <a:rPr lang="en-US" sz="2800" b="1" u="sng" dirty="0" err="1" smtClean="0">
                <a:latin typeface="Times New Roman" pitchFamily="18" charset="0"/>
                <a:cs typeface="Times New Roman" pitchFamily="18" charset="0"/>
              </a:rPr>
              <a:t>và</a:t>
            </a:r>
            <a:r>
              <a:rPr lang="en-US" sz="2800" b="1" u="sng" dirty="0" smtClean="0">
                <a:latin typeface="Times New Roman" pitchFamily="18" charset="0"/>
                <a:cs typeface="Times New Roman" pitchFamily="18" charset="0"/>
              </a:rPr>
              <a:t> </a:t>
            </a:r>
            <a:r>
              <a:rPr lang="en-US" sz="2800" b="1" u="sng" dirty="0" err="1" smtClean="0">
                <a:latin typeface="Times New Roman" pitchFamily="18" charset="0"/>
                <a:cs typeface="Times New Roman" pitchFamily="18" charset="0"/>
              </a:rPr>
              <a:t>danh</a:t>
            </a:r>
            <a:r>
              <a:rPr lang="en-US" sz="2800" b="1" u="sng" dirty="0" smtClean="0">
                <a:latin typeface="Times New Roman" pitchFamily="18" charset="0"/>
                <a:cs typeface="Times New Roman" pitchFamily="18" charset="0"/>
              </a:rPr>
              <a:t> lam </a:t>
            </a:r>
            <a:r>
              <a:rPr lang="en-US" sz="2800" b="1" u="sng" dirty="0" err="1" smtClean="0">
                <a:latin typeface="Times New Roman" pitchFamily="18" charset="0"/>
                <a:cs typeface="Times New Roman" pitchFamily="18" charset="0"/>
              </a:rPr>
              <a:t>thắng</a:t>
            </a:r>
            <a:r>
              <a:rPr lang="en-US" sz="2800" b="1" u="sng" dirty="0" smtClean="0">
                <a:latin typeface="Times New Roman" pitchFamily="18" charset="0"/>
                <a:cs typeface="Times New Roman" pitchFamily="18" charset="0"/>
              </a:rPr>
              <a:t> </a:t>
            </a:r>
            <a:r>
              <a:rPr lang="en-US" sz="2800" b="1" u="sng" dirty="0" err="1" smtClean="0">
                <a:latin typeface="Times New Roman" pitchFamily="18" charset="0"/>
                <a:cs typeface="Times New Roman" pitchFamily="18" charset="0"/>
              </a:rPr>
              <a:t>cảnh</a:t>
            </a:r>
            <a:r>
              <a:rPr lang="en-US" sz="2800" b="1" dirty="0" smtClean="0">
                <a:latin typeface="Times New Roman" pitchFamily="18" charset="0"/>
                <a:cs typeface="Times New Roman" pitchFamily="18" charset="0"/>
              </a:rPr>
              <a:t>. </a:t>
            </a:r>
            <a:endParaRPr lang="vi-VN" sz="2800" dirty="0" smtClean="0">
              <a:latin typeface="Times New Roman" pitchFamily="18" charset="0"/>
              <a:cs typeface="Times New Roman" pitchFamily="18" charset="0"/>
            </a:endParaRPr>
          </a:p>
          <a:p>
            <a:pPr marL="0" indent="0">
              <a:lnSpc>
                <a:spcPct val="84000"/>
              </a:lnSpc>
            </a:pP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Là</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một</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trong</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những</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địa</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phương</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có</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truyền</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thống</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văn</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hóa</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truyền</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thống</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cách</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mạng</a:t>
            </a:r>
            <a:r>
              <a:rPr lang="en-US" sz="2800" dirty="0" smtClean="0">
                <a:solidFill>
                  <a:srgbClr val="000000"/>
                </a:solidFill>
                <a:latin typeface="Times New Roman" pitchFamily="18" charset="0"/>
                <a:cs typeface="Times New Roman" pitchFamily="18" charset="0"/>
              </a:rPr>
              <a:t>,</a:t>
            </a:r>
            <a:r>
              <a:rPr lang="en-US" sz="2800" dirty="0" smtClean="0">
                <a:solidFill>
                  <a:srgbClr val="333333"/>
                </a:solidFill>
                <a:latin typeface="Times New Roman" pitchFamily="18" charset="0"/>
                <a:cs typeface="Times New Roman" pitchFamily="18" charset="0"/>
              </a:rPr>
              <a:t> </a:t>
            </a:r>
            <a:r>
              <a:rPr lang="en-US" sz="2800" dirty="0" err="1" smtClean="0">
                <a:solidFill>
                  <a:srgbClr val="333333"/>
                </a:solidFill>
                <a:latin typeface="Times New Roman" pitchFamily="18" charset="0"/>
                <a:cs typeface="Times New Roman" pitchFamily="18" charset="0"/>
              </a:rPr>
              <a:t>Thái</a:t>
            </a:r>
            <a:r>
              <a:rPr lang="en-US" sz="2800" dirty="0" smtClean="0">
                <a:solidFill>
                  <a:srgbClr val="333333"/>
                </a:solidFill>
                <a:latin typeface="Times New Roman" pitchFamily="18" charset="0"/>
                <a:cs typeface="Times New Roman" pitchFamily="18" charset="0"/>
              </a:rPr>
              <a:t> </a:t>
            </a:r>
            <a:r>
              <a:rPr lang="en-US" sz="2800" dirty="0" err="1" smtClean="0">
                <a:solidFill>
                  <a:srgbClr val="333333"/>
                </a:solidFill>
                <a:latin typeface="Times New Roman" pitchFamily="18" charset="0"/>
                <a:cs typeface="Times New Roman" pitchFamily="18" charset="0"/>
              </a:rPr>
              <a:t>Nguyên</a:t>
            </a:r>
            <a:r>
              <a:rPr lang="en-US" sz="2800" dirty="0" smtClean="0">
                <a:solidFill>
                  <a:srgbClr val="333333"/>
                </a:solidFill>
                <a:latin typeface="Times New Roman" pitchFamily="18" charset="0"/>
                <a:cs typeface="Times New Roman" pitchFamily="18" charset="0"/>
              </a:rPr>
              <a:t> </a:t>
            </a:r>
            <a:r>
              <a:rPr lang="en-US" sz="2800" dirty="0" err="1" smtClean="0">
                <a:solidFill>
                  <a:srgbClr val="333333"/>
                </a:solidFill>
                <a:latin typeface="Times New Roman" pitchFamily="18" charset="0"/>
                <a:cs typeface="Times New Roman" pitchFamily="18" charset="0"/>
              </a:rPr>
              <a:t>là</a:t>
            </a:r>
            <a:r>
              <a:rPr lang="en-US" sz="2800" dirty="0" smtClean="0">
                <a:solidFill>
                  <a:srgbClr val="333333"/>
                </a:solidFill>
                <a:latin typeface="Times New Roman" pitchFamily="18" charset="0"/>
                <a:cs typeface="Times New Roman" pitchFamily="18" charset="0"/>
              </a:rPr>
              <a:t> </a:t>
            </a:r>
            <a:r>
              <a:rPr lang="en-US" sz="2800" dirty="0" err="1" smtClean="0">
                <a:solidFill>
                  <a:srgbClr val="333333"/>
                </a:solidFill>
                <a:latin typeface="Times New Roman" pitchFamily="18" charset="0"/>
                <a:cs typeface="Times New Roman" pitchFamily="18" charset="0"/>
              </a:rPr>
              <a:t>địa</a:t>
            </a:r>
            <a:r>
              <a:rPr lang="en-US" sz="2800" dirty="0" smtClean="0">
                <a:solidFill>
                  <a:srgbClr val="333333"/>
                </a:solidFill>
                <a:latin typeface="Times New Roman" pitchFamily="18" charset="0"/>
                <a:cs typeface="Times New Roman" pitchFamily="18" charset="0"/>
              </a:rPr>
              <a:t> </a:t>
            </a:r>
            <a:r>
              <a:rPr lang="en-US" sz="2800" dirty="0" err="1" smtClean="0">
                <a:solidFill>
                  <a:srgbClr val="333333"/>
                </a:solidFill>
                <a:latin typeface="Times New Roman" pitchFamily="18" charset="0"/>
                <a:cs typeface="Times New Roman" pitchFamily="18" charset="0"/>
              </a:rPr>
              <a:t>danh</a:t>
            </a:r>
            <a:r>
              <a:rPr lang="en-US" sz="2800" dirty="0" smtClean="0">
                <a:solidFill>
                  <a:srgbClr val="333333"/>
                </a:solidFill>
                <a:latin typeface="Times New Roman" pitchFamily="18" charset="0"/>
                <a:cs typeface="Times New Roman" pitchFamily="18" charset="0"/>
              </a:rPr>
              <a:t> </a:t>
            </a:r>
            <a:r>
              <a:rPr lang="en-US" sz="2800" dirty="0" err="1" smtClean="0">
                <a:solidFill>
                  <a:srgbClr val="333333"/>
                </a:solidFill>
                <a:latin typeface="Times New Roman" pitchFamily="18" charset="0"/>
                <a:cs typeface="Times New Roman" pitchFamily="18" charset="0"/>
              </a:rPr>
              <a:t>có</a:t>
            </a:r>
            <a:r>
              <a:rPr lang="en-US" sz="2800" dirty="0" smtClean="0">
                <a:solidFill>
                  <a:srgbClr val="333333"/>
                </a:solidFill>
                <a:latin typeface="Times New Roman" pitchFamily="18" charset="0"/>
                <a:cs typeface="Times New Roman" pitchFamily="18" charset="0"/>
              </a:rPr>
              <a:t> </a:t>
            </a:r>
            <a:r>
              <a:rPr lang="en-US" sz="2800" dirty="0" err="1" smtClean="0">
                <a:solidFill>
                  <a:srgbClr val="333333"/>
                </a:solidFill>
                <a:latin typeface="Times New Roman" pitchFamily="18" charset="0"/>
                <a:cs typeface="Times New Roman" pitchFamily="18" charset="0"/>
              </a:rPr>
              <a:t>nhiều</a:t>
            </a:r>
            <a:r>
              <a:rPr lang="en-US" sz="2800" dirty="0" smtClean="0">
                <a:solidFill>
                  <a:srgbClr val="333333"/>
                </a:solidFill>
                <a:latin typeface="Times New Roman" pitchFamily="18" charset="0"/>
                <a:cs typeface="Times New Roman" pitchFamily="18" charset="0"/>
              </a:rPr>
              <a:t> di </a:t>
            </a:r>
            <a:r>
              <a:rPr lang="en-US" sz="2800" dirty="0" err="1" smtClean="0">
                <a:solidFill>
                  <a:srgbClr val="333333"/>
                </a:solidFill>
                <a:latin typeface="Times New Roman" pitchFamily="18" charset="0"/>
                <a:cs typeface="Times New Roman" pitchFamily="18" charset="0"/>
              </a:rPr>
              <a:t>tích</a:t>
            </a:r>
            <a:r>
              <a:rPr lang="en-US" sz="2800" dirty="0" smtClean="0">
                <a:solidFill>
                  <a:srgbClr val="333333"/>
                </a:solidFill>
                <a:latin typeface="Times New Roman" pitchFamily="18" charset="0"/>
                <a:cs typeface="Times New Roman" pitchFamily="18" charset="0"/>
              </a:rPr>
              <a:t> </a:t>
            </a:r>
            <a:r>
              <a:rPr lang="en-US" sz="2800" dirty="0" err="1" smtClean="0">
                <a:solidFill>
                  <a:srgbClr val="333333"/>
                </a:solidFill>
                <a:latin typeface="Times New Roman" pitchFamily="18" charset="0"/>
                <a:cs typeface="Times New Roman" pitchFamily="18" charset="0"/>
              </a:rPr>
              <a:t>lịch</a:t>
            </a:r>
            <a:r>
              <a:rPr lang="en-US" sz="2800" dirty="0" smtClean="0">
                <a:solidFill>
                  <a:srgbClr val="333333"/>
                </a:solidFill>
                <a:latin typeface="Times New Roman" pitchFamily="18" charset="0"/>
                <a:cs typeface="Times New Roman" pitchFamily="18" charset="0"/>
              </a:rPr>
              <a:t> </a:t>
            </a:r>
            <a:r>
              <a:rPr lang="en-US" sz="2800" dirty="0" err="1" smtClean="0">
                <a:solidFill>
                  <a:srgbClr val="333333"/>
                </a:solidFill>
                <a:latin typeface="Times New Roman" pitchFamily="18" charset="0"/>
                <a:cs typeface="Times New Roman" pitchFamily="18" charset="0"/>
              </a:rPr>
              <a:t>sử</a:t>
            </a:r>
            <a:r>
              <a:rPr lang="en-US" sz="2800" dirty="0" smtClean="0">
                <a:solidFill>
                  <a:srgbClr val="333333"/>
                </a:solidFill>
                <a:latin typeface="Times New Roman" pitchFamily="18" charset="0"/>
                <a:cs typeface="Times New Roman" pitchFamily="18" charset="0"/>
              </a:rPr>
              <a:t>, </a:t>
            </a:r>
            <a:r>
              <a:rPr lang="en-US" sz="2800" dirty="0" err="1" smtClean="0">
                <a:solidFill>
                  <a:srgbClr val="333333"/>
                </a:solidFill>
                <a:latin typeface="Times New Roman" pitchFamily="18" charset="0"/>
                <a:cs typeface="Times New Roman" pitchFamily="18" charset="0"/>
              </a:rPr>
              <a:t>danh</a:t>
            </a:r>
            <a:r>
              <a:rPr lang="en-US" sz="2800" dirty="0" smtClean="0">
                <a:solidFill>
                  <a:srgbClr val="333333"/>
                </a:solidFill>
                <a:latin typeface="Times New Roman" pitchFamily="18" charset="0"/>
                <a:cs typeface="Times New Roman" pitchFamily="18" charset="0"/>
              </a:rPr>
              <a:t> lam </a:t>
            </a:r>
            <a:r>
              <a:rPr lang="en-US" sz="2800" dirty="0" err="1" smtClean="0">
                <a:solidFill>
                  <a:srgbClr val="333333"/>
                </a:solidFill>
                <a:latin typeface="Times New Roman" pitchFamily="18" charset="0"/>
                <a:cs typeface="Times New Roman" pitchFamily="18" charset="0"/>
              </a:rPr>
              <a:t>thắng</a:t>
            </a:r>
            <a:r>
              <a:rPr lang="en-US" sz="2800" dirty="0" smtClean="0">
                <a:solidFill>
                  <a:srgbClr val="333333"/>
                </a:solidFill>
                <a:latin typeface="Times New Roman" pitchFamily="18" charset="0"/>
                <a:cs typeface="Times New Roman" pitchFamily="18" charset="0"/>
              </a:rPr>
              <a:t> </a:t>
            </a:r>
            <a:r>
              <a:rPr lang="en-US" sz="2800" dirty="0" err="1" smtClean="0">
                <a:solidFill>
                  <a:srgbClr val="333333"/>
                </a:solidFill>
                <a:latin typeface="Times New Roman" pitchFamily="18" charset="0"/>
                <a:cs typeface="Times New Roman" pitchFamily="18" charset="0"/>
              </a:rPr>
              <a:t>cảnh</a:t>
            </a:r>
            <a:r>
              <a:rPr lang="en-US" sz="2800" dirty="0" smtClean="0">
                <a:solidFill>
                  <a:srgbClr val="333333"/>
                </a:solidFill>
                <a:latin typeface="Times New Roman" pitchFamily="18" charset="0"/>
                <a:cs typeface="Times New Roman" pitchFamily="18" charset="0"/>
              </a:rPr>
              <a:t> </a:t>
            </a:r>
            <a:r>
              <a:rPr lang="en-US" sz="2800" dirty="0" err="1" smtClean="0">
                <a:solidFill>
                  <a:srgbClr val="333333"/>
                </a:solidFill>
                <a:latin typeface="Times New Roman" pitchFamily="18" charset="0"/>
                <a:cs typeface="Times New Roman" pitchFamily="18" charset="0"/>
              </a:rPr>
              <a:t>và</a:t>
            </a:r>
            <a:r>
              <a:rPr lang="en-US" sz="2800" dirty="0" smtClean="0">
                <a:solidFill>
                  <a:srgbClr val="333333"/>
                </a:solidFill>
                <a:latin typeface="Times New Roman" pitchFamily="18" charset="0"/>
                <a:cs typeface="Times New Roman" pitchFamily="18" charset="0"/>
              </a:rPr>
              <a:t> di </a:t>
            </a:r>
            <a:r>
              <a:rPr lang="en-US" sz="2800" dirty="0" err="1" smtClean="0">
                <a:solidFill>
                  <a:srgbClr val="333333"/>
                </a:solidFill>
                <a:latin typeface="Times New Roman" pitchFamily="18" charset="0"/>
                <a:cs typeface="Times New Roman" pitchFamily="18" charset="0"/>
              </a:rPr>
              <a:t>sản</a:t>
            </a:r>
            <a:r>
              <a:rPr lang="en-US" sz="2800" dirty="0" smtClean="0">
                <a:solidFill>
                  <a:srgbClr val="333333"/>
                </a:solidFill>
                <a:latin typeface="Times New Roman" pitchFamily="18" charset="0"/>
                <a:cs typeface="Times New Roman" pitchFamily="18" charset="0"/>
              </a:rPr>
              <a:t> </a:t>
            </a:r>
            <a:r>
              <a:rPr lang="en-US" sz="2800" dirty="0" err="1" smtClean="0">
                <a:solidFill>
                  <a:srgbClr val="333333"/>
                </a:solidFill>
                <a:latin typeface="Times New Roman" pitchFamily="18" charset="0"/>
                <a:cs typeface="Times New Roman" pitchFamily="18" charset="0"/>
              </a:rPr>
              <a:t>văn</a:t>
            </a:r>
            <a:r>
              <a:rPr lang="en-US" sz="2800" dirty="0" smtClean="0">
                <a:solidFill>
                  <a:srgbClr val="333333"/>
                </a:solidFill>
                <a:latin typeface="Times New Roman" pitchFamily="18" charset="0"/>
                <a:cs typeface="Times New Roman" pitchFamily="18" charset="0"/>
              </a:rPr>
              <a:t> </a:t>
            </a:r>
            <a:r>
              <a:rPr lang="en-US" sz="2800" dirty="0" err="1" smtClean="0">
                <a:solidFill>
                  <a:srgbClr val="333333"/>
                </a:solidFill>
                <a:latin typeface="Times New Roman" pitchFamily="18" charset="0"/>
                <a:cs typeface="Times New Roman" pitchFamily="18" charset="0"/>
              </a:rPr>
              <a:t>hóa</a:t>
            </a:r>
            <a:r>
              <a:rPr lang="en-US" sz="2800" dirty="0" smtClean="0">
                <a:solidFill>
                  <a:srgbClr val="000000"/>
                </a:solidFill>
                <a:latin typeface="Times New Roman" pitchFamily="18" charset="0"/>
                <a:cs typeface="Times New Roman" pitchFamily="18" charset="0"/>
              </a:rPr>
              <a:t>.</a:t>
            </a:r>
            <a:endParaRPr lang="vi-VN" sz="2800" dirty="0" smtClean="0">
              <a:latin typeface="Times New Roman" pitchFamily="18" charset="0"/>
              <a:cs typeface="Times New Roman" pitchFamily="18" charset="0"/>
            </a:endParaRPr>
          </a:p>
        </p:txBody>
      </p:sp>
      <p:sp>
        <p:nvSpPr>
          <p:cNvPr id="4" name="Chỗ dành sẵn cho Nội dung 2"/>
          <p:cNvSpPr txBox="1">
            <a:spLocks/>
          </p:cNvSpPr>
          <p:nvPr/>
        </p:nvSpPr>
        <p:spPr bwMode="auto">
          <a:xfrm>
            <a:off x="609600" y="1752600"/>
            <a:ext cx="83820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82588" indent="-382588" algn="l" rtl="0" fontAlgn="base">
              <a:lnSpc>
                <a:spcPct val="94000"/>
              </a:lnSpc>
              <a:spcBef>
                <a:spcPts val="1000"/>
              </a:spcBef>
              <a:spcAft>
                <a:spcPts val="200"/>
              </a:spcAft>
              <a:buFont typeface="Franklin Gothic Book"/>
              <a:buChar char="■"/>
              <a:defRPr sz="2000" kern="1200">
                <a:solidFill>
                  <a:schemeClr val="tx2"/>
                </a:solidFill>
                <a:latin typeface="+mn-lt"/>
                <a:ea typeface="+mn-ea"/>
                <a:cs typeface="+mn-cs"/>
              </a:defRPr>
            </a:lvl1pPr>
            <a:lvl2pPr marL="914400" indent="-382588" algn="l" rtl="0" fontAlgn="base">
              <a:lnSpc>
                <a:spcPct val="94000"/>
              </a:lnSpc>
              <a:spcBef>
                <a:spcPts val="500"/>
              </a:spcBef>
              <a:spcAft>
                <a:spcPts val="200"/>
              </a:spcAft>
              <a:buFont typeface="Franklin Gothic Book"/>
              <a:buChar char="–"/>
              <a:defRPr sz="2000" i="1" kern="1200">
                <a:solidFill>
                  <a:schemeClr val="tx2"/>
                </a:solidFill>
                <a:latin typeface="+mn-lt"/>
                <a:ea typeface="+mn-ea"/>
                <a:cs typeface="+mn-cs"/>
              </a:defRPr>
            </a:lvl2pPr>
            <a:lvl3pPr marL="1371600" indent="-382588" algn="l" rtl="0" fontAlgn="base">
              <a:lnSpc>
                <a:spcPct val="94000"/>
              </a:lnSpc>
              <a:spcBef>
                <a:spcPts val="500"/>
              </a:spcBef>
              <a:spcAft>
                <a:spcPts val="200"/>
              </a:spcAft>
              <a:buFont typeface="Franklin Gothic Book"/>
              <a:buChar char="■"/>
              <a:defRPr kern="1200">
                <a:solidFill>
                  <a:schemeClr val="tx2"/>
                </a:solidFill>
                <a:latin typeface="+mn-lt"/>
                <a:ea typeface="+mn-ea"/>
                <a:cs typeface="+mn-cs"/>
              </a:defRPr>
            </a:lvl3pPr>
            <a:lvl4pPr marL="1828800" indent="-382588" algn="l" rtl="0" fontAlgn="base">
              <a:lnSpc>
                <a:spcPct val="94000"/>
              </a:lnSpc>
              <a:spcBef>
                <a:spcPts val="500"/>
              </a:spcBef>
              <a:spcAft>
                <a:spcPts val="200"/>
              </a:spcAft>
              <a:buFont typeface="Franklin Gothic Book"/>
              <a:buChar char="–"/>
              <a:defRPr i="1" kern="1200">
                <a:solidFill>
                  <a:schemeClr val="tx2"/>
                </a:solidFill>
                <a:latin typeface="+mn-lt"/>
                <a:ea typeface="+mn-ea"/>
                <a:cs typeface="+mn-cs"/>
              </a:defRPr>
            </a:lvl4pPr>
            <a:lvl5pPr marL="2286000" indent="-382588" algn="l" rtl="0" fontAlgn="base">
              <a:lnSpc>
                <a:spcPct val="94000"/>
              </a:lnSpc>
              <a:spcBef>
                <a:spcPts val="500"/>
              </a:spcBef>
              <a:spcAft>
                <a:spcPts val="200"/>
              </a:spcAft>
              <a:buFont typeface="Franklin Gothic Book"/>
              <a:buChar char="■"/>
              <a:defRPr sz="1600" kern="120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endParaRPr lang="vi-VN" sz="2400" dirty="0" smtClean="0">
              <a:latin typeface="Times New Roman" pitchFamily="18" charset="0"/>
              <a:cs typeface="Times New Roman" pitchFamily="18" charset="0"/>
            </a:endParaRPr>
          </a:p>
          <a:p>
            <a:pPr marL="0" indent="0">
              <a:buNone/>
            </a:pP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Hiện</a:t>
            </a:r>
            <a:r>
              <a:rPr lang="en-US" sz="2800" dirty="0" smtClean="0">
                <a:solidFill>
                  <a:srgbClr val="000000"/>
                </a:solidFill>
                <a:latin typeface="Times New Roman" pitchFamily="18" charset="0"/>
                <a:cs typeface="Times New Roman" pitchFamily="18" charset="0"/>
              </a:rPr>
              <a:t> nay </a:t>
            </a:r>
            <a:r>
              <a:rPr lang="en-US" sz="2800" dirty="0" err="1" smtClean="0">
                <a:solidFill>
                  <a:srgbClr val="000000"/>
                </a:solidFill>
                <a:latin typeface="Times New Roman" pitchFamily="18" charset="0"/>
                <a:cs typeface="Times New Roman" pitchFamily="18" charset="0"/>
              </a:rPr>
              <a:t>tỉnh</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Thái</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Nguyên</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có</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khoảng</a:t>
            </a:r>
            <a:r>
              <a:rPr lang="en-US" sz="2800" dirty="0" smtClean="0">
                <a:solidFill>
                  <a:srgbClr val="000000"/>
                </a:solidFill>
                <a:latin typeface="Times New Roman" pitchFamily="18" charset="0"/>
                <a:cs typeface="Times New Roman" pitchFamily="18" charset="0"/>
              </a:rPr>
              <a:t> 88 di </a:t>
            </a:r>
            <a:r>
              <a:rPr lang="en-US" sz="2800" dirty="0" err="1" smtClean="0">
                <a:solidFill>
                  <a:srgbClr val="000000"/>
                </a:solidFill>
                <a:latin typeface="Times New Roman" pitchFamily="18" charset="0"/>
                <a:cs typeface="Times New Roman" pitchFamily="18" charset="0"/>
              </a:rPr>
              <a:t>tích</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lịch</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sử</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văn</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hóa</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vật</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thể</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trong</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đó</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có</a:t>
            </a:r>
            <a:r>
              <a:rPr lang="en-US" sz="2800" dirty="0" smtClean="0">
                <a:solidFill>
                  <a:srgbClr val="000000"/>
                </a:solidFill>
                <a:latin typeface="Times New Roman" pitchFamily="18" charset="0"/>
                <a:cs typeface="Times New Roman" pitchFamily="18" charset="0"/>
              </a:rPr>
              <a:t> 39 di </a:t>
            </a:r>
            <a:r>
              <a:rPr lang="en-US" sz="2800" dirty="0" err="1" smtClean="0">
                <a:solidFill>
                  <a:srgbClr val="000000"/>
                </a:solidFill>
                <a:latin typeface="Times New Roman" pitchFamily="18" charset="0"/>
                <a:cs typeface="Times New Roman" pitchFamily="18" charset="0"/>
              </a:rPr>
              <a:t>tích</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được</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xếp</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hạng</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cấp</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quốc</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gia</a:t>
            </a:r>
            <a:r>
              <a:rPr lang="en-US" sz="2800" dirty="0" smtClean="0">
                <a:solidFill>
                  <a:srgbClr val="000000"/>
                </a:solidFill>
                <a:latin typeface="Times New Roman" pitchFamily="18" charset="0"/>
                <a:cs typeface="Times New Roman" pitchFamily="18" charset="0"/>
              </a:rPr>
              <a:t>, 85 di </a:t>
            </a:r>
            <a:r>
              <a:rPr lang="en-US" sz="2800" dirty="0" err="1" smtClean="0">
                <a:solidFill>
                  <a:srgbClr val="000000"/>
                </a:solidFill>
                <a:latin typeface="Times New Roman" pitchFamily="18" charset="0"/>
                <a:cs typeface="Times New Roman" pitchFamily="18" charset="0"/>
              </a:rPr>
              <a:t>tích</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cấp</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tỉnh</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và</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nhiều</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hiện</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vật</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quý</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đang</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được</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lưu</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giữ</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tại</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Bảo</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tàng</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tỉnh</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như</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bộ</a:t>
            </a:r>
            <a:r>
              <a:rPr lang="en-US" sz="2800" dirty="0" smtClean="0">
                <a:solidFill>
                  <a:srgbClr val="000000"/>
                </a:solidFill>
                <a:latin typeface="Times New Roman" pitchFamily="18" charset="0"/>
                <a:cs typeface="Times New Roman" pitchFamily="18" charset="0"/>
              </a:rPr>
              <a:t> di </a:t>
            </a:r>
            <a:r>
              <a:rPr lang="en-US" sz="2800" dirty="0" err="1" smtClean="0">
                <a:solidFill>
                  <a:srgbClr val="000000"/>
                </a:solidFill>
                <a:latin typeface="Times New Roman" pitchFamily="18" charset="0"/>
                <a:cs typeface="Times New Roman" pitchFamily="18" charset="0"/>
              </a:rPr>
              <a:t>chỉ</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khảo</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cổ</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học</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đá</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Thần</a:t>
            </a:r>
            <a:r>
              <a:rPr lang="en-US" sz="2800" dirty="0" smtClean="0">
                <a:solidFill>
                  <a:srgbClr val="000000"/>
                </a:solidFill>
                <a:latin typeface="Times New Roman" pitchFamily="18" charset="0"/>
                <a:cs typeface="Times New Roman" pitchFamily="18" charset="0"/>
              </a:rPr>
              <a:t> Sa; </a:t>
            </a:r>
            <a:r>
              <a:rPr lang="en-US" sz="2800" dirty="0" err="1" smtClean="0">
                <a:solidFill>
                  <a:srgbClr val="000000"/>
                </a:solidFill>
                <a:latin typeface="Times New Roman" pitchFamily="18" charset="0"/>
                <a:cs typeface="Times New Roman" pitchFamily="18" charset="0"/>
              </a:rPr>
              <a:t>bộ</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hiện</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vật</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tiền</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cổ</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và</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đặc</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biệt</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là</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bộ</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trống</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đồng</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Đông</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Sơn</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mới</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được</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phát</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hiện</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tại</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xóm</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Đồng</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Hỷ</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xã</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Văn</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Lăng</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huyện</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Đồng</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Hỷ</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bộ</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sưu</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tập</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tư</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liệu</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hiện</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vật</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về</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Chủ</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tịch</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Hồ</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Chí</a:t>
            </a:r>
            <a:r>
              <a:rPr lang="en-US" sz="2800" dirty="0" smtClean="0">
                <a:solidFill>
                  <a:srgbClr val="000000"/>
                </a:solidFill>
                <a:latin typeface="Times New Roman" pitchFamily="18" charset="0"/>
                <a:cs typeface="Times New Roman" pitchFamily="18" charset="0"/>
              </a:rPr>
              <a:t> Minh, </a:t>
            </a:r>
            <a:r>
              <a:rPr lang="en-US" sz="2800" dirty="0" err="1" smtClean="0">
                <a:solidFill>
                  <a:srgbClr val="000000"/>
                </a:solidFill>
                <a:latin typeface="Times New Roman" pitchFamily="18" charset="0"/>
                <a:cs typeface="Times New Roman" pitchFamily="18" charset="0"/>
              </a:rPr>
              <a:t>bộ</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ảnh</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về</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Đại</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tướng</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Võ</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Nguyên</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Giáp</a:t>
            </a:r>
            <a:endParaRPr lang="vi-VN" sz="28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58234423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Chỗ dành sẵn cho Nội dung 2"/>
          <p:cNvSpPr>
            <a:spLocks noGrp="1"/>
          </p:cNvSpPr>
          <p:nvPr>
            <p:ph idx="1"/>
          </p:nvPr>
        </p:nvSpPr>
        <p:spPr>
          <a:xfrm>
            <a:off x="609601" y="228600"/>
            <a:ext cx="4724400" cy="6324600"/>
          </a:xfrm>
        </p:spPr>
        <p:txBody>
          <a:bodyPr/>
          <a:lstStyle/>
          <a:p>
            <a:r>
              <a:rPr lang="vi-VN" sz="2200" b="1" dirty="0" smtClean="0">
                <a:solidFill>
                  <a:srgbClr val="000000"/>
                </a:solidFill>
                <a:latin typeface="Times New Roman" pitchFamily="18" charset="0"/>
              </a:rPr>
              <a:t> </a:t>
            </a:r>
            <a:r>
              <a:rPr lang="en-US" sz="2200" b="1" dirty="0" err="1" smtClean="0">
                <a:solidFill>
                  <a:srgbClr val="2B2B2B"/>
                </a:solidFill>
                <a:latin typeface="Times New Roman" pitchFamily="18" charset="0"/>
              </a:rPr>
              <a:t>Những</a:t>
            </a:r>
            <a:r>
              <a:rPr lang="en-US" sz="2200" b="1" dirty="0" smtClean="0">
                <a:solidFill>
                  <a:srgbClr val="2B2B2B"/>
                </a:solidFill>
                <a:latin typeface="Times New Roman" pitchFamily="18" charset="0"/>
              </a:rPr>
              <a:t> di </a:t>
            </a:r>
            <a:r>
              <a:rPr lang="en-US" sz="2200" b="1" dirty="0" err="1" smtClean="0">
                <a:solidFill>
                  <a:srgbClr val="2B2B2B"/>
                </a:solidFill>
                <a:latin typeface="Times New Roman" pitchFamily="18" charset="0"/>
              </a:rPr>
              <a:t>tích</a:t>
            </a:r>
            <a:r>
              <a:rPr lang="en-US" sz="2200" b="1" dirty="0" smtClean="0">
                <a:solidFill>
                  <a:srgbClr val="2B2B2B"/>
                </a:solidFill>
                <a:latin typeface="Times New Roman" pitchFamily="18" charset="0"/>
              </a:rPr>
              <a:t> </a:t>
            </a:r>
            <a:r>
              <a:rPr lang="en-US" sz="2200" b="1" dirty="0" err="1" smtClean="0">
                <a:solidFill>
                  <a:srgbClr val="2B2B2B"/>
                </a:solidFill>
                <a:latin typeface="Times New Roman" pitchFamily="18" charset="0"/>
              </a:rPr>
              <a:t>và</a:t>
            </a:r>
            <a:r>
              <a:rPr lang="en-US" sz="2200" b="1" dirty="0" smtClean="0">
                <a:solidFill>
                  <a:srgbClr val="2B2B2B"/>
                </a:solidFill>
                <a:latin typeface="Times New Roman" pitchFamily="18" charset="0"/>
              </a:rPr>
              <a:t> </a:t>
            </a:r>
            <a:r>
              <a:rPr lang="en-US" sz="2200" b="1" dirty="0" err="1" smtClean="0">
                <a:solidFill>
                  <a:srgbClr val="2B2B2B"/>
                </a:solidFill>
                <a:latin typeface="Times New Roman" pitchFamily="18" charset="0"/>
              </a:rPr>
              <a:t>thắng</a:t>
            </a:r>
            <a:r>
              <a:rPr lang="en-US" sz="2200" b="1" dirty="0" smtClean="0">
                <a:solidFill>
                  <a:srgbClr val="2B2B2B"/>
                </a:solidFill>
                <a:latin typeface="Times New Roman" pitchFamily="18" charset="0"/>
              </a:rPr>
              <a:t> </a:t>
            </a:r>
            <a:r>
              <a:rPr lang="en-US" sz="2200" b="1" dirty="0" err="1" smtClean="0">
                <a:solidFill>
                  <a:srgbClr val="2B2B2B"/>
                </a:solidFill>
                <a:latin typeface="Times New Roman" pitchFamily="18" charset="0"/>
              </a:rPr>
              <a:t>cảnh</a:t>
            </a:r>
            <a:r>
              <a:rPr lang="en-US" sz="2200" b="1" dirty="0" smtClean="0">
                <a:solidFill>
                  <a:srgbClr val="2B2B2B"/>
                </a:solidFill>
                <a:latin typeface="Times New Roman" pitchFamily="18" charset="0"/>
              </a:rPr>
              <a:t> </a:t>
            </a:r>
            <a:r>
              <a:rPr lang="en-US" sz="2200" b="1" dirty="0" err="1" smtClean="0">
                <a:solidFill>
                  <a:srgbClr val="2B2B2B"/>
                </a:solidFill>
                <a:latin typeface="Times New Roman" pitchFamily="18" charset="0"/>
              </a:rPr>
              <a:t>nổi</a:t>
            </a:r>
            <a:r>
              <a:rPr lang="en-US" sz="2200" b="1" dirty="0" smtClean="0">
                <a:solidFill>
                  <a:srgbClr val="2B2B2B"/>
                </a:solidFill>
                <a:latin typeface="Times New Roman" pitchFamily="18" charset="0"/>
              </a:rPr>
              <a:t> </a:t>
            </a:r>
            <a:r>
              <a:rPr lang="en-US" sz="2200" b="1" dirty="0" err="1" smtClean="0">
                <a:solidFill>
                  <a:srgbClr val="2B2B2B"/>
                </a:solidFill>
                <a:latin typeface="Times New Roman" pitchFamily="18" charset="0"/>
              </a:rPr>
              <a:t>tiếng</a:t>
            </a:r>
            <a:r>
              <a:rPr lang="en-US" sz="2200" b="1" dirty="0" smtClean="0">
                <a:solidFill>
                  <a:srgbClr val="2B2B2B"/>
                </a:solidFill>
                <a:latin typeface="Times New Roman" pitchFamily="18" charset="0"/>
              </a:rPr>
              <a:t> </a:t>
            </a:r>
            <a:r>
              <a:rPr lang="en-US" sz="2200" b="1" dirty="0" err="1" smtClean="0">
                <a:solidFill>
                  <a:srgbClr val="2B2B2B"/>
                </a:solidFill>
                <a:latin typeface="Times New Roman" pitchFamily="18" charset="0"/>
              </a:rPr>
              <a:t>nhất</a:t>
            </a:r>
            <a:r>
              <a:rPr lang="en-US" sz="2200" b="1" dirty="0" smtClean="0">
                <a:solidFill>
                  <a:srgbClr val="2B2B2B"/>
                </a:solidFill>
                <a:latin typeface="Times New Roman" pitchFamily="18" charset="0"/>
              </a:rPr>
              <a:t> </a:t>
            </a:r>
            <a:r>
              <a:rPr lang="en-US" sz="2200" b="1" dirty="0" err="1" smtClean="0">
                <a:solidFill>
                  <a:srgbClr val="2B2B2B"/>
                </a:solidFill>
                <a:latin typeface="Times New Roman" pitchFamily="18" charset="0"/>
              </a:rPr>
              <a:t>Thái</a:t>
            </a:r>
            <a:r>
              <a:rPr lang="en-US" sz="2200" b="1" dirty="0" smtClean="0">
                <a:solidFill>
                  <a:srgbClr val="2B2B2B"/>
                </a:solidFill>
                <a:latin typeface="Times New Roman" pitchFamily="18" charset="0"/>
              </a:rPr>
              <a:t> </a:t>
            </a:r>
            <a:r>
              <a:rPr lang="en-US" sz="2200" b="1" dirty="0" err="1" smtClean="0">
                <a:solidFill>
                  <a:srgbClr val="2B2B2B"/>
                </a:solidFill>
                <a:latin typeface="Times New Roman" pitchFamily="18" charset="0"/>
              </a:rPr>
              <a:t>Nguyên</a:t>
            </a:r>
            <a:endParaRPr lang="vi-VN" sz="2200" b="1" dirty="0" smtClean="0">
              <a:solidFill>
                <a:srgbClr val="2B2B2B"/>
              </a:solidFill>
              <a:latin typeface="Times New Roman" pitchFamily="18" charset="0"/>
            </a:endParaRPr>
          </a:p>
          <a:p>
            <a:pPr marL="0" indent="0">
              <a:buNone/>
            </a:pPr>
            <a:r>
              <a:rPr lang="vi-VN" sz="2200" b="1" u="sng" dirty="0" smtClean="0">
                <a:solidFill>
                  <a:srgbClr val="2B2B2B"/>
                </a:solidFill>
                <a:latin typeface="Times New Roman" pitchFamily="18" charset="0"/>
              </a:rPr>
              <a:t>ATK Định Hóa</a:t>
            </a:r>
            <a:endParaRPr lang="vi-VN" sz="2200" b="1" u="sng" dirty="0" smtClean="0">
              <a:latin typeface="Times New Roman" pitchFamily="18" charset="0"/>
            </a:endParaRPr>
          </a:p>
          <a:p>
            <a:pPr marL="0" indent="0">
              <a:buNone/>
            </a:pPr>
            <a:r>
              <a:rPr lang="en-US" sz="2200" dirty="0" smtClean="0">
                <a:solidFill>
                  <a:srgbClr val="000000"/>
                </a:solidFill>
                <a:latin typeface="Times New Roman" pitchFamily="18" charset="0"/>
                <a:cs typeface="Times New Roman" pitchFamily="18" charset="0"/>
              </a:rPr>
              <a:t>  + Di </a:t>
            </a:r>
            <a:r>
              <a:rPr lang="en-US" sz="2200" dirty="0" err="1" smtClean="0">
                <a:solidFill>
                  <a:srgbClr val="000000"/>
                </a:solidFill>
                <a:latin typeface="Times New Roman" pitchFamily="18" charset="0"/>
                <a:cs typeface="Times New Roman" pitchFamily="18" charset="0"/>
              </a:rPr>
              <a:t>tích</a:t>
            </a:r>
            <a:r>
              <a:rPr lang="en-US" sz="2200" dirty="0" smtClean="0">
                <a:solidFill>
                  <a:srgbClr val="000000"/>
                </a:solidFill>
                <a:latin typeface="Times New Roman" pitchFamily="18" charset="0"/>
                <a:cs typeface="Times New Roman" pitchFamily="18" charset="0"/>
              </a:rPr>
              <a:t> </a:t>
            </a:r>
            <a:r>
              <a:rPr lang="en-US" sz="2200" dirty="0" err="1" smtClean="0">
                <a:solidFill>
                  <a:srgbClr val="000000"/>
                </a:solidFill>
                <a:latin typeface="Times New Roman" pitchFamily="18" charset="0"/>
                <a:cs typeface="Times New Roman" pitchFamily="18" charset="0"/>
              </a:rPr>
              <a:t>quốc</a:t>
            </a:r>
            <a:r>
              <a:rPr lang="en-US" sz="2200" dirty="0" smtClean="0">
                <a:solidFill>
                  <a:srgbClr val="000000"/>
                </a:solidFill>
                <a:latin typeface="Times New Roman" pitchFamily="18" charset="0"/>
                <a:cs typeface="Times New Roman" pitchFamily="18" charset="0"/>
              </a:rPr>
              <a:t> </a:t>
            </a:r>
            <a:r>
              <a:rPr lang="en-US" sz="2200" dirty="0" err="1" smtClean="0">
                <a:solidFill>
                  <a:srgbClr val="000000"/>
                </a:solidFill>
                <a:latin typeface="Times New Roman" pitchFamily="18" charset="0"/>
                <a:cs typeface="Times New Roman" pitchFamily="18" charset="0"/>
              </a:rPr>
              <a:t>gia</a:t>
            </a:r>
            <a:r>
              <a:rPr lang="en-US" sz="2200" dirty="0" smtClean="0">
                <a:solidFill>
                  <a:srgbClr val="000000"/>
                </a:solidFill>
                <a:latin typeface="Times New Roman" pitchFamily="18" charset="0"/>
                <a:cs typeface="Times New Roman" pitchFamily="18" charset="0"/>
              </a:rPr>
              <a:t> </a:t>
            </a:r>
            <a:r>
              <a:rPr lang="en-US" sz="2200" dirty="0" err="1" smtClean="0">
                <a:solidFill>
                  <a:srgbClr val="000000"/>
                </a:solidFill>
                <a:latin typeface="Times New Roman" pitchFamily="18" charset="0"/>
                <a:cs typeface="Times New Roman" pitchFamily="18" charset="0"/>
              </a:rPr>
              <a:t>đặc</a:t>
            </a:r>
            <a:r>
              <a:rPr lang="en-US" sz="2200" dirty="0" smtClean="0">
                <a:solidFill>
                  <a:srgbClr val="000000"/>
                </a:solidFill>
                <a:latin typeface="Times New Roman" pitchFamily="18" charset="0"/>
                <a:cs typeface="Times New Roman" pitchFamily="18" charset="0"/>
              </a:rPr>
              <a:t> </a:t>
            </a:r>
            <a:r>
              <a:rPr lang="en-US" sz="2200" dirty="0" err="1" smtClean="0">
                <a:solidFill>
                  <a:srgbClr val="000000"/>
                </a:solidFill>
                <a:latin typeface="Times New Roman" pitchFamily="18" charset="0"/>
                <a:cs typeface="Times New Roman" pitchFamily="18" charset="0"/>
              </a:rPr>
              <a:t>biệt</a:t>
            </a:r>
            <a:r>
              <a:rPr lang="en-US" sz="2200" dirty="0" smtClean="0">
                <a:solidFill>
                  <a:srgbClr val="000000"/>
                </a:solidFill>
                <a:latin typeface="Times New Roman" pitchFamily="18" charset="0"/>
                <a:cs typeface="Times New Roman" pitchFamily="18" charset="0"/>
              </a:rPr>
              <a:t> An </a:t>
            </a:r>
            <a:r>
              <a:rPr lang="en-US" sz="2200" dirty="0" err="1" smtClean="0">
                <a:solidFill>
                  <a:srgbClr val="000000"/>
                </a:solidFill>
                <a:latin typeface="Times New Roman" pitchFamily="18" charset="0"/>
                <a:cs typeface="Times New Roman" pitchFamily="18" charset="0"/>
              </a:rPr>
              <a:t>toàn</a:t>
            </a:r>
            <a:r>
              <a:rPr lang="en-US" sz="2200" dirty="0" smtClean="0">
                <a:solidFill>
                  <a:srgbClr val="000000"/>
                </a:solidFill>
                <a:latin typeface="Times New Roman" pitchFamily="18" charset="0"/>
                <a:cs typeface="Times New Roman" pitchFamily="18" charset="0"/>
              </a:rPr>
              <a:t> </a:t>
            </a:r>
            <a:r>
              <a:rPr lang="en-US" sz="2200" dirty="0" err="1" smtClean="0">
                <a:solidFill>
                  <a:srgbClr val="000000"/>
                </a:solidFill>
                <a:latin typeface="Times New Roman" pitchFamily="18" charset="0"/>
                <a:cs typeface="Times New Roman" pitchFamily="18" charset="0"/>
              </a:rPr>
              <a:t>khu</a:t>
            </a:r>
            <a:r>
              <a:rPr lang="en-US" sz="2200" dirty="0" smtClean="0">
                <a:solidFill>
                  <a:srgbClr val="000000"/>
                </a:solidFill>
                <a:latin typeface="Times New Roman" pitchFamily="18" charset="0"/>
                <a:cs typeface="Times New Roman" pitchFamily="18" charset="0"/>
              </a:rPr>
              <a:t> (ATK) </a:t>
            </a:r>
            <a:r>
              <a:rPr lang="en-US" sz="2200" dirty="0" err="1" smtClean="0">
                <a:solidFill>
                  <a:srgbClr val="000000"/>
                </a:solidFill>
                <a:latin typeface="Times New Roman" pitchFamily="18" charset="0"/>
                <a:cs typeface="Times New Roman" pitchFamily="18" charset="0"/>
              </a:rPr>
              <a:t>Ðịnh</a:t>
            </a:r>
            <a:r>
              <a:rPr lang="en-US" sz="2200" dirty="0" smtClean="0">
                <a:solidFill>
                  <a:srgbClr val="000000"/>
                </a:solidFill>
                <a:latin typeface="Times New Roman" pitchFamily="18" charset="0"/>
                <a:cs typeface="Times New Roman" pitchFamily="18" charset="0"/>
              </a:rPr>
              <a:t> </a:t>
            </a:r>
            <a:r>
              <a:rPr lang="en-US" sz="2200" dirty="0" err="1" smtClean="0">
                <a:solidFill>
                  <a:srgbClr val="000000"/>
                </a:solidFill>
                <a:latin typeface="Times New Roman" pitchFamily="18" charset="0"/>
                <a:cs typeface="Times New Roman" pitchFamily="18" charset="0"/>
              </a:rPr>
              <a:t>Hóa</a:t>
            </a:r>
            <a:r>
              <a:rPr lang="en-US" sz="2200" dirty="0" smtClean="0">
                <a:solidFill>
                  <a:srgbClr val="000000"/>
                </a:solidFill>
                <a:latin typeface="Times New Roman" pitchFamily="18" charset="0"/>
                <a:cs typeface="Times New Roman" pitchFamily="18" charset="0"/>
              </a:rPr>
              <a:t> </a:t>
            </a:r>
            <a:r>
              <a:rPr lang="en-US" sz="2200" dirty="0" err="1" smtClean="0">
                <a:solidFill>
                  <a:srgbClr val="000000"/>
                </a:solidFill>
                <a:latin typeface="Times New Roman" pitchFamily="18" charset="0"/>
                <a:cs typeface="Times New Roman" pitchFamily="18" charset="0"/>
              </a:rPr>
              <a:t>trên</a:t>
            </a:r>
            <a:r>
              <a:rPr lang="en-US" sz="2200" dirty="0" smtClean="0">
                <a:solidFill>
                  <a:srgbClr val="000000"/>
                </a:solidFill>
                <a:latin typeface="Times New Roman" pitchFamily="18" charset="0"/>
                <a:cs typeface="Times New Roman" pitchFamily="18" charset="0"/>
              </a:rPr>
              <a:t> </a:t>
            </a:r>
            <a:r>
              <a:rPr lang="en-US" sz="2200" dirty="0" err="1" smtClean="0">
                <a:solidFill>
                  <a:srgbClr val="000000"/>
                </a:solidFill>
                <a:latin typeface="Times New Roman" pitchFamily="18" charset="0"/>
                <a:cs typeface="Times New Roman" pitchFamily="18" charset="0"/>
              </a:rPr>
              <a:t>địa</a:t>
            </a:r>
            <a:r>
              <a:rPr lang="en-US" sz="2200" dirty="0" smtClean="0">
                <a:solidFill>
                  <a:srgbClr val="000000"/>
                </a:solidFill>
                <a:latin typeface="Times New Roman" pitchFamily="18" charset="0"/>
                <a:cs typeface="Times New Roman" pitchFamily="18" charset="0"/>
              </a:rPr>
              <a:t> </a:t>
            </a:r>
            <a:r>
              <a:rPr lang="en-US" sz="2200" dirty="0" err="1" smtClean="0">
                <a:solidFill>
                  <a:srgbClr val="000000"/>
                </a:solidFill>
                <a:latin typeface="Times New Roman" pitchFamily="18" charset="0"/>
                <a:cs typeface="Times New Roman" pitchFamily="18" charset="0"/>
              </a:rPr>
              <a:t>bàn</a:t>
            </a:r>
            <a:r>
              <a:rPr lang="en-US" sz="2200" dirty="0" smtClean="0">
                <a:solidFill>
                  <a:srgbClr val="000000"/>
                </a:solidFill>
                <a:latin typeface="Times New Roman" pitchFamily="18" charset="0"/>
                <a:cs typeface="Times New Roman" pitchFamily="18" charset="0"/>
              </a:rPr>
              <a:t> </a:t>
            </a:r>
            <a:r>
              <a:rPr lang="en-US" sz="2200" dirty="0" err="1" smtClean="0">
                <a:solidFill>
                  <a:srgbClr val="000000"/>
                </a:solidFill>
                <a:latin typeface="Times New Roman" pitchFamily="18" charset="0"/>
                <a:cs typeface="Times New Roman" pitchFamily="18" charset="0"/>
              </a:rPr>
              <a:t>các</a:t>
            </a:r>
            <a:r>
              <a:rPr lang="en-US" sz="2200" dirty="0" smtClean="0">
                <a:solidFill>
                  <a:srgbClr val="000000"/>
                </a:solidFill>
                <a:latin typeface="Times New Roman" pitchFamily="18" charset="0"/>
                <a:cs typeface="Times New Roman" pitchFamily="18" charset="0"/>
              </a:rPr>
              <a:t> </a:t>
            </a:r>
            <a:r>
              <a:rPr lang="en-US" sz="2200" dirty="0" err="1" smtClean="0">
                <a:solidFill>
                  <a:srgbClr val="000000"/>
                </a:solidFill>
                <a:latin typeface="Times New Roman" pitchFamily="18" charset="0"/>
                <a:cs typeface="Times New Roman" pitchFamily="18" charset="0"/>
              </a:rPr>
              <a:t>xã</a:t>
            </a:r>
            <a:r>
              <a:rPr lang="en-US" sz="2200" dirty="0" smtClean="0">
                <a:solidFill>
                  <a:srgbClr val="000000"/>
                </a:solidFill>
                <a:latin typeface="Times New Roman" pitchFamily="18" charset="0"/>
                <a:cs typeface="Times New Roman" pitchFamily="18" charset="0"/>
              </a:rPr>
              <a:t> </a:t>
            </a:r>
            <a:r>
              <a:rPr lang="en-US" sz="2200" dirty="0" err="1" smtClean="0">
                <a:solidFill>
                  <a:srgbClr val="000000"/>
                </a:solidFill>
                <a:latin typeface="Times New Roman" pitchFamily="18" charset="0"/>
                <a:cs typeface="Times New Roman" pitchFamily="18" charset="0"/>
              </a:rPr>
              <a:t>Phú</a:t>
            </a:r>
            <a:r>
              <a:rPr lang="en-US" sz="2200" dirty="0" smtClean="0">
                <a:solidFill>
                  <a:srgbClr val="000000"/>
                </a:solidFill>
                <a:latin typeface="Times New Roman" pitchFamily="18" charset="0"/>
                <a:cs typeface="Times New Roman" pitchFamily="18" charset="0"/>
              </a:rPr>
              <a:t> </a:t>
            </a:r>
            <a:r>
              <a:rPr lang="en-US" sz="2200" dirty="0" err="1" smtClean="0">
                <a:solidFill>
                  <a:srgbClr val="000000"/>
                </a:solidFill>
                <a:latin typeface="Times New Roman" pitchFamily="18" charset="0"/>
                <a:cs typeface="Times New Roman" pitchFamily="18" charset="0"/>
              </a:rPr>
              <a:t>Ðình</a:t>
            </a:r>
            <a:r>
              <a:rPr lang="en-US" sz="2200" dirty="0" smtClean="0">
                <a:solidFill>
                  <a:srgbClr val="000000"/>
                </a:solidFill>
                <a:latin typeface="Times New Roman" pitchFamily="18" charset="0"/>
                <a:cs typeface="Times New Roman" pitchFamily="18" charset="0"/>
              </a:rPr>
              <a:t>, </a:t>
            </a:r>
            <a:r>
              <a:rPr lang="en-US" sz="2200" dirty="0" err="1" smtClean="0">
                <a:solidFill>
                  <a:srgbClr val="000000"/>
                </a:solidFill>
                <a:latin typeface="Times New Roman" pitchFamily="18" charset="0"/>
                <a:cs typeface="Times New Roman" pitchFamily="18" charset="0"/>
              </a:rPr>
              <a:t>Ðiềm</a:t>
            </a:r>
            <a:r>
              <a:rPr lang="en-US" sz="2200" dirty="0" smtClean="0">
                <a:solidFill>
                  <a:srgbClr val="000000"/>
                </a:solidFill>
                <a:latin typeface="Times New Roman" pitchFamily="18" charset="0"/>
                <a:cs typeface="Times New Roman" pitchFamily="18" charset="0"/>
              </a:rPr>
              <a:t> </a:t>
            </a:r>
            <a:r>
              <a:rPr lang="en-US" sz="2200" dirty="0" err="1" smtClean="0">
                <a:solidFill>
                  <a:srgbClr val="000000"/>
                </a:solidFill>
                <a:latin typeface="Times New Roman" pitchFamily="18" charset="0"/>
                <a:cs typeface="Times New Roman" pitchFamily="18" charset="0"/>
              </a:rPr>
              <a:t>Mặc</a:t>
            </a:r>
            <a:r>
              <a:rPr lang="en-US" sz="2200" dirty="0" smtClean="0">
                <a:solidFill>
                  <a:srgbClr val="000000"/>
                </a:solidFill>
                <a:latin typeface="Times New Roman" pitchFamily="18" charset="0"/>
                <a:cs typeface="Times New Roman" pitchFamily="18" charset="0"/>
              </a:rPr>
              <a:t>, </a:t>
            </a:r>
            <a:r>
              <a:rPr lang="en-US" sz="2200" dirty="0" err="1" smtClean="0">
                <a:solidFill>
                  <a:srgbClr val="000000"/>
                </a:solidFill>
                <a:latin typeface="Times New Roman" pitchFamily="18" charset="0"/>
                <a:cs typeface="Times New Roman" pitchFamily="18" charset="0"/>
              </a:rPr>
              <a:t>Thanh</a:t>
            </a:r>
            <a:r>
              <a:rPr lang="en-US" sz="2200" dirty="0" smtClean="0">
                <a:solidFill>
                  <a:srgbClr val="000000"/>
                </a:solidFill>
                <a:latin typeface="Times New Roman" pitchFamily="18" charset="0"/>
                <a:cs typeface="Times New Roman" pitchFamily="18" charset="0"/>
              </a:rPr>
              <a:t> </a:t>
            </a:r>
            <a:r>
              <a:rPr lang="en-US" sz="2200" dirty="0" err="1" smtClean="0">
                <a:solidFill>
                  <a:srgbClr val="000000"/>
                </a:solidFill>
                <a:latin typeface="Times New Roman" pitchFamily="18" charset="0"/>
                <a:cs typeface="Times New Roman" pitchFamily="18" charset="0"/>
              </a:rPr>
              <a:t>Ðịnh</a:t>
            </a:r>
            <a:r>
              <a:rPr lang="en-US" sz="2200" dirty="0" smtClean="0">
                <a:solidFill>
                  <a:srgbClr val="000000"/>
                </a:solidFill>
                <a:latin typeface="Times New Roman" pitchFamily="18" charset="0"/>
                <a:cs typeface="Times New Roman" pitchFamily="18" charset="0"/>
              </a:rPr>
              <a:t>, </a:t>
            </a:r>
            <a:r>
              <a:rPr lang="en-US" sz="2200" dirty="0" err="1" smtClean="0">
                <a:solidFill>
                  <a:srgbClr val="000000"/>
                </a:solidFill>
                <a:latin typeface="Times New Roman" pitchFamily="18" charset="0"/>
                <a:cs typeface="Times New Roman" pitchFamily="18" charset="0"/>
              </a:rPr>
              <a:t>Ðịnh</a:t>
            </a:r>
            <a:r>
              <a:rPr lang="en-US" sz="2200" dirty="0" smtClean="0">
                <a:solidFill>
                  <a:srgbClr val="000000"/>
                </a:solidFill>
                <a:latin typeface="Times New Roman" pitchFamily="18" charset="0"/>
                <a:cs typeface="Times New Roman" pitchFamily="18" charset="0"/>
              </a:rPr>
              <a:t> </a:t>
            </a:r>
            <a:r>
              <a:rPr lang="en-US" sz="2200" dirty="0" err="1" smtClean="0">
                <a:solidFill>
                  <a:srgbClr val="000000"/>
                </a:solidFill>
                <a:latin typeface="Times New Roman" pitchFamily="18" charset="0"/>
                <a:cs typeface="Times New Roman" pitchFamily="18" charset="0"/>
              </a:rPr>
              <a:t>Biên</a:t>
            </a:r>
            <a:r>
              <a:rPr lang="en-US" sz="2200" dirty="0" smtClean="0">
                <a:solidFill>
                  <a:srgbClr val="000000"/>
                </a:solidFill>
                <a:latin typeface="Times New Roman" pitchFamily="18" charset="0"/>
                <a:cs typeface="Times New Roman" pitchFamily="18" charset="0"/>
              </a:rPr>
              <a:t>, </a:t>
            </a:r>
            <a:r>
              <a:rPr lang="en-US" sz="2200" dirty="0" err="1" smtClean="0">
                <a:solidFill>
                  <a:srgbClr val="000000"/>
                </a:solidFill>
                <a:latin typeface="Times New Roman" pitchFamily="18" charset="0"/>
                <a:cs typeface="Times New Roman" pitchFamily="18" charset="0"/>
              </a:rPr>
              <a:t>Bảo</a:t>
            </a:r>
            <a:r>
              <a:rPr lang="en-US" sz="2200" dirty="0" smtClean="0">
                <a:solidFill>
                  <a:srgbClr val="000000"/>
                </a:solidFill>
                <a:latin typeface="Times New Roman" pitchFamily="18" charset="0"/>
                <a:cs typeface="Times New Roman" pitchFamily="18" charset="0"/>
              </a:rPr>
              <a:t> </a:t>
            </a:r>
            <a:r>
              <a:rPr lang="en-US" sz="2200" dirty="0" err="1" smtClean="0">
                <a:solidFill>
                  <a:srgbClr val="000000"/>
                </a:solidFill>
                <a:latin typeface="Times New Roman" pitchFamily="18" charset="0"/>
                <a:cs typeface="Times New Roman" pitchFamily="18" charset="0"/>
              </a:rPr>
              <a:t>Linh</a:t>
            </a:r>
            <a:r>
              <a:rPr lang="en-US" sz="2200" dirty="0" smtClean="0">
                <a:solidFill>
                  <a:srgbClr val="000000"/>
                </a:solidFill>
                <a:latin typeface="Times New Roman" pitchFamily="18" charset="0"/>
                <a:cs typeface="Times New Roman" pitchFamily="18" charset="0"/>
              </a:rPr>
              <a:t>, </a:t>
            </a:r>
            <a:r>
              <a:rPr lang="en-US" sz="2200" dirty="0" err="1" smtClean="0">
                <a:solidFill>
                  <a:srgbClr val="000000"/>
                </a:solidFill>
                <a:latin typeface="Times New Roman" pitchFamily="18" charset="0"/>
                <a:cs typeface="Times New Roman" pitchFamily="18" charset="0"/>
              </a:rPr>
              <a:t>Ðồng</a:t>
            </a:r>
            <a:r>
              <a:rPr lang="en-US" sz="2200" dirty="0" smtClean="0">
                <a:solidFill>
                  <a:srgbClr val="000000"/>
                </a:solidFill>
                <a:latin typeface="Times New Roman" pitchFamily="18" charset="0"/>
                <a:cs typeface="Times New Roman" pitchFamily="18" charset="0"/>
              </a:rPr>
              <a:t> </a:t>
            </a:r>
            <a:r>
              <a:rPr lang="en-US" sz="2200" dirty="0" err="1" smtClean="0">
                <a:solidFill>
                  <a:srgbClr val="000000"/>
                </a:solidFill>
                <a:latin typeface="Times New Roman" pitchFamily="18" charset="0"/>
                <a:cs typeface="Times New Roman" pitchFamily="18" charset="0"/>
              </a:rPr>
              <a:t>Thịnh</a:t>
            </a:r>
            <a:r>
              <a:rPr lang="en-US" sz="2200" dirty="0" smtClean="0">
                <a:solidFill>
                  <a:srgbClr val="000000"/>
                </a:solidFill>
                <a:latin typeface="Times New Roman" pitchFamily="18" charset="0"/>
                <a:cs typeface="Times New Roman" pitchFamily="18" charset="0"/>
              </a:rPr>
              <a:t>, </a:t>
            </a:r>
            <a:r>
              <a:rPr lang="en-US" sz="2200" dirty="0" err="1" smtClean="0">
                <a:solidFill>
                  <a:srgbClr val="000000"/>
                </a:solidFill>
                <a:latin typeface="Times New Roman" pitchFamily="18" charset="0"/>
                <a:cs typeface="Times New Roman" pitchFamily="18" charset="0"/>
              </a:rPr>
              <a:t>Quy</a:t>
            </a:r>
            <a:r>
              <a:rPr lang="en-US" sz="2200" dirty="0" smtClean="0">
                <a:solidFill>
                  <a:srgbClr val="000000"/>
                </a:solidFill>
                <a:latin typeface="Times New Roman" pitchFamily="18" charset="0"/>
                <a:cs typeface="Times New Roman" pitchFamily="18" charset="0"/>
              </a:rPr>
              <a:t> </a:t>
            </a:r>
            <a:r>
              <a:rPr lang="en-US" sz="2200" dirty="0" err="1" smtClean="0">
                <a:solidFill>
                  <a:srgbClr val="000000"/>
                </a:solidFill>
                <a:latin typeface="Times New Roman" pitchFamily="18" charset="0"/>
                <a:cs typeface="Times New Roman" pitchFamily="18" charset="0"/>
              </a:rPr>
              <a:t>Kỳ</a:t>
            </a:r>
            <a:r>
              <a:rPr lang="en-US" sz="2200" dirty="0" smtClean="0">
                <a:solidFill>
                  <a:srgbClr val="000000"/>
                </a:solidFill>
                <a:latin typeface="Times New Roman" pitchFamily="18" charset="0"/>
                <a:cs typeface="Times New Roman" pitchFamily="18" charset="0"/>
              </a:rPr>
              <a:t>, Kim </a:t>
            </a:r>
            <a:r>
              <a:rPr lang="en-US" sz="2200" dirty="0" err="1" smtClean="0">
                <a:solidFill>
                  <a:srgbClr val="000000"/>
                </a:solidFill>
                <a:latin typeface="Times New Roman" pitchFamily="18" charset="0"/>
                <a:cs typeface="Times New Roman" pitchFamily="18" charset="0"/>
              </a:rPr>
              <a:t>Phượng</a:t>
            </a:r>
            <a:r>
              <a:rPr lang="en-US" sz="2200" dirty="0" smtClean="0">
                <a:solidFill>
                  <a:srgbClr val="000000"/>
                </a:solidFill>
                <a:latin typeface="Times New Roman" pitchFamily="18" charset="0"/>
                <a:cs typeface="Times New Roman" pitchFamily="18" charset="0"/>
              </a:rPr>
              <a:t>, </a:t>
            </a:r>
            <a:r>
              <a:rPr lang="en-US" sz="2200" dirty="0" err="1" smtClean="0">
                <a:solidFill>
                  <a:srgbClr val="000000"/>
                </a:solidFill>
                <a:latin typeface="Times New Roman" pitchFamily="18" charset="0"/>
                <a:cs typeface="Times New Roman" pitchFamily="18" charset="0"/>
              </a:rPr>
              <a:t>Bình</a:t>
            </a:r>
            <a:r>
              <a:rPr lang="en-US" sz="2200" dirty="0" smtClean="0">
                <a:solidFill>
                  <a:srgbClr val="000000"/>
                </a:solidFill>
                <a:latin typeface="Times New Roman" pitchFamily="18" charset="0"/>
                <a:cs typeface="Times New Roman" pitchFamily="18" charset="0"/>
              </a:rPr>
              <a:t> </a:t>
            </a:r>
            <a:r>
              <a:rPr lang="en-US" sz="2200" dirty="0" err="1" smtClean="0">
                <a:solidFill>
                  <a:srgbClr val="000000"/>
                </a:solidFill>
                <a:latin typeface="Times New Roman" pitchFamily="18" charset="0"/>
                <a:cs typeface="Times New Roman" pitchFamily="18" charset="0"/>
              </a:rPr>
              <a:t>Thành</a:t>
            </a:r>
            <a:r>
              <a:rPr lang="en-US" sz="2200" dirty="0" smtClean="0">
                <a:solidFill>
                  <a:srgbClr val="000000"/>
                </a:solidFill>
                <a:latin typeface="Times New Roman" pitchFamily="18" charset="0"/>
                <a:cs typeface="Times New Roman" pitchFamily="18" charset="0"/>
              </a:rPr>
              <a:t> </a:t>
            </a:r>
            <a:r>
              <a:rPr lang="en-US" sz="2200" dirty="0" err="1" smtClean="0">
                <a:solidFill>
                  <a:srgbClr val="000000"/>
                </a:solidFill>
                <a:latin typeface="Times New Roman" pitchFamily="18" charset="0"/>
                <a:cs typeface="Times New Roman" pitchFamily="18" charset="0"/>
              </a:rPr>
              <a:t>và</a:t>
            </a:r>
            <a:r>
              <a:rPr lang="en-US" sz="2200" dirty="0" smtClean="0">
                <a:solidFill>
                  <a:srgbClr val="000000"/>
                </a:solidFill>
                <a:latin typeface="Times New Roman" pitchFamily="18" charset="0"/>
                <a:cs typeface="Times New Roman" pitchFamily="18" charset="0"/>
              </a:rPr>
              <a:t> </a:t>
            </a:r>
            <a:r>
              <a:rPr lang="en-US" sz="2200" dirty="0" err="1" smtClean="0">
                <a:solidFill>
                  <a:srgbClr val="000000"/>
                </a:solidFill>
                <a:latin typeface="Times New Roman" pitchFamily="18" charset="0"/>
                <a:cs typeface="Times New Roman" pitchFamily="18" charset="0"/>
              </a:rPr>
              <a:t>thị</a:t>
            </a:r>
            <a:r>
              <a:rPr lang="en-US" sz="2200" dirty="0" smtClean="0">
                <a:solidFill>
                  <a:srgbClr val="000000"/>
                </a:solidFill>
                <a:latin typeface="Times New Roman" pitchFamily="18" charset="0"/>
                <a:cs typeface="Times New Roman" pitchFamily="18" charset="0"/>
              </a:rPr>
              <a:t> </a:t>
            </a:r>
            <a:r>
              <a:rPr lang="en-US" sz="2200" dirty="0" err="1" smtClean="0">
                <a:solidFill>
                  <a:srgbClr val="000000"/>
                </a:solidFill>
                <a:latin typeface="Times New Roman" pitchFamily="18" charset="0"/>
                <a:cs typeface="Times New Roman" pitchFamily="18" charset="0"/>
              </a:rPr>
              <a:t>trấn</a:t>
            </a:r>
            <a:r>
              <a:rPr lang="en-US" sz="2200" dirty="0" smtClean="0">
                <a:solidFill>
                  <a:srgbClr val="000000"/>
                </a:solidFill>
                <a:latin typeface="Times New Roman" pitchFamily="18" charset="0"/>
                <a:cs typeface="Times New Roman" pitchFamily="18" charset="0"/>
              </a:rPr>
              <a:t> </a:t>
            </a:r>
            <a:r>
              <a:rPr lang="en-US" sz="2200" dirty="0" err="1" smtClean="0">
                <a:solidFill>
                  <a:srgbClr val="000000"/>
                </a:solidFill>
                <a:latin typeface="Times New Roman" pitchFamily="18" charset="0"/>
                <a:cs typeface="Times New Roman" pitchFamily="18" charset="0"/>
              </a:rPr>
              <a:t>Chợ</a:t>
            </a:r>
            <a:r>
              <a:rPr lang="en-US" sz="2200" dirty="0" smtClean="0">
                <a:solidFill>
                  <a:srgbClr val="000000"/>
                </a:solidFill>
                <a:latin typeface="Times New Roman" pitchFamily="18" charset="0"/>
                <a:cs typeface="Times New Roman" pitchFamily="18" charset="0"/>
              </a:rPr>
              <a:t> Chu, </a:t>
            </a:r>
            <a:r>
              <a:rPr lang="en-US" sz="2200" dirty="0" err="1" smtClean="0">
                <a:solidFill>
                  <a:srgbClr val="000000"/>
                </a:solidFill>
                <a:latin typeface="Times New Roman" pitchFamily="18" charset="0"/>
                <a:cs typeface="Times New Roman" pitchFamily="18" charset="0"/>
              </a:rPr>
              <a:t>huyện</a:t>
            </a:r>
            <a:r>
              <a:rPr lang="en-US" sz="2200" dirty="0" smtClean="0">
                <a:solidFill>
                  <a:srgbClr val="000000"/>
                </a:solidFill>
                <a:latin typeface="Times New Roman" pitchFamily="18" charset="0"/>
                <a:cs typeface="Times New Roman" pitchFamily="18" charset="0"/>
              </a:rPr>
              <a:t> </a:t>
            </a:r>
            <a:r>
              <a:rPr lang="en-US" sz="2200" dirty="0" err="1" smtClean="0">
                <a:solidFill>
                  <a:srgbClr val="000000"/>
                </a:solidFill>
                <a:latin typeface="Times New Roman" pitchFamily="18" charset="0"/>
                <a:cs typeface="Times New Roman" pitchFamily="18" charset="0"/>
              </a:rPr>
              <a:t>Ðịnh</a:t>
            </a:r>
            <a:r>
              <a:rPr lang="en-US" sz="2200" dirty="0" smtClean="0">
                <a:solidFill>
                  <a:srgbClr val="000000"/>
                </a:solidFill>
                <a:latin typeface="Times New Roman" pitchFamily="18" charset="0"/>
                <a:cs typeface="Times New Roman" pitchFamily="18" charset="0"/>
              </a:rPr>
              <a:t> </a:t>
            </a:r>
            <a:r>
              <a:rPr lang="en-US" sz="2200" dirty="0" err="1" smtClean="0">
                <a:solidFill>
                  <a:srgbClr val="000000"/>
                </a:solidFill>
                <a:latin typeface="Times New Roman" pitchFamily="18" charset="0"/>
                <a:cs typeface="Times New Roman" pitchFamily="18" charset="0"/>
              </a:rPr>
              <a:t>Hóa</a:t>
            </a:r>
            <a:r>
              <a:rPr lang="en-US" sz="2200" dirty="0" smtClean="0">
                <a:solidFill>
                  <a:srgbClr val="000000"/>
                </a:solidFill>
                <a:latin typeface="Times New Roman" pitchFamily="18" charset="0"/>
                <a:cs typeface="Times New Roman" pitchFamily="18" charset="0"/>
              </a:rPr>
              <a:t>, </a:t>
            </a:r>
            <a:r>
              <a:rPr lang="en-US" sz="2200" dirty="0" err="1" smtClean="0">
                <a:solidFill>
                  <a:srgbClr val="000000"/>
                </a:solidFill>
                <a:latin typeface="Times New Roman" pitchFamily="18" charset="0"/>
                <a:cs typeface="Times New Roman" pitchFamily="18" charset="0"/>
              </a:rPr>
              <a:t>tỉnh</a:t>
            </a:r>
            <a:r>
              <a:rPr lang="en-US" sz="2200" dirty="0" smtClean="0">
                <a:solidFill>
                  <a:srgbClr val="000000"/>
                </a:solidFill>
                <a:latin typeface="Times New Roman" pitchFamily="18" charset="0"/>
                <a:cs typeface="Times New Roman" pitchFamily="18" charset="0"/>
              </a:rPr>
              <a:t> </a:t>
            </a:r>
            <a:r>
              <a:rPr lang="en-US" sz="2200" dirty="0" err="1" smtClean="0">
                <a:solidFill>
                  <a:srgbClr val="000000"/>
                </a:solidFill>
                <a:latin typeface="Times New Roman" pitchFamily="18" charset="0"/>
                <a:cs typeface="Times New Roman" pitchFamily="18" charset="0"/>
              </a:rPr>
              <a:t>Thái</a:t>
            </a:r>
            <a:r>
              <a:rPr lang="en-US" sz="2200" dirty="0" smtClean="0">
                <a:solidFill>
                  <a:srgbClr val="000000"/>
                </a:solidFill>
                <a:latin typeface="Times New Roman" pitchFamily="18" charset="0"/>
                <a:cs typeface="Times New Roman" pitchFamily="18" charset="0"/>
              </a:rPr>
              <a:t> </a:t>
            </a:r>
            <a:r>
              <a:rPr lang="en-US" sz="2200" dirty="0" err="1" smtClean="0">
                <a:solidFill>
                  <a:srgbClr val="000000"/>
                </a:solidFill>
                <a:latin typeface="Times New Roman" pitchFamily="18" charset="0"/>
                <a:cs typeface="Times New Roman" pitchFamily="18" charset="0"/>
              </a:rPr>
              <a:t>Nguyên</a:t>
            </a:r>
            <a:r>
              <a:rPr lang="en-US" sz="2200" dirty="0" smtClean="0">
                <a:solidFill>
                  <a:srgbClr val="000000"/>
                </a:solidFill>
                <a:latin typeface="Times New Roman" pitchFamily="18" charset="0"/>
                <a:cs typeface="Times New Roman" pitchFamily="18" charset="0"/>
              </a:rPr>
              <a:t>.</a:t>
            </a:r>
            <a:r>
              <a:rPr lang="en-US" sz="2200" dirty="0" smtClean="0">
                <a:solidFill>
                  <a:srgbClr val="2B2B2B"/>
                </a:solidFill>
                <a:latin typeface="Times New Roman" pitchFamily="18" charset="0"/>
                <a:cs typeface="Times New Roman" pitchFamily="18" charset="0"/>
              </a:rPr>
              <a:t> </a:t>
            </a:r>
            <a:r>
              <a:rPr lang="en-US" sz="2200" dirty="0" err="1" smtClean="0">
                <a:solidFill>
                  <a:srgbClr val="2B2B2B"/>
                </a:solidFill>
                <a:latin typeface="Times New Roman" pitchFamily="18" charset="0"/>
                <a:cs typeface="Times New Roman" pitchFamily="18" charset="0"/>
              </a:rPr>
              <a:t>Những</a:t>
            </a:r>
            <a:r>
              <a:rPr lang="en-US" sz="2200" dirty="0" smtClean="0">
                <a:solidFill>
                  <a:srgbClr val="2B2B2B"/>
                </a:solidFill>
                <a:latin typeface="Times New Roman" pitchFamily="18" charset="0"/>
                <a:cs typeface="Times New Roman" pitchFamily="18" charset="0"/>
              </a:rPr>
              <a:t> </a:t>
            </a:r>
            <a:r>
              <a:rPr lang="en-US" sz="2200" dirty="0" err="1" smtClean="0">
                <a:solidFill>
                  <a:srgbClr val="2B2B2B"/>
                </a:solidFill>
                <a:latin typeface="Times New Roman" pitchFamily="18" charset="0"/>
                <a:cs typeface="Times New Roman" pitchFamily="18" charset="0"/>
              </a:rPr>
              <a:t>năm</a:t>
            </a:r>
            <a:r>
              <a:rPr lang="en-US" sz="2200" dirty="0" smtClean="0">
                <a:solidFill>
                  <a:srgbClr val="2B2B2B"/>
                </a:solidFill>
                <a:latin typeface="Times New Roman" pitchFamily="18" charset="0"/>
                <a:cs typeface="Times New Roman" pitchFamily="18" charset="0"/>
              </a:rPr>
              <a:t> </a:t>
            </a:r>
            <a:r>
              <a:rPr lang="en-US" sz="2200" dirty="0" err="1" smtClean="0">
                <a:solidFill>
                  <a:srgbClr val="2B2B2B"/>
                </a:solidFill>
                <a:latin typeface="Times New Roman" pitchFamily="18" charset="0"/>
                <a:cs typeface="Times New Roman" pitchFamily="18" charset="0"/>
              </a:rPr>
              <a:t>kháng</a:t>
            </a:r>
            <a:r>
              <a:rPr lang="en-US" sz="2200" dirty="0" smtClean="0">
                <a:solidFill>
                  <a:srgbClr val="2B2B2B"/>
                </a:solidFill>
                <a:latin typeface="Times New Roman" pitchFamily="18" charset="0"/>
                <a:cs typeface="Times New Roman" pitchFamily="18" charset="0"/>
              </a:rPr>
              <a:t> </a:t>
            </a:r>
            <a:r>
              <a:rPr lang="en-US" sz="2200" dirty="0" err="1" smtClean="0">
                <a:solidFill>
                  <a:srgbClr val="2B2B2B"/>
                </a:solidFill>
                <a:latin typeface="Times New Roman" pitchFamily="18" charset="0"/>
                <a:cs typeface="Times New Roman" pitchFamily="18" charset="0"/>
              </a:rPr>
              <a:t>chiến</a:t>
            </a:r>
            <a:r>
              <a:rPr lang="en-US" sz="2200" dirty="0" smtClean="0">
                <a:solidFill>
                  <a:srgbClr val="2B2B2B"/>
                </a:solidFill>
                <a:latin typeface="Times New Roman" pitchFamily="18" charset="0"/>
                <a:cs typeface="Times New Roman" pitchFamily="18" charset="0"/>
              </a:rPr>
              <a:t> </a:t>
            </a:r>
            <a:r>
              <a:rPr lang="en-US" sz="2200" dirty="0" err="1" smtClean="0">
                <a:solidFill>
                  <a:srgbClr val="2B2B2B"/>
                </a:solidFill>
                <a:latin typeface="Times New Roman" pitchFamily="18" charset="0"/>
                <a:cs typeface="Times New Roman" pitchFamily="18" charset="0"/>
              </a:rPr>
              <a:t>chống</a:t>
            </a:r>
            <a:r>
              <a:rPr lang="en-US" sz="2200" dirty="0" smtClean="0">
                <a:solidFill>
                  <a:srgbClr val="2B2B2B"/>
                </a:solidFill>
                <a:latin typeface="Times New Roman" pitchFamily="18" charset="0"/>
                <a:cs typeface="Times New Roman" pitchFamily="18" charset="0"/>
              </a:rPr>
              <a:t> </a:t>
            </a:r>
            <a:r>
              <a:rPr lang="en-US" sz="2200" dirty="0" err="1" smtClean="0">
                <a:solidFill>
                  <a:srgbClr val="2B2B2B"/>
                </a:solidFill>
                <a:latin typeface="Times New Roman" pitchFamily="18" charset="0"/>
                <a:cs typeface="Times New Roman" pitchFamily="18" charset="0"/>
              </a:rPr>
              <a:t>thực</a:t>
            </a:r>
            <a:r>
              <a:rPr lang="en-US" sz="2200" dirty="0" smtClean="0">
                <a:solidFill>
                  <a:srgbClr val="2B2B2B"/>
                </a:solidFill>
                <a:latin typeface="Times New Roman" pitchFamily="18" charset="0"/>
                <a:cs typeface="Times New Roman" pitchFamily="18" charset="0"/>
              </a:rPr>
              <a:t> </a:t>
            </a:r>
            <a:r>
              <a:rPr lang="en-US" sz="2200" dirty="0" err="1" smtClean="0">
                <a:solidFill>
                  <a:srgbClr val="2B2B2B"/>
                </a:solidFill>
                <a:latin typeface="Times New Roman" pitchFamily="18" charset="0"/>
                <a:cs typeface="Times New Roman" pitchFamily="18" charset="0"/>
              </a:rPr>
              <a:t>dân</a:t>
            </a:r>
            <a:r>
              <a:rPr lang="en-US" sz="2200" dirty="0" smtClean="0">
                <a:solidFill>
                  <a:srgbClr val="2B2B2B"/>
                </a:solidFill>
                <a:latin typeface="Times New Roman" pitchFamily="18" charset="0"/>
                <a:cs typeface="Times New Roman" pitchFamily="18" charset="0"/>
              </a:rPr>
              <a:t> </a:t>
            </a:r>
            <a:r>
              <a:rPr lang="en-US" sz="2200" dirty="0" err="1" smtClean="0">
                <a:solidFill>
                  <a:srgbClr val="2B2B2B"/>
                </a:solidFill>
                <a:latin typeface="Times New Roman" pitchFamily="18" charset="0"/>
                <a:cs typeface="Times New Roman" pitchFamily="18" charset="0"/>
              </a:rPr>
              <a:t>Pháp</a:t>
            </a:r>
            <a:r>
              <a:rPr lang="en-US" sz="2200" dirty="0" smtClean="0">
                <a:solidFill>
                  <a:srgbClr val="2B2B2B"/>
                </a:solidFill>
                <a:latin typeface="Times New Roman" pitchFamily="18" charset="0"/>
                <a:cs typeface="Times New Roman" pitchFamily="18" charset="0"/>
              </a:rPr>
              <a:t>, </a:t>
            </a:r>
            <a:r>
              <a:rPr lang="en-US" sz="2200" dirty="0" err="1" smtClean="0">
                <a:solidFill>
                  <a:srgbClr val="2B2B2B"/>
                </a:solidFill>
                <a:latin typeface="Times New Roman" pitchFamily="18" charset="0"/>
                <a:cs typeface="Times New Roman" pitchFamily="18" charset="0"/>
              </a:rPr>
              <a:t>nơi</a:t>
            </a:r>
            <a:r>
              <a:rPr lang="en-US" sz="2200" dirty="0" smtClean="0">
                <a:solidFill>
                  <a:srgbClr val="2B2B2B"/>
                </a:solidFill>
                <a:latin typeface="Times New Roman" pitchFamily="18" charset="0"/>
                <a:cs typeface="Times New Roman" pitchFamily="18" charset="0"/>
              </a:rPr>
              <a:t> </a:t>
            </a:r>
            <a:r>
              <a:rPr lang="en-US" sz="2200" dirty="0" err="1" smtClean="0">
                <a:solidFill>
                  <a:srgbClr val="2B2B2B"/>
                </a:solidFill>
                <a:latin typeface="Times New Roman" pitchFamily="18" charset="0"/>
                <a:cs typeface="Times New Roman" pitchFamily="18" charset="0"/>
              </a:rPr>
              <a:t>đây</a:t>
            </a:r>
            <a:r>
              <a:rPr lang="en-US" sz="2200" dirty="0" smtClean="0">
                <a:solidFill>
                  <a:srgbClr val="2B2B2B"/>
                </a:solidFill>
                <a:latin typeface="Times New Roman" pitchFamily="18" charset="0"/>
                <a:cs typeface="Times New Roman" pitchFamily="18" charset="0"/>
              </a:rPr>
              <a:t> </a:t>
            </a:r>
            <a:r>
              <a:rPr lang="en-US" sz="2200" dirty="0" err="1" smtClean="0">
                <a:solidFill>
                  <a:srgbClr val="2B2B2B"/>
                </a:solidFill>
                <a:latin typeface="Times New Roman" pitchFamily="18" charset="0"/>
                <a:cs typeface="Times New Roman" pitchFamily="18" charset="0"/>
              </a:rPr>
              <a:t>Bác</a:t>
            </a:r>
            <a:r>
              <a:rPr lang="en-US" sz="2200" dirty="0" smtClean="0">
                <a:solidFill>
                  <a:srgbClr val="2B2B2B"/>
                </a:solidFill>
                <a:latin typeface="Times New Roman" pitchFamily="18" charset="0"/>
                <a:cs typeface="Times New Roman" pitchFamily="18" charset="0"/>
              </a:rPr>
              <a:t> </a:t>
            </a:r>
            <a:r>
              <a:rPr lang="en-US" sz="2200" dirty="0" err="1" smtClean="0">
                <a:solidFill>
                  <a:srgbClr val="2B2B2B"/>
                </a:solidFill>
                <a:latin typeface="Times New Roman" pitchFamily="18" charset="0"/>
                <a:cs typeface="Times New Roman" pitchFamily="18" charset="0"/>
              </a:rPr>
              <a:t>Hồ</a:t>
            </a:r>
            <a:r>
              <a:rPr lang="en-US" sz="2200" dirty="0" smtClean="0">
                <a:solidFill>
                  <a:srgbClr val="2B2B2B"/>
                </a:solidFill>
                <a:latin typeface="Times New Roman" pitchFamily="18" charset="0"/>
                <a:cs typeface="Times New Roman" pitchFamily="18" charset="0"/>
              </a:rPr>
              <a:t> </a:t>
            </a:r>
            <a:r>
              <a:rPr lang="en-US" sz="2200" dirty="0" err="1" smtClean="0">
                <a:solidFill>
                  <a:srgbClr val="2B2B2B"/>
                </a:solidFill>
                <a:latin typeface="Times New Roman" pitchFamily="18" charset="0"/>
                <a:cs typeface="Times New Roman" pitchFamily="18" charset="0"/>
              </a:rPr>
              <a:t>và</a:t>
            </a:r>
            <a:r>
              <a:rPr lang="en-US" sz="2200" dirty="0" smtClean="0">
                <a:solidFill>
                  <a:srgbClr val="2B2B2B"/>
                </a:solidFill>
                <a:latin typeface="Times New Roman" pitchFamily="18" charset="0"/>
                <a:cs typeface="Times New Roman" pitchFamily="18" charset="0"/>
              </a:rPr>
              <a:t> </a:t>
            </a:r>
            <a:r>
              <a:rPr lang="en-US" sz="2200" dirty="0" err="1" smtClean="0">
                <a:solidFill>
                  <a:srgbClr val="2B2B2B"/>
                </a:solidFill>
                <a:latin typeface="Times New Roman" pitchFamily="18" charset="0"/>
                <a:cs typeface="Times New Roman" pitchFamily="18" charset="0"/>
              </a:rPr>
              <a:t>Trung</a:t>
            </a:r>
            <a:r>
              <a:rPr lang="en-US" sz="2200" dirty="0" smtClean="0">
                <a:solidFill>
                  <a:srgbClr val="2B2B2B"/>
                </a:solidFill>
                <a:latin typeface="Times New Roman" pitchFamily="18" charset="0"/>
                <a:cs typeface="Times New Roman" pitchFamily="18" charset="0"/>
              </a:rPr>
              <a:t> </a:t>
            </a:r>
            <a:r>
              <a:rPr lang="en-US" sz="2200" dirty="0" err="1" smtClean="0">
                <a:solidFill>
                  <a:srgbClr val="2B2B2B"/>
                </a:solidFill>
                <a:latin typeface="Times New Roman" pitchFamily="18" charset="0"/>
                <a:cs typeface="Times New Roman" pitchFamily="18" charset="0"/>
              </a:rPr>
              <a:t>ương</a:t>
            </a:r>
            <a:r>
              <a:rPr lang="en-US" sz="2200" dirty="0" smtClean="0">
                <a:solidFill>
                  <a:srgbClr val="2B2B2B"/>
                </a:solidFill>
                <a:latin typeface="Times New Roman" pitchFamily="18" charset="0"/>
                <a:cs typeface="Times New Roman" pitchFamily="18" charset="0"/>
              </a:rPr>
              <a:t> </a:t>
            </a:r>
            <a:r>
              <a:rPr lang="en-US" sz="2200" dirty="0" err="1" smtClean="0">
                <a:solidFill>
                  <a:srgbClr val="2B2B2B"/>
                </a:solidFill>
                <a:latin typeface="Times New Roman" pitchFamily="18" charset="0"/>
                <a:cs typeface="Times New Roman" pitchFamily="18" charset="0"/>
              </a:rPr>
              <a:t>Đảng</a:t>
            </a:r>
            <a:r>
              <a:rPr lang="en-US" sz="2200" dirty="0" smtClean="0">
                <a:solidFill>
                  <a:srgbClr val="2B2B2B"/>
                </a:solidFill>
                <a:latin typeface="Times New Roman" pitchFamily="18" charset="0"/>
                <a:cs typeface="Times New Roman" pitchFamily="18" charset="0"/>
              </a:rPr>
              <a:t> </a:t>
            </a:r>
            <a:r>
              <a:rPr lang="en-US" sz="2200" dirty="0" err="1" smtClean="0">
                <a:solidFill>
                  <a:srgbClr val="2B2B2B"/>
                </a:solidFill>
                <a:latin typeface="Times New Roman" pitchFamily="18" charset="0"/>
                <a:cs typeface="Times New Roman" pitchFamily="18" charset="0"/>
              </a:rPr>
              <a:t>đã</a:t>
            </a:r>
            <a:r>
              <a:rPr lang="en-US" sz="2200" dirty="0" smtClean="0">
                <a:solidFill>
                  <a:srgbClr val="2B2B2B"/>
                </a:solidFill>
                <a:latin typeface="Times New Roman" pitchFamily="18" charset="0"/>
                <a:cs typeface="Times New Roman" pitchFamily="18" charset="0"/>
              </a:rPr>
              <a:t> </a:t>
            </a:r>
            <a:r>
              <a:rPr lang="en-US" sz="2200" dirty="0" err="1" smtClean="0">
                <a:solidFill>
                  <a:srgbClr val="2B2B2B"/>
                </a:solidFill>
                <a:latin typeface="Times New Roman" pitchFamily="18" charset="0"/>
                <a:cs typeface="Times New Roman" pitchFamily="18" charset="0"/>
              </a:rPr>
              <a:t>chọn</a:t>
            </a:r>
            <a:r>
              <a:rPr lang="en-US" sz="2200" dirty="0" smtClean="0">
                <a:solidFill>
                  <a:srgbClr val="2B2B2B"/>
                </a:solidFill>
                <a:latin typeface="Times New Roman" pitchFamily="18" charset="0"/>
                <a:cs typeface="Times New Roman" pitchFamily="18" charset="0"/>
              </a:rPr>
              <a:t> </a:t>
            </a:r>
            <a:r>
              <a:rPr lang="en-US" sz="2200" dirty="0" err="1" smtClean="0">
                <a:solidFill>
                  <a:srgbClr val="2B2B2B"/>
                </a:solidFill>
                <a:latin typeface="Times New Roman" pitchFamily="18" charset="0"/>
                <a:cs typeface="Times New Roman" pitchFamily="18" charset="0"/>
              </a:rPr>
              <a:t>đặt</a:t>
            </a:r>
            <a:r>
              <a:rPr lang="en-US" sz="2200" dirty="0" smtClean="0">
                <a:solidFill>
                  <a:srgbClr val="2B2B2B"/>
                </a:solidFill>
                <a:latin typeface="Times New Roman" pitchFamily="18" charset="0"/>
                <a:cs typeface="Times New Roman" pitchFamily="18" charset="0"/>
              </a:rPr>
              <a:t> </a:t>
            </a:r>
            <a:r>
              <a:rPr lang="en-US" sz="2200" dirty="0" err="1" smtClean="0">
                <a:solidFill>
                  <a:srgbClr val="2B2B2B"/>
                </a:solidFill>
                <a:latin typeface="Times New Roman" pitchFamily="18" charset="0"/>
                <a:cs typeface="Times New Roman" pitchFamily="18" charset="0"/>
              </a:rPr>
              <a:t>căn</a:t>
            </a:r>
            <a:r>
              <a:rPr lang="en-US" sz="2200" dirty="0" smtClean="0">
                <a:solidFill>
                  <a:srgbClr val="2B2B2B"/>
                </a:solidFill>
                <a:latin typeface="Times New Roman" pitchFamily="18" charset="0"/>
                <a:cs typeface="Times New Roman" pitchFamily="18" charset="0"/>
              </a:rPr>
              <a:t> </a:t>
            </a:r>
            <a:r>
              <a:rPr lang="en-US" sz="2200" dirty="0" err="1" smtClean="0">
                <a:solidFill>
                  <a:srgbClr val="2B2B2B"/>
                </a:solidFill>
                <a:latin typeface="Times New Roman" pitchFamily="18" charset="0"/>
                <a:cs typeface="Times New Roman" pitchFamily="18" charset="0"/>
              </a:rPr>
              <a:t>cứ</a:t>
            </a:r>
            <a:r>
              <a:rPr lang="en-US" sz="2200" dirty="0" smtClean="0">
                <a:solidFill>
                  <a:srgbClr val="2B2B2B"/>
                </a:solidFill>
                <a:latin typeface="Times New Roman" pitchFamily="18" charset="0"/>
                <a:cs typeface="Times New Roman" pitchFamily="18" charset="0"/>
              </a:rPr>
              <a:t> </a:t>
            </a:r>
            <a:r>
              <a:rPr lang="en-US" sz="2200" dirty="0" err="1" smtClean="0">
                <a:solidFill>
                  <a:srgbClr val="2B2B2B"/>
                </a:solidFill>
                <a:latin typeface="Times New Roman" pitchFamily="18" charset="0"/>
                <a:cs typeface="Times New Roman" pitchFamily="18" charset="0"/>
              </a:rPr>
              <a:t>chỉ</a:t>
            </a:r>
            <a:r>
              <a:rPr lang="en-US" sz="2200" dirty="0" smtClean="0">
                <a:solidFill>
                  <a:srgbClr val="2B2B2B"/>
                </a:solidFill>
                <a:latin typeface="Times New Roman" pitchFamily="18" charset="0"/>
                <a:cs typeface="Times New Roman" pitchFamily="18" charset="0"/>
              </a:rPr>
              <a:t> </a:t>
            </a:r>
            <a:r>
              <a:rPr lang="en-US" sz="2200" dirty="0" err="1" smtClean="0">
                <a:solidFill>
                  <a:srgbClr val="2B2B2B"/>
                </a:solidFill>
                <a:latin typeface="Times New Roman" pitchFamily="18" charset="0"/>
                <a:cs typeface="Times New Roman" pitchFamily="18" charset="0"/>
              </a:rPr>
              <a:t>huy</a:t>
            </a:r>
            <a:r>
              <a:rPr lang="en-US" sz="2200" dirty="0" smtClean="0">
                <a:solidFill>
                  <a:srgbClr val="2B2B2B"/>
                </a:solidFill>
                <a:latin typeface="Times New Roman" pitchFamily="18" charset="0"/>
                <a:cs typeface="Times New Roman" pitchFamily="18" charset="0"/>
              </a:rPr>
              <a:t> </a:t>
            </a:r>
            <a:r>
              <a:rPr lang="en-US" sz="2200" dirty="0" err="1" smtClean="0">
                <a:solidFill>
                  <a:srgbClr val="2B2B2B"/>
                </a:solidFill>
                <a:latin typeface="Times New Roman" pitchFamily="18" charset="0"/>
                <a:cs typeface="Times New Roman" pitchFamily="18" charset="0"/>
              </a:rPr>
              <a:t>cuộc</a:t>
            </a:r>
            <a:r>
              <a:rPr lang="en-US" sz="2200" dirty="0" smtClean="0">
                <a:solidFill>
                  <a:srgbClr val="2B2B2B"/>
                </a:solidFill>
                <a:latin typeface="Times New Roman" pitchFamily="18" charset="0"/>
                <a:cs typeface="Times New Roman" pitchFamily="18" charset="0"/>
              </a:rPr>
              <a:t> </a:t>
            </a:r>
            <a:r>
              <a:rPr lang="en-US" sz="2200" dirty="0" err="1" smtClean="0">
                <a:solidFill>
                  <a:srgbClr val="2B2B2B"/>
                </a:solidFill>
                <a:latin typeface="Times New Roman" pitchFamily="18" charset="0"/>
                <a:cs typeface="Times New Roman" pitchFamily="18" charset="0"/>
              </a:rPr>
              <a:t>kháng</a:t>
            </a:r>
            <a:r>
              <a:rPr lang="en-US" sz="2200" dirty="0" smtClean="0">
                <a:solidFill>
                  <a:srgbClr val="2B2B2B"/>
                </a:solidFill>
                <a:latin typeface="Times New Roman" pitchFamily="18" charset="0"/>
                <a:cs typeface="Times New Roman" pitchFamily="18" charset="0"/>
              </a:rPr>
              <a:t> </a:t>
            </a:r>
            <a:r>
              <a:rPr lang="en-US" sz="2200" dirty="0" err="1" smtClean="0">
                <a:solidFill>
                  <a:srgbClr val="2B2B2B"/>
                </a:solidFill>
                <a:latin typeface="Times New Roman" pitchFamily="18" charset="0"/>
                <a:cs typeface="Times New Roman" pitchFamily="18" charset="0"/>
              </a:rPr>
              <a:t>chiến</a:t>
            </a:r>
            <a:r>
              <a:rPr lang="en-US" sz="2200" dirty="0">
                <a:solidFill>
                  <a:srgbClr val="2B2B2B"/>
                </a:solidFill>
                <a:latin typeface="Times New Roman" pitchFamily="18" charset="0"/>
                <a:cs typeface="Times New Roman" pitchFamily="18" charset="0"/>
              </a:rPr>
              <a:t> </a:t>
            </a:r>
            <a:r>
              <a:rPr lang="en-US" sz="2200" dirty="0" smtClean="0">
                <a:solidFill>
                  <a:srgbClr val="2B2B2B"/>
                </a:solidFill>
                <a:latin typeface="Times New Roman" pitchFamily="18" charset="0"/>
                <a:cs typeface="Times New Roman" pitchFamily="18" charset="0"/>
              </a:rPr>
              <a:t>(1946 – 1954). </a:t>
            </a:r>
            <a:r>
              <a:rPr lang="en-US" sz="2200" dirty="0" err="1">
                <a:solidFill>
                  <a:srgbClr val="2B2B2B"/>
                </a:solidFill>
                <a:latin typeface="Times New Roman" pitchFamily="18" charset="0"/>
                <a:cs typeface="Times New Roman" pitchFamily="18" charset="0"/>
              </a:rPr>
              <a:t>Năm</a:t>
            </a:r>
            <a:r>
              <a:rPr lang="en-US" sz="2200" dirty="0">
                <a:solidFill>
                  <a:srgbClr val="2B2B2B"/>
                </a:solidFill>
                <a:latin typeface="Times New Roman" pitchFamily="18" charset="0"/>
                <a:cs typeface="Times New Roman" pitchFamily="18" charset="0"/>
              </a:rPr>
              <a:t> 1981, ATK </a:t>
            </a:r>
            <a:r>
              <a:rPr lang="en-US" sz="2200" dirty="0" err="1">
                <a:solidFill>
                  <a:srgbClr val="2B2B2B"/>
                </a:solidFill>
                <a:latin typeface="Times New Roman" pitchFamily="18" charset="0"/>
                <a:cs typeface="Times New Roman" pitchFamily="18" charset="0"/>
              </a:rPr>
              <a:t>Định</a:t>
            </a:r>
            <a:r>
              <a:rPr lang="en-US" sz="2200" dirty="0">
                <a:solidFill>
                  <a:srgbClr val="2B2B2B"/>
                </a:solidFill>
                <a:latin typeface="Times New Roman" pitchFamily="18" charset="0"/>
                <a:cs typeface="Times New Roman" pitchFamily="18" charset="0"/>
              </a:rPr>
              <a:t> </a:t>
            </a:r>
            <a:r>
              <a:rPr lang="en-US" sz="2200" dirty="0" err="1">
                <a:solidFill>
                  <a:srgbClr val="2B2B2B"/>
                </a:solidFill>
                <a:latin typeface="Times New Roman" pitchFamily="18" charset="0"/>
                <a:cs typeface="Times New Roman" pitchFamily="18" charset="0"/>
              </a:rPr>
              <a:t>Hóa</a:t>
            </a:r>
            <a:r>
              <a:rPr lang="en-US" sz="2200" dirty="0">
                <a:solidFill>
                  <a:srgbClr val="2B2B2B"/>
                </a:solidFill>
                <a:latin typeface="Times New Roman" pitchFamily="18" charset="0"/>
                <a:cs typeface="Times New Roman" pitchFamily="18" charset="0"/>
              </a:rPr>
              <a:t> </a:t>
            </a:r>
            <a:r>
              <a:rPr lang="en-US" sz="2200" dirty="0" err="1">
                <a:solidFill>
                  <a:srgbClr val="2B2B2B"/>
                </a:solidFill>
                <a:latin typeface="Times New Roman" pitchFamily="18" charset="0"/>
                <a:cs typeface="Times New Roman" pitchFamily="18" charset="0"/>
              </a:rPr>
              <a:t>được</a:t>
            </a:r>
            <a:r>
              <a:rPr lang="en-US" sz="2200" dirty="0">
                <a:solidFill>
                  <a:srgbClr val="2B2B2B"/>
                </a:solidFill>
                <a:latin typeface="Times New Roman" pitchFamily="18" charset="0"/>
                <a:cs typeface="Times New Roman" pitchFamily="18" charset="0"/>
              </a:rPr>
              <a:t> </a:t>
            </a:r>
            <a:r>
              <a:rPr lang="en-US" sz="2200" dirty="0" err="1">
                <a:solidFill>
                  <a:srgbClr val="2B2B2B"/>
                </a:solidFill>
                <a:latin typeface="Times New Roman" pitchFamily="18" charset="0"/>
                <a:cs typeface="Times New Roman" pitchFamily="18" charset="0"/>
              </a:rPr>
              <a:t>Bộ</a:t>
            </a:r>
            <a:r>
              <a:rPr lang="en-US" sz="2200" dirty="0">
                <a:solidFill>
                  <a:srgbClr val="2B2B2B"/>
                </a:solidFill>
                <a:latin typeface="Times New Roman" pitchFamily="18" charset="0"/>
                <a:cs typeface="Times New Roman" pitchFamily="18" charset="0"/>
              </a:rPr>
              <a:t> </a:t>
            </a:r>
            <a:r>
              <a:rPr lang="en-US" sz="2200" dirty="0" smtClean="0">
                <a:solidFill>
                  <a:srgbClr val="2B2B2B"/>
                </a:solidFill>
                <a:latin typeface="Times New Roman" pitchFamily="18" charset="0"/>
                <a:cs typeface="Times New Roman" pitchFamily="18" charset="0"/>
              </a:rPr>
              <a:t>VHTT </a:t>
            </a:r>
            <a:r>
              <a:rPr lang="en-US" sz="2200" dirty="0">
                <a:solidFill>
                  <a:srgbClr val="2B2B2B"/>
                </a:solidFill>
                <a:latin typeface="Times New Roman" pitchFamily="18" charset="0"/>
                <a:cs typeface="Times New Roman" pitchFamily="18" charset="0"/>
              </a:rPr>
              <a:t>(nay </a:t>
            </a:r>
            <a:r>
              <a:rPr lang="en-US" sz="2200" dirty="0" err="1">
                <a:solidFill>
                  <a:srgbClr val="2B2B2B"/>
                </a:solidFill>
                <a:latin typeface="Times New Roman" pitchFamily="18" charset="0"/>
                <a:cs typeface="Times New Roman" pitchFamily="18" charset="0"/>
              </a:rPr>
              <a:t>là</a:t>
            </a:r>
            <a:r>
              <a:rPr lang="en-US" sz="2200" dirty="0">
                <a:solidFill>
                  <a:srgbClr val="2B2B2B"/>
                </a:solidFill>
                <a:latin typeface="Times New Roman" pitchFamily="18" charset="0"/>
                <a:cs typeface="Times New Roman" pitchFamily="18" charset="0"/>
              </a:rPr>
              <a:t> </a:t>
            </a:r>
            <a:r>
              <a:rPr lang="en-US" sz="2200" dirty="0" err="1">
                <a:solidFill>
                  <a:srgbClr val="2B2B2B"/>
                </a:solidFill>
                <a:latin typeface="Times New Roman" pitchFamily="18" charset="0"/>
                <a:cs typeface="Times New Roman" pitchFamily="18" charset="0"/>
              </a:rPr>
              <a:t>Bộ</a:t>
            </a:r>
            <a:r>
              <a:rPr lang="en-US" sz="2200" dirty="0">
                <a:solidFill>
                  <a:srgbClr val="2B2B2B"/>
                </a:solidFill>
                <a:latin typeface="Times New Roman" pitchFamily="18" charset="0"/>
                <a:cs typeface="Times New Roman" pitchFamily="18" charset="0"/>
              </a:rPr>
              <a:t> VHTTDL) </a:t>
            </a:r>
            <a:r>
              <a:rPr lang="en-US" sz="2200" dirty="0" err="1">
                <a:solidFill>
                  <a:srgbClr val="2B2B2B"/>
                </a:solidFill>
                <a:latin typeface="Times New Roman" pitchFamily="18" charset="0"/>
                <a:cs typeface="Times New Roman" pitchFamily="18" charset="0"/>
              </a:rPr>
              <a:t>xếp</a:t>
            </a:r>
            <a:r>
              <a:rPr lang="en-US" sz="2200" dirty="0">
                <a:solidFill>
                  <a:srgbClr val="2B2B2B"/>
                </a:solidFill>
                <a:latin typeface="Times New Roman" pitchFamily="18" charset="0"/>
                <a:cs typeface="Times New Roman" pitchFamily="18" charset="0"/>
              </a:rPr>
              <a:t> </a:t>
            </a:r>
            <a:r>
              <a:rPr lang="en-US" sz="2200" dirty="0" err="1">
                <a:solidFill>
                  <a:srgbClr val="2B2B2B"/>
                </a:solidFill>
                <a:latin typeface="Times New Roman" pitchFamily="18" charset="0"/>
                <a:cs typeface="Times New Roman" pitchFamily="18" charset="0"/>
              </a:rPr>
              <a:t>hạng</a:t>
            </a:r>
            <a:r>
              <a:rPr lang="en-US" sz="2200" dirty="0">
                <a:solidFill>
                  <a:srgbClr val="2B2B2B"/>
                </a:solidFill>
                <a:latin typeface="Times New Roman" pitchFamily="18" charset="0"/>
                <a:cs typeface="Times New Roman" pitchFamily="18" charset="0"/>
              </a:rPr>
              <a:t> di </a:t>
            </a:r>
            <a:r>
              <a:rPr lang="en-US" sz="2200" dirty="0" err="1">
                <a:solidFill>
                  <a:srgbClr val="2B2B2B"/>
                </a:solidFill>
                <a:latin typeface="Times New Roman" pitchFamily="18" charset="0"/>
                <a:cs typeface="Times New Roman" pitchFamily="18" charset="0"/>
              </a:rPr>
              <a:t>tích</a:t>
            </a:r>
            <a:r>
              <a:rPr lang="en-US" sz="2200" dirty="0">
                <a:solidFill>
                  <a:srgbClr val="2B2B2B"/>
                </a:solidFill>
                <a:latin typeface="Times New Roman" pitchFamily="18" charset="0"/>
                <a:cs typeface="Times New Roman" pitchFamily="18" charset="0"/>
              </a:rPr>
              <a:t> </a:t>
            </a:r>
            <a:r>
              <a:rPr lang="en-US" sz="2200" dirty="0" err="1">
                <a:solidFill>
                  <a:srgbClr val="2B2B2B"/>
                </a:solidFill>
                <a:latin typeface="Times New Roman" pitchFamily="18" charset="0"/>
                <a:cs typeface="Times New Roman" pitchFamily="18" charset="0"/>
              </a:rPr>
              <a:t>lịch</a:t>
            </a:r>
            <a:r>
              <a:rPr lang="en-US" sz="2200" dirty="0">
                <a:solidFill>
                  <a:srgbClr val="2B2B2B"/>
                </a:solidFill>
                <a:latin typeface="Times New Roman" pitchFamily="18" charset="0"/>
                <a:cs typeface="Times New Roman" pitchFamily="18" charset="0"/>
              </a:rPr>
              <a:t> </a:t>
            </a:r>
            <a:r>
              <a:rPr lang="en-US" sz="2200" dirty="0" err="1">
                <a:solidFill>
                  <a:srgbClr val="2B2B2B"/>
                </a:solidFill>
                <a:latin typeface="Times New Roman" pitchFamily="18" charset="0"/>
                <a:cs typeface="Times New Roman" pitchFamily="18" charset="0"/>
              </a:rPr>
              <a:t>sử</a:t>
            </a:r>
            <a:r>
              <a:rPr lang="en-US" sz="2200" dirty="0">
                <a:solidFill>
                  <a:srgbClr val="2B2B2B"/>
                </a:solidFill>
                <a:latin typeface="Times New Roman" pitchFamily="18" charset="0"/>
                <a:cs typeface="Times New Roman" pitchFamily="18" charset="0"/>
              </a:rPr>
              <a:t> </a:t>
            </a:r>
            <a:r>
              <a:rPr lang="en-US" sz="2200" dirty="0" err="1">
                <a:solidFill>
                  <a:srgbClr val="2B2B2B"/>
                </a:solidFill>
                <a:latin typeface="Times New Roman" pitchFamily="18" charset="0"/>
                <a:cs typeface="Times New Roman" pitchFamily="18" charset="0"/>
              </a:rPr>
              <a:t>quốc</a:t>
            </a:r>
            <a:r>
              <a:rPr lang="en-US" sz="2200" dirty="0">
                <a:solidFill>
                  <a:srgbClr val="2B2B2B"/>
                </a:solidFill>
                <a:latin typeface="Times New Roman" pitchFamily="18" charset="0"/>
                <a:cs typeface="Times New Roman" pitchFamily="18" charset="0"/>
              </a:rPr>
              <a:t> </a:t>
            </a:r>
            <a:r>
              <a:rPr lang="en-US" sz="2200" dirty="0" err="1">
                <a:solidFill>
                  <a:srgbClr val="2B2B2B"/>
                </a:solidFill>
                <a:latin typeface="Times New Roman" pitchFamily="18" charset="0"/>
                <a:cs typeface="Times New Roman" pitchFamily="18" charset="0"/>
              </a:rPr>
              <a:t>gia</a:t>
            </a:r>
            <a:r>
              <a:rPr lang="en-US" sz="2200" dirty="0">
                <a:solidFill>
                  <a:srgbClr val="2B2B2B"/>
                </a:solidFill>
                <a:latin typeface="Times New Roman" pitchFamily="18" charset="0"/>
                <a:cs typeface="Times New Roman" pitchFamily="18" charset="0"/>
              </a:rPr>
              <a:t>. </a:t>
            </a:r>
            <a:r>
              <a:rPr lang="en-US" sz="2200" dirty="0" err="1" smtClean="0">
                <a:solidFill>
                  <a:srgbClr val="2B2B2B"/>
                </a:solidFill>
                <a:latin typeface="Times New Roman" pitchFamily="18" charset="0"/>
                <a:cs typeface="Times New Roman" pitchFamily="18" charset="0"/>
              </a:rPr>
              <a:t>Năm</a:t>
            </a:r>
            <a:r>
              <a:rPr lang="en-US" sz="2200" dirty="0" smtClean="0">
                <a:solidFill>
                  <a:srgbClr val="2B2B2B"/>
                </a:solidFill>
                <a:latin typeface="Times New Roman" pitchFamily="18" charset="0"/>
                <a:cs typeface="Times New Roman" pitchFamily="18" charset="0"/>
              </a:rPr>
              <a:t> 2012</a:t>
            </a:r>
            <a:r>
              <a:rPr lang="en-US" sz="2200" dirty="0">
                <a:solidFill>
                  <a:srgbClr val="2B2B2B"/>
                </a:solidFill>
                <a:latin typeface="Times New Roman" pitchFamily="18" charset="0"/>
                <a:cs typeface="Times New Roman" pitchFamily="18" charset="0"/>
              </a:rPr>
              <a:t>, </a:t>
            </a:r>
            <a:r>
              <a:rPr lang="en-US" sz="2200" dirty="0" err="1">
                <a:solidFill>
                  <a:srgbClr val="2B2B2B"/>
                </a:solidFill>
                <a:latin typeface="Times New Roman" pitchFamily="18" charset="0"/>
                <a:cs typeface="Times New Roman" pitchFamily="18" charset="0"/>
              </a:rPr>
              <a:t>Thủ</a:t>
            </a:r>
            <a:r>
              <a:rPr lang="en-US" sz="2200" dirty="0">
                <a:solidFill>
                  <a:srgbClr val="2B2B2B"/>
                </a:solidFill>
                <a:latin typeface="Times New Roman" pitchFamily="18" charset="0"/>
                <a:cs typeface="Times New Roman" pitchFamily="18" charset="0"/>
              </a:rPr>
              <a:t> </a:t>
            </a:r>
            <a:r>
              <a:rPr lang="en-US" sz="2200" dirty="0" err="1">
                <a:solidFill>
                  <a:srgbClr val="2B2B2B"/>
                </a:solidFill>
                <a:latin typeface="Times New Roman" pitchFamily="18" charset="0"/>
                <a:cs typeface="Times New Roman" pitchFamily="18" charset="0"/>
              </a:rPr>
              <a:t>tướng</a:t>
            </a:r>
            <a:r>
              <a:rPr lang="en-US" sz="2200" dirty="0">
                <a:solidFill>
                  <a:srgbClr val="2B2B2B"/>
                </a:solidFill>
                <a:latin typeface="Times New Roman" pitchFamily="18" charset="0"/>
                <a:cs typeface="Times New Roman" pitchFamily="18" charset="0"/>
              </a:rPr>
              <a:t> </a:t>
            </a:r>
            <a:r>
              <a:rPr lang="en-US" sz="2200" dirty="0" err="1">
                <a:solidFill>
                  <a:srgbClr val="2B2B2B"/>
                </a:solidFill>
                <a:latin typeface="Times New Roman" pitchFamily="18" charset="0"/>
                <a:cs typeface="Times New Roman" pitchFamily="18" charset="0"/>
              </a:rPr>
              <a:t>Chính</a:t>
            </a:r>
            <a:r>
              <a:rPr lang="en-US" sz="2200" dirty="0">
                <a:solidFill>
                  <a:srgbClr val="2B2B2B"/>
                </a:solidFill>
                <a:latin typeface="Times New Roman" pitchFamily="18" charset="0"/>
                <a:cs typeface="Times New Roman" pitchFamily="18" charset="0"/>
              </a:rPr>
              <a:t> </a:t>
            </a:r>
            <a:r>
              <a:rPr lang="en-US" sz="2200" dirty="0" err="1">
                <a:solidFill>
                  <a:srgbClr val="2B2B2B"/>
                </a:solidFill>
                <a:latin typeface="Times New Roman" pitchFamily="18" charset="0"/>
                <a:cs typeface="Times New Roman" pitchFamily="18" charset="0"/>
              </a:rPr>
              <a:t>phủ</a:t>
            </a:r>
            <a:r>
              <a:rPr lang="en-US" sz="2200" dirty="0">
                <a:solidFill>
                  <a:srgbClr val="2B2B2B"/>
                </a:solidFill>
                <a:latin typeface="Times New Roman" pitchFamily="18" charset="0"/>
                <a:cs typeface="Times New Roman" pitchFamily="18" charset="0"/>
              </a:rPr>
              <a:t> </a:t>
            </a:r>
            <a:r>
              <a:rPr lang="en-US" sz="2200" dirty="0" err="1">
                <a:solidFill>
                  <a:srgbClr val="2B2B2B"/>
                </a:solidFill>
                <a:latin typeface="Times New Roman" pitchFamily="18" charset="0"/>
                <a:cs typeface="Times New Roman" pitchFamily="18" charset="0"/>
              </a:rPr>
              <a:t>đã</a:t>
            </a:r>
            <a:r>
              <a:rPr lang="en-US" sz="2200" dirty="0">
                <a:solidFill>
                  <a:srgbClr val="2B2B2B"/>
                </a:solidFill>
                <a:latin typeface="Times New Roman" pitchFamily="18" charset="0"/>
                <a:cs typeface="Times New Roman" pitchFamily="18" charset="0"/>
              </a:rPr>
              <a:t> </a:t>
            </a:r>
            <a:r>
              <a:rPr lang="en-US" sz="2200" dirty="0" err="1">
                <a:solidFill>
                  <a:srgbClr val="2B2B2B"/>
                </a:solidFill>
                <a:latin typeface="Times New Roman" pitchFamily="18" charset="0"/>
                <a:cs typeface="Times New Roman" pitchFamily="18" charset="0"/>
              </a:rPr>
              <a:t>xếp</a:t>
            </a:r>
            <a:r>
              <a:rPr lang="en-US" sz="2200" dirty="0">
                <a:solidFill>
                  <a:srgbClr val="2B2B2B"/>
                </a:solidFill>
                <a:latin typeface="Times New Roman" pitchFamily="18" charset="0"/>
                <a:cs typeface="Times New Roman" pitchFamily="18" charset="0"/>
              </a:rPr>
              <a:t> </a:t>
            </a:r>
            <a:r>
              <a:rPr lang="en-US" sz="2200" dirty="0" err="1">
                <a:solidFill>
                  <a:srgbClr val="2B2B2B"/>
                </a:solidFill>
                <a:latin typeface="Times New Roman" pitchFamily="18" charset="0"/>
                <a:cs typeface="Times New Roman" pitchFamily="18" charset="0"/>
              </a:rPr>
              <a:t>hạng</a:t>
            </a:r>
            <a:r>
              <a:rPr lang="en-US" sz="2200" dirty="0">
                <a:solidFill>
                  <a:srgbClr val="2B2B2B"/>
                </a:solidFill>
                <a:latin typeface="Times New Roman" pitchFamily="18" charset="0"/>
                <a:cs typeface="Times New Roman" pitchFamily="18" charset="0"/>
              </a:rPr>
              <a:t> ATK </a:t>
            </a:r>
            <a:r>
              <a:rPr lang="en-US" sz="2200" dirty="0" err="1">
                <a:solidFill>
                  <a:srgbClr val="2B2B2B"/>
                </a:solidFill>
                <a:latin typeface="Times New Roman" pitchFamily="18" charset="0"/>
                <a:cs typeface="Times New Roman" pitchFamily="18" charset="0"/>
              </a:rPr>
              <a:t>Định</a:t>
            </a:r>
            <a:r>
              <a:rPr lang="en-US" sz="2200" dirty="0">
                <a:solidFill>
                  <a:srgbClr val="2B2B2B"/>
                </a:solidFill>
                <a:latin typeface="Times New Roman" pitchFamily="18" charset="0"/>
                <a:cs typeface="Times New Roman" pitchFamily="18" charset="0"/>
              </a:rPr>
              <a:t> </a:t>
            </a:r>
            <a:r>
              <a:rPr lang="en-US" sz="2200" dirty="0" err="1">
                <a:solidFill>
                  <a:srgbClr val="2B2B2B"/>
                </a:solidFill>
                <a:latin typeface="Times New Roman" pitchFamily="18" charset="0"/>
                <a:cs typeface="Times New Roman" pitchFamily="18" charset="0"/>
              </a:rPr>
              <a:t>Hóa</a:t>
            </a:r>
            <a:r>
              <a:rPr lang="en-US" sz="2200" dirty="0">
                <a:solidFill>
                  <a:srgbClr val="2B2B2B"/>
                </a:solidFill>
                <a:latin typeface="Times New Roman" pitchFamily="18" charset="0"/>
                <a:cs typeface="Times New Roman" pitchFamily="18" charset="0"/>
              </a:rPr>
              <a:t> </a:t>
            </a:r>
            <a:r>
              <a:rPr lang="en-US" sz="2200" dirty="0" err="1">
                <a:solidFill>
                  <a:srgbClr val="2B2B2B"/>
                </a:solidFill>
                <a:latin typeface="Times New Roman" pitchFamily="18" charset="0"/>
                <a:cs typeface="Times New Roman" pitchFamily="18" charset="0"/>
              </a:rPr>
              <a:t>là</a:t>
            </a:r>
            <a:r>
              <a:rPr lang="en-US" sz="2200" dirty="0">
                <a:solidFill>
                  <a:srgbClr val="2B2B2B"/>
                </a:solidFill>
                <a:latin typeface="Times New Roman" pitchFamily="18" charset="0"/>
                <a:cs typeface="Times New Roman" pitchFamily="18" charset="0"/>
              </a:rPr>
              <a:t> Di </a:t>
            </a:r>
            <a:r>
              <a:rPr lang="en-US" sz="2200" dirty="0" err="1">
                <a:solidFill>
                  <a:srgbClr val="2B2B2B"/>
                </a:solidFill>
                <a:latin typeface="Times New Roman" pitchFamily="18" charset="0"/>
                <a:cs typeface="Times New Roman" pitchFamily="18" charset="0"/>
              </a:rPr>
              <a:t>tích</a:t>
            </a:r>
            <a:r>
              <a:rPr lang="en-US" sz="2200" dirty="0">
                <a:solidFill>
                  <a:srgbClr val="2B2B2B"/>
                </a:solidFill>
                <a:latin typeface="Times New Roman" pitchFamily="18" charset="0"/>
                <a:cs typeface="Times New Roman" pitchFamily="18" charset="0"/>
              </a:rPr>
              <a:t> </a:t>
            </a:r>
            <a:r>
              <a:rPr lang="en-US" sz="2200" dirty="0" err="1">
                <a:solidFill>
                  <a:srgbClr val="2B2B2B"/>
                </a:solidFill>
                <a:latin typeface="Times New Roman" pitchFamily="18" charset="0"/>
                <a:cs typeface="Times New Roman" pitchFamily="18" charset="0"/>
              </a:rPr>
              <a:t>quốc</a:t>
            </a:r>
            <a:r>
              <a:rPr lang="en-US" sz="2200" dirty="0">
                <a:solidFill>
                  <a:srgbClr val="2B2B2B"/>
                </a:solidFill>
                <a:latin typeface="Times New Roman" pitchFamily="18" charset="0"/>
                <a:cs typeface="Times New Roman" pitchFamily="18" charset="0"/>
              </a:rPr>
              <a:t> </a:t>
            </a:r>
            <a:r>
              <a:rPr lang="en-US" sz="2200" dirty="0" err="1">
                <a:solidFill>
                  <a:srgbClr val="2B2B2B"/>
                </a:solidFill>
                <a:latin typeface="Times New Roman" pitchFamily="18" charset="0"/>
                <a:cs typeface="Times New Roman" pitchFamily="18" charset="0"/>
              </a:rPr>
              <a:t>gia</a:t>
            </a:r>
            <a:r>
              <a:rPr lang="en-US" sz="2200" dirty="0">
                <a:solidFill>
                  <a:srgbClr val="2B2B2B"/>
                </a:solidFill>
                <a:latin typeface="Times New Roman" pitchFamily="18" charset="0"/>
                <a:cs typeface="Times New Roman" pitchFamily="18" charset="0"/>
              </a:rPr>
              <a:t> </a:t>
            </a:r>
            <a:r>
              <a:rPr lang="en-US" sz="2200" dirty="0" err="1">
                <a:solidFill>
                  <a:srgbClr val="2B2B2B"/>
                </a:solidFill>
                <a:latin typeface="Times New Roman" pitchFamily="18" charset="0"/>
                <a:cs typeface="Times New Roman" pitchFamily="18" charset="0"/>
              </a:rPr>
              <a:t>đặc</a:t>
            </a:r>
            <a:r>
              <a:rPr lang="en-US" sz="2200" dirty="0">
                <a:solidFill>
                  <a:srgbClr val="2B2B2B"/>
                </a:solidFill>
                <a:latin typeface="Times New Roman" pitchFamily="18" charset="0"/>
                <a:cs typeface="Times New Roman" pitchFamily="18" charset="0"/>
              </a:rPr>
              <a:t> </a:t>
            </a:r>
            <a:r>
              <a:rPr lang="en-US" sz="2200" dirty="0" err="1">
                <a:solidFill>
                  <a:srgbClr val="2B2B2B"/>
                </a:solidFill>
                <a:latin typeface="Times New Roman" pitchFamily="18" charset="0"/>
                <a:cs typeface="Times New Roman" pitchFamily="18" charset="0"/>
              </a:rPr>
              <a:t>biệt</a:t>
            </a:r>
            <a:r>
              <a:rPr lang="en-US" sz="2200" dirty="0">
                <a:solidFill>
                  <a:srgbClr val="2B2B2B"/>
                </a:solidFill>
                <a:latin typeface="Times New Roman" pitchFamily="18" charset="0"/>
                <a:cs typeface="Times New Roman" pitchFamily="18" charset="0"/>
              </a:rPr>
              <a:t>. </a:t>
            </a:r>
            <a:endParaRPr lang="en-US" sz="2200" dirty="0" smtClean="0">
              <a:solidFill>
                <a:srgbClr val="2B2B2B"/>
              </a:solidFill>
              <a:latin typeface="Times New Roman" pitchFamily="18" charset="0"/>
              <a:cs typeface="Times New Roman" pitchFamily="18" charset="0"/>
            </a:endParaRPr>
          </a:p>
        </p:txBody>
      </p:sp>
      <p:pic>
        <p:nvPicPr>
          <p:cNvPr id="16386" name="Hình ảnh 3"/>
          <p:cNvPicPr>
            <a:picLocks noChangeAspect="1"/>
          </p:cNvPicPr>
          <p:nvPr/>
        </p:nvPicPr>
        <p:blipFill>
          <a:blip r:embed="rId2"/>
          <a:srcRect/>
          <a:stretch>
            <a:fillRect/>
          </a:stretch>
        </p:blipFill>
        <p:spPr bwMode="auto">
          <a:xfrm>
            <a:off x="5257800" y="1371600"/>
            <a:ext cx="3743325" cy="4724400"/>
          </a:xfrm>
          <a:prstGeom prst="rect">
            <a:avLst/>
          </a:prstGeom>
          <a:noFill/>
          <a:ln w="9525">
            <a:noFill/>
            <a:miter lim="800000"/>
            <a:headEnd/>
            <a:tailEnd/>
          </a:ln>
        </p:spPr>
      </p:pic>
    </p:spTree>
    <p:extLst>
      <p:ext uri="{BB962C8B-B14F-4D97-AF65-F5344CB8AC3E}">
        <p14:creationId xmlns:p14="http://schemas.microsoft.com/office/powerpoint/2010/main" val="31646883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Chỗ dành sẵn cho Nội dung 2"/>
          <p:cNvSpPr>
            <a:spLocks noGrp="1"/>
          </p:cNvSpPr>
          <p:nvPr>
            <p:ph idx="1"/>
          </p:nvPr>
        </p:nvSpPr>
        <p:spPr>
          <a:xfrm>
            <a:off x="609600" y="208227"/>
            <a:ext cx="3962400" cy="6371961"/>
          </a:xfrm>
        </p:spPr>
        <p:txBody>
          <a:bodyPr/>
          <a:lstStyle/>
          <a:p>
            <a:r>
              <a:rPr lang="vi-VN" sz="2400" b="1" u="sng" dirty="0" smtClean="0">
                <a:solidFill>
                  <a:srgbClr val="2B2B2B"/>
                </a:solidFill>
                <a:latin typeface="Times New Roman" pitchFamily="18" charset="0"/>
                <a:cs typeface="Times New Roman" pitchFamily="18" charset="0"/>
              </a:rPr>
              <a:t>Hồ Núi Cốc</a:t>
            </a:r>
          </a:p>
          <a:p>
            <a:pPr marL="0" indent="0">
              <a:buNone/>
            </a:pPr>
            <a:r>
              <a:rPr lang="en-US" sz="2400" dirty="0" err="1" smtClean="0">
                <a:solidFill>
                  <a:srgbClr val="2B2B2B"/>
                </a:solidFill>
                <a:latin typeface="Times New Roman" pitchFamily="18" charset="0"/>
                <a:cs typeface="Times New Roman" pitchFamily="18" charset="0"/>
              </a:rPr>
              <a:t>Hồ</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Núi</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Cốc</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là</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hồ</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nhân</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tạo</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thuộc</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địa</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phận</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huyện</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Đại</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Từ</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cách</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trung</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tâm</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thành</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phố</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khoảng</a:t>
            </a:r>
            <a:r>
              <a:rPr lang="en-US" sz="2400" dirty="0" smtClean="0">
                <a:solidFill>
                  <a:srgbClr val="2B2B2B"/>
                </a:solidFill>
                <a:latin typeface="Times New Roman" pitchFamily="18" charset="0"/>
                <a:cs typeface="Times New Roman" pitchFamily="18" charset="0"/>
              </a:rPr>
              <a:t> 20km </a:t>
            </a:r>
            <a:r>
              <a:rPr lang="en-US" sz="2400" dirty="0" err="1" smtClean="0">
                <a:solidFill>
                  <a:srgbClr val="2B2B2B"/>
                </a:solidFill>
                <a:latin typeface="Times New Roman" pitchFamily="18" charset="0"/>
                <a:cs typeface="Times New Roman" pitchFamily="18" charset="0"/>
              </a:rPr>
              <a:t>về</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phía</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Tây</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nơi</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nổi</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tiếng</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với</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phong</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cảnh</a:t>
            </a:r>
            <a:r>
              <a:rPr lang="en-US" sz="2400" dirty="0" smtClean="0">
                <a:solidFill>
                  <a:srgbClr val="2B2B2B"/>
                </a:solidFill>
                <a:latin typeface="Times New Roman" pitchFamily="18" charset="0"/>
                <a:cs typeface="Times New Roman" pitchFamily="18" charset="0"/>
              </a:rPr>
              <a:t> non </a:t>
            </a:r>
            <a:r>
              <a:rPr lang="en-US" sz="2400" dirty="0" err="1" smtClean="0">
                <a:solidFill>
                  <a:srgbClr val="2B2B2B"/>
                </a:solidFill>
                <a:latin typeface="Times New Roman" pitchFamily="18" charset="0"/>
                <a:cs typeface="Times New Roman" pitchFamily="18" charset="0"/>
              </a:rPr>
              <a:t>nước</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hữu</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tình</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gắn</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với</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truyền</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thuyết</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về</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tình</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yêu</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của</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nàng</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Công</a:t>
            </a:r>
            <a:r>
              <a:rPr lang="en-US" sz="2400" dirty="0" smtClean="0">
                <a:solidFill>
                  <a:srgbClr val="2B2B2B"/>
                </a:solidFill>
                <a:latin typeface="Times New Roman" pitchFamily="18" charset="0"/>
                <a:cs typeface="Times New Roman" pitchFamily="18" charset="0"/>
              </a:rPr>
              <a:t> - </a:t>
            </a:r>
            <a:r>
              <a:rPr lang="en-US" sz="2400" dirty="0" err="1" smtClean="0">
                <a:solidFill>
                  <a:srgbClr val="2B2B2B"/>
                </a:solidFill>
                <a:latin typeface="Times New Roman" pitchFamily="18" charset="0"/>
                <a:cs typeface="Times New Roman" pitchFamily="18" charset="0"/>
              </a:rPr>
              <a:t>chàng</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Cốc</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là</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địa</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điểm</a:t>
            </a:r>
            <a:r>
              <a:rPr lang="en-US" sz="2400" dirty="0" smtClean="0">
                <a:solidFill>
                  <a:srgbClr val="2B2B2B"/>
                </a:solidFill>
                <a:latin typeface="Times New Roman" pitchFamily="18" charset="0"/>
                <a:cs typeface="Times New Roman" pitchFamily="18" charset="0"/>
              </a:rPr>
              <a:t> du </a:t>
            </a:r>
            <a:r>
              <a:rPr lang="en-US" sz="2400" dirty="0" err="1" smtClean="0">
                <a:solidFill>
                  <a:srgbClr val="2B2B2B"/>
                </a:solidFill>
                <a:latin typeface="Times New Roman" pitchFamily="18" charset="0"/>
                <a:cs typeface="Times New Roman" pitchFamily="18" charset="0"/>
              </a:rPr>
              <a:t>lịch</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nổi</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tiếng</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nhất</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của</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Thái</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Nguyên</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Đến</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đây</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thầy</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cô</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và</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các</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bạn</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sẽ</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được</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trải</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nghiệm</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nhiều</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hoạt</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động</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thú</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vị</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như</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đi</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thuyền</a:t>
            </a:r>
            <a:r>
              <a:rPr lang="en-US" sz="2400" dirty="0" smtClean="0">
                <a:solidFill>
                  <a:srgbClr val="2B2B2B"/>
                </a:solidFill>
                <a:latin typeface="Times New Roman" pitchFamily="18" charset="0"/>
                <a:cs typeface="Times New Roman" pitchFamily="18" charset="0"/>
              </a:rPr>
              <a:t> du </a:t>
            </a:r>
            <a:r>
              <a:rPr lang="en-US" sz="2400" dirty="0" err="1" smtClean="0">
                <a:solidFill>
                  <a:srgbClr val="2B2B2B"/>
                </a:solidFill>
                <a:latin typeface="Times New Roman" pitchFamily="18" charset="0"/>
                <a:cs typeface="Times New Roman" pitchFamily="18" charset="0"/>
              </a:rPr>
              <a:t>ngoạn</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trên</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mặt</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hồ</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thưởng</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thức</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chương</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trình</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nhạc</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nước</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tham</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quan</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động</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âm</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phủ</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vui</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chơi</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tại</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công</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viên</a:t>
            </a:r>
            <a:r>
              <a:rPr lang="en-US" sz="2400" dirty="0" smtClean="0">
                <a:solidFill>
                  <a:srgbClr val="2B2B2B"/>
                </a:solidFill>
                <a:latin typeface="Times New Roman" pitchFamily="18" charset="0"/>
                <a:cs typeface="Times New Roman" pitchFamily="18" charset="0"/>
              </a:rPr>
              <a:t> </a:t>
            </a:r>
            <a:r>
              <a:rPr lang="en-US" sz="2400" dirty="0" err="1" smtClean="0">
                <a:solidFill>
                  <a:srgbClr val="2B2B2B"/>
                </a:solidFill>
                <a:latin typeface="Times New Roman" pitchFamily="18" charset="0"/>
                <a:cs typeface="Times New Roman" pitchFamily="18" charset="0"/>
              </a:rPr>
              <a:t>nước</a:t>
            </a:r>
            <a:r>
              <a:rPr lang="en-US" sz="2400" dirty="0" smtClean="0">
                <a:solidFill>
                  <a:srgbClr val="2B2B2B"/>
                </a:solidFill>
                <a:latin typeface="Times New Roman" pitchFamily="18" charset="0"/>
                <a:cs typeface="Times New Roman" pitchFamily="18" charset="0"/>
              </a:rPr>
              <a:t> … </a:t>
            </a:r>
            <a:endParaRPr lang="vi-VN" sz="2400" dirty="0" smtClean="0">
              <a:latin typeface="Times New Roman" pitchFamily="18" charset="0"/>
              <a:cs typeface="Times New Roman" pitchFamily="18" charset="0"/>
            </a:endParaRPr>
          </a:p>
        </p:txBody>
      </p:sp>
      <p:pic>
        <p:nvPicPr>
          <p:cNvPr id="2" name="Hình ảnh 3">
            <a:extLst>
              <a:ext uri="{FF2B5EF4-FFF2-40B4-BE49-F238E27FC236}"/>
            </a:extLst>
          </p:cNvPr>
          <p:cNvPicPr>
            <a:picLocks noChangeAspect="1"/>
          </p:cNvPicPr>
          <p:nvPr/>
        </p:nvPicPr>
        <p:blipFill>
          <a:blip r:embed="rId2"/>
          <a:stretch>
            <a:fillRect/>
          </a:stretch>
        </p:blipFill>
        <p:spPr>
          <a:xfrm>
            <a:off x="4749306" y="277176"/>
            <a:ext cx="3996960" cy="296793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9459" name="Hình ảnh 5"/>
          <p:cNvPicPr>
            <a:picLocks noChangeAspect="1"/>
          </p:cNvPicPr>
          <p:nvPr/>
        </p:nvPicPr>
        <p:blipFill>
          <a:blip r:embed="rId3"/>
          <a:srcRect/>
          <a:stretch>
            <a:fillRect/>
          </a:stretch>
        </p:blipFill>
        <p:spPr bwMode="auto">
          <a:xfrm>
            <a:off x="4749405" y="3613150"/>
            <a:ext cx="3996928" cy="2967038"/>
          </a:xfrm>
          <a:prstGeom prst="rect">
            <a:avLst/>
          </a:prstGeom>
          <a:noFill/>
          <a:ln w="9525">
            <a:noFill/>
            <a:miter lim="800000"/>
            <a:headEnd/>
            <a:tailEnd/>
          </a:ln>
        </p:spPr>
      </p:pic>
    </p:spTree>
    <p:extLst>
      <p:ext uri="{BB962C8B-B14F-4D97-AF65-F5344CB8AC3E}">
        <p14:creationId xmlns:p14="http://schemas.microsoft.com/office/powerpoint/2010/main" val="38187156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ết quả hình ảnh cho trang phục dân tộc ở thái ngu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9825" y="2362200"/>
            <a:ext cx="2809875" cy="194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32721cd2-d4f9-48c9-aa96-1973ce1a907c?t=15027853345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76200"/>
            <a:ext cx="28956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Kết quả hình ảnh cho trang phục dân tộc ở thái nguyê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09537"/>
            <a:ext cx="2857500"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t1fv78sxyqxqhytvzga59aj7r4l8lwb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362200"/>
            <a:ext cx="28956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descr="Kết quả hình ảnh cho hình ảnh dân tộc hoa ở thái nguyê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791" y="4747355"/>
            <a:ext cx="28575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descr="Kết quả hình ảnh cho hình ảnh dân tộc sán chay ở thái nguyê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6100" y="2362200"/>
            <a:ext cx="2971800" cy="2000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descr="Kết quả hình ảnh cho hình ảnh dân tộckinh ở thái nguyê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 y="76200"/>
            <a:ext cx="28575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9" descr=" Thiếu nứ dacirc;n tộc Mocirc;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40482" y="4810125"/>
            <a:ext cx="1922318"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886200" y="1981200"/>
            <a:ext cx="1922318" cy="410882"/>
          </a:xfrm>
          <a:prstGeom prst="rect">
            <a:avLst/>
          </a:prstGeom>
          <a:noFill/>
        </p:spPr>
        <p:txBody>
          <a:bodyPr wrap="square" rtlCol="0">
            <a:spAutoFit/>
          </a:bodyPr>
          <a:lstStyle/>
          <a:p>
            <a:pPr algn="just">
              <a:lnSpc>
                <a:spcPct val="115000"/>
              </a:lnSpc>
              <a:spcAft>
                <a:spcPts val="0"/>
              </a:spcAft>
            </a:pPr>
            <a:r>
              <a:rPr lang="en-US" dirty="0" err="1">
                <a:latin typeface="Times New Roman"/>
                <a:ea typeface="Times New Roman"/>
              </a:rPr>
              <a:t>Dân</a:t>
            </a:r>
            <a:r>
              <a:rPr lang="en-US" dirty="0">
                <a:latin typeface="Times New Roman"/>
                <a:ea typeface="Times New Roman"/>
              </a:rPr>
              <a:t> </a:t>
            </a:r>
            <a:r>
              <a:rPr lang="en-US" dirty="0" err="1">
                <a:latin typeface="Times New Roman"/>
                <a:ea typeface="Times New Roman"/>
              </a:rPr>
              <a:t>tộc</a:t>
            </a:r>
            <a:r>
              <a:rPr lang="en-US" dirty="0">
                <a:latin typeface="Times New Roman"/>
                <a:ea typeface="Times New Roman"/>
              </a:rPr>
              <a:t> </a:t>
            </a:r>
            <a:r>
              <a:rPr lang="en-US" dirty="0" err="1">
                <a:latin typeface="Times New Roman"/>
                <a:ea typeface="Times New Roman"/>
              </a:rPr>
              <a:t>Nùng</a:t>
            </a:r>
            <a:r>
              <a:rPr lang="en-US" dirty="0">
                <a:latin typeface="Times New Roman"/>
                <a:ea typeface="Times New Roman"/>
              </a:rPr>
              <a:t> </a:t>
            </a:r>
            <a:endParaRPr lang="en-US" dirty="0">
              <a:effectLst/>
              <a:latin typeface="Times New Roman"/>
              <a:ea typeface="Times New Roman"/>
            </a:endParaRPr>
          </a:p>
        </p:txBody>
      </p:sp>
      <p:sp>
        <p:nvSpPr>
          <p:cNvPr id="12" name="TextBox 11"/>
          <p:cNvSpPr txBox="1"/>
          <p:nvPr/>
        </p:nvSpPr>
        <p:spPr>
          <a:xfrm>
            <a:off x="6764482" y="1981200"/>
            <a:ext cx="1922318" cy="385362"/>
          </a:xfrm>
          <a:prstGeom prst="rect">
            <a:avLst/>
          </a:prstGeom>
          <a:noFill/>
        </p:spPr>
        <p:txBody>
          <a:bodyPr wrap="square" rtlCol="0">
            <a:spAutoFit/>
          </a:bodyPr>
          <a:lstStyle/>
          <a:p>
            <a:pPr algn="just">
              <a:lnSpc>
                <a:spcPct val="115000"/>
              </a:lnSpc>
              <a:spcAft>
                <a:spcPts val="0"/>
              </a:spcAft>
            </a:pPr>
            <a:r>
              <a:rPr lang="en-US" dirty="0" err="1">
                <a:latin typeface="Times New Roman"/>
                <a:ea typeface="Times New Roman"/>
              </a:rPr>
              <a:t>Dân</a:t>
            </a:r>
            <a:r>
              <a:rPr lang="en-US" dirty="0">
                <a:latin typeface="Times New Roman"/>
                <a:ea typeface="Times New Roman"/>
              </a:rPr>
              <a:t> </a:t>
            </a:r>
            <a:r>
              <a:rPr lang="en-US" dirty="0" err="1">
                <a:latin typeface="Times New Roman"/>
                <a:ea typeface="Times New Roman"/>
              </a:rPr>
              <a:t>tộc</a:t>
            </a:r>
            <a:r>
              <a:rPr lang="en-US" dirty="0">
                <a:latin typeface="Times New Roman"/>
                <a:ea typeface="Times New Roman"/>
              </a:rPr>
              <a:t> </a:t>
            </a:r>
            <a:r>
              <a:rPr lang="en-US" dirty="0" err="1" smtClean="0">
                <a:latin typeface="Times New Roman"/>
                <a:ea typeface="Times New Roman"/>
              </a:rPr>
              <a:t>Tày</a:t>
            </a:r>
            <a:r>
              <a:rPr lang="en-US" dirty="0" smtClean="0">
                <a:latin typeface="Times New Roman"/>
                <a:ea typeface="Times New Roman"/>
              </a:rPr>
              <a:t> </a:t>
            </a:r>
            <a:endParaRPr lang="en-US" dirty="0">
              <a:effectLst/>
              <a:latin typeface="Times New Roman"/>
              <a:ea typeface="Times New Roman"/>
            </a:endParaRPr>
          </a:p>
        </p:txBody>
      </p:sp>
      <p:sp>
        <p:nvSpPr>
          <p:cNvPr id="13" name="TextBox 12"/>
          <p:cNvSpPr txBox="1"/>
          <p:nvPr/>
        </p:nvSpPr>
        <p:spPr>
          <a:xfrm>
            <a:off x="457200" y="1981200"/>
            <a:ext cx="1922318" cy="410882"/>
          </a:xfrm>
          <a:prstGeom prst="rect">
            <a:avLst/>
          </a:prstGeom>
          <a:noFill/>
        </p:spPr>
        <p:txBody>
          <a:bodyPr wrap="square" rtlCol="0">
            <a:spAutoFit/>
          </a:bodyPr>
          <a:lstStyle/>
          <a:p>
            <a:pPr algn="just">
              <a:lnSpc>
                <a:spcPct val="115000"/>
              </a:lnSpc>
              <a:spcAft>
                <a:spcPts val="0"/>
              </a:spcAft>
            </a:pPr>
            <a:r>
              <a:rPr lang="en-US" dirty="0" err="1">
                <a:latin typeface="Times New Roman"/>
                <a:ea typeface="Times New Roman"/>
              </a:rPr>
              <a:t>Dân</a:t>
            </a:r>
            <a:r>
              <a:rPr lang="en-US" dirty="0">
                <a:latin typeface="Times New Roman"/>
                <a:ea typeface="Times New Roman"/>
              </a:rPr>
              <a:t> </a:t>
            </a:r>
            <a:r>
              <a:rPr lang="en-US" dirty="0" err="1">
                <a:latin typeface="Times New Roman"/>
                <a:ea typeface="Times New Roman"/>
              </a:rPr>
              <a:t>tộc</a:t>
            </a:r>
            <a:r>
              <a:rPr lang="en-US" dirty="0">
                <a:latin typeface="Times New Roman"/>
                <a:ea typeface="Times New Roman"/>
              </a:rPr>
              <a:t> </a:t>
            </a:r>
            <a:r>
              <a:rPr lang="en-US" dirty="0" err="1" smtClean="0">
                <a:latin typeface="Times New Roman"/>
                <a:ea typeface="Times New Roman"/>
              </a:rPr>
              <a:t>Kinh</a:t>
            </a:r>
            <a:r>
              <a:rPr lang="en-US" dirty="0" smtClean="0">
                <a:latin typeface="Times New Roman"/>
                <a:ea typeface="Times New Roman"/>
              </a:rPr>
              <a:t> </a:t>
            </a:r>
            <a:endParaRPr lang="en-US" dirty="0">
              <a:effectLst/>
              <a:latin typeface="Times New Roman"/>
              <a:ea typeface="Times New Roman"/>
            </a:endParaRPr>
          </a:p>
        </p:txBody>
      </p:sp>
      <p:sp>
        <p:nvSpPr>
          <p:cNvPr id="14" name="TextBox 13"/>
          <p:cNvSpPr txBox="1"/>
          <p:nvPr/>
        </p:nvSpPr>
        <p:spPr>
          <a:xfrm>
            <a:off x="609600" y="4267200"/>
            <a:ext cx="1922318" cy="410882"/>
          </a:xfrm>
          <a:prstGeom prst="rect">
            <a:avLst/>
          </a:prstGeom>
          <a:noFill/>
        </p:spPr>
        <p:txBody>
          <a:bodyPr wrap="square" rtlCol="0">
            <a:spAutoFit/>
          </a:bodyPr>
          <a:lstStyle/>
          <a:p>
            <a:pPr algn="just">
              <a:lnSpc>
                <a:spcPct val="115000"/>
              </a:lnSpc>
              <a:spcAft>
                <a:spcPts val="0"/>
              </a:spcAft>
            </a:pPr>
            <a:r>
              <a:rPr lang="en-US" dirty="0" err="1">
                <a:latin typeface="Times New Roman"/>
                <a:ea typeface="Times New Roman"/>
              </a:rPr>
              <a:t>Dân</a:t>
            </a:r>
            <a:r>
              <a:rPr lang="en-US" dirty="0">
                <a:latin typeface="Times New Roman"/>
                <a:ea typeface="Times New Roman"/>
              </a:rPr>
              <a:t> </a:t>
            </a:r>
            <a:r>
              <a:rPr lang="en-US" dirty="0" err="1">
                <a:latin typeface="Times New Roman"/>
                <a:ea typeface="Times New Roman"/>
              </a:rPr>
              <a:t>tộc</a:t>
            </a:r>
            <a:r>
              <a:rPr lang="en-US" dirty="0">
                <a:latin typeface="Times New Roman"/>
                <a:ea typeface="Times New Roman"/>
              </a:rPr>
              <a:t> </a:t>
            </a:r>
            <a:r>
              <a:rPr lang="en-US" dirty="0" err="1" smtClean="0">
                <a:latin typeface="Times New Roman"/>
                <a:ea typeface="Times New Roman"/>
              </a:rPr>
              <a:t>Sán</a:t>
            </a:r>
            <a:r>
              <a:rPr lang="en-US" dirty="0" smtClean="0">
                <a:latin typeface="Times New Roman"/>
                <a:ea typeface="Times New Roman"/>
              </a:rPr>
              <a:t> </a:t>
            </a:r>
            <a:r>
              <a:rPr lang="en-US" dirty="0" err="1" smtClean="0">
                <a:latin typeface="Times New Roman"/>
                <a:ea typeface="Times New Roman"/>
              </a:rPr>
              <a:t>Dìu</a:t>
            </a:r>
            <a:r>
              <a:rPr lang="en-US" dirty="0" smtClean="0">
                <a:latin typeface="Times New Roman"/>
                <a:ea typeface="Times New Roman"/>
              </a:rPr>
              <a:t> </a:t>
            </a:r>
            <a:endParaRPr lang="en-US" dirty="0">
              <a:effectLst/>
              <a:latin typeface="Times New Roman"/>
              <a:ea typeface="Times New Roman"/>
            </a:endParaRPr>
          </a:p>
        </p:txBody>
      </p:sp>
      <p:sp>
        <p:nvSpPr>
          <p:cNvPr id="15" name="TextBox 14"/>
          <p:cNvSpPr txBox="1"/>
          <p:nvPr/>
        </p:nvSpPr>
        <p:spPr>
          <a:xfrm>
            <a:off x="3505200" y="4343400"/>
            <a:ext cx="1922318" cy="410882"/>
          </a:xfrm>
          <a:prstGeom prst="rect">
            <a:avLst/>
          </a:prstGeom>
          <a:noFill/>
        </p:spPr>
        <p:txBody>
          <a:bodyPr wrap="square" rtlCol="0">
            <a:spAutoFit/>
          </a:bodyPr>
          <a:lstStyle/>
          <a:p>
            <a:pPr algn="just">
              <a:lnSpc>
                <a:spcPct val="115000"/>
              </a:lnSpc>
              <a:spcAft>
                <a:spcPts val="0"/>
              </a:spcAft>
            </a:pPr>
            <a:r>
              <a:rPr lang="en-US" dirty="0" err="1">
                <a:latin typeface="Times New Roman"/>
                <a:ea typeface="Times New Roman"/>
              </a:rPr>
              <a:t>Dân</a:t>
            </a:r>
            <a:r>
              <a:rPr lang="en-US" dirty="0">
                <a:latin typeface="Times New Roman"/>
                <a:ea typeface="Times New Roman"/>
              </a:rPr>
              <a:t> </a:t>
            </a:r>
            <a:r>
              <a:rPr lang="en-US" dirty="0" err="1">
                <a:latin typeface="Times New Roman"/>
                <a:ea typeface="Times New Roman"/>
              </a:rPr>
              <a:t>tộc</a:t>
            </a:r>
            <a:r>
              <a:rPr lang="en-US" dirty="0">
                <a:latin typeface="Times New Roman"/>
                <a:ea typeface="Times New Roman"/>
              </a:rPr>
              <a:t> </a:t>
            </a:r>
            <a:r>
              <a:rPr lang="en-US" dirty="0" err="1" smtClean="0">
                <a:latin typeface="Times New Roman"/>
                <a:ea typeface="Times New Roman"/>
              </a:rPr>
              <a:t>Sán</a:t>
            </a:r>
            <a:r>
              <a:rPr lang="en-US" dirty="0" smtClean="0">
                <a:latin typeface="Times New Roman"/>
                <a:ea typeface="Times New Roman"/>
              </a:rPr>
              <a:t> </a:t>
            </a:r>
            <a:r>
              <a:rPr lang="en-US" dirty="0" err="1" smtClean="0">
                <a:latin typeface="Times New Roman"/>
                <a:ea typeface="Times New Roman"/>
              </a:rPr>
              <a:t>Chay</a:t>
            </a:r>
            <a:r>
              <a:rPr lang="en-US" dirty="0" smtClean="0">
                <a:latin typeface="Times New Roman"/>
                <a:ea typeface="Times New Roman"/>
              </a:rPr>
              <a:t> </a:t>
            </a:r>
            <a:endParaRPr lang="en-US" dirty="0">
              <a:effectLst/>
              <a:latin typeface="Times New Roman"/>
              <a:ea typeface="Times New Roman"/>
            </a:endParaRPr>
          </a:p>
        </p:txBody>
      </p:sp>
      <p:sp>
        <p:nvSpPr>
          <p:cNvPr id="16" name="TextBox 15"/>
          <p:cNvSpPr txBox="1"/>
          <p:nvPr/>
        </p:nvSpPr>
        <p:spPr>
          <a:xfrm>
            <a:off x="6764482" y="4267200"/>
            <a:ext cx="1922318" cy="385362"/>
          </a:xfrm>
          <a:prstGeom prst="rect">
            <a:avLst/>
          </a:prstGeom>
          <a:noFill/>
        </p:spPr>
        <p:txBody>
          <a:bodyPr wrap="square" rtlCol="0">
            <a:spAutoFit/>
          </a:bodyPr>
          <a:lstStyle/>
          <a:p>
            <a:pPr algn="just">
              <a:lnSpc>
                <a:spcPct val="115000"/>
              </a:lnSpc>
              <a:spcAft>
                <a:spcPts val="0"/>
              </a:spcAft>
            </a:pPr>
            <a:r>
              <a:rPr lang="en-US" dirty="0" err="1">
                <a:latin typeface="Times New Roman"/>
                <a:ea typeface="Times New Roman"/>
              </a:rPr>
              <a:t>Dân</a:t>
            </a:r>
            <a:r>
              <a:rPr lang="en-US" dirty="0">
                <a:latin typeface="Times New Roman"/>
                <a:ea typeface="Times New Roman"/>
              </a:rPr>
              <a:t> </a:t>
            </a:r>
            <a:r>
              <a:rPr lang="en-US" dirty="0" err="1">
                <a:latin typeface="Times New Roman"/>
                <a:ea typeface="Times New Roman"/>
              </a:rPr>
              <a:t>tộc</a:t>
            </a:r>
            <a:r>
              <a:rPr lang="en-US" dirty="0">
                <a:latin typeface="Times New Roman"/>
                <a:ea typeface="Times New Roman"/>
              </a:rPr>
              <a:t> </a:t>
            </a:r>
            <a:r>
              <a:rPr lang="en-US" dirty="0" smtClean="0">
                <a:latin typeface="Times New Roman"/>
                <a:ea typeface="Times New Roman"/>
              </a:rPr>
              <a:t>Dao </a:t>
            </a:r>
            <a:endParaRPr lang="en-US" dirty="0">
              <a:effectLst/>
              <a:latin typeface="Times New Roman"/>
              <a:ea typeface="Times New Roman"/>
            </a:endParaRPr>
          </a:p>
        </p:txBody>
      </p:sp>
      <p:sp>
        <p:nvSpPr>
          <p:cNvPr id="17" name="TextBox 16"/>
          <p:cNvSpPr txBox="1"/>
          <p:nvPr/>
        </p:nvSpPr>
        <p:spPr>
          <a:xfrm>
            <a:off x="3124200" y="5456518"/>
            <a:ext cx="1922318" cy="410882"/>
          </a:xfrm>
          <a:prstGeom prst="rect">
            <a:avLst/>
          </a:prstGeom>
          <a:noFill/>
        </p:spPr>
        <p:txBody>
          <a:bodyPr wrap="square" rtlCol="0">
            <a:spAutoFit/>
          </a:bodyPr>
          <a:lstStyle/>
          <a:p>
            <a:pPr algn="just">
              <a:lnSpc>
                <a:spcPct val="115000"/>
              </a:lnSpc>
              <a:spcAft>
                <a:spcPts val="0"/>
              </a:spcAft>
            </a:pPr>
            <a:r>
              <a:rPr lang="en-US" dirty="0" err="1">
                <a:latin typeface="Times New Roman"/>
                <a:ea typeface="Times New Roman"/>
              </a:rPr>
              <a:t>Dân</a:t>
            </a:r>
            <a:r>
              <a:rPr lang="en-US" dirty="0">
                <a:latin typeface="Times New Roman"/>
                <a:ea typeface="Times New Roman"/>
              </a:rPr>
              <a:t> </a:t>
            </a:r>
            <a:r>
              <a:rPr lang="en-US" dirty="0" err="1">
                <a:latin typeface="Times New Roman"/>
                <a:ea typeface="Times New Roman"/>
              </a:rPr>
              <a:t>tộc</a:t>
            </a:r>
            <a:r>
              <a:rPr lang="en-US" dirty="0">
                <a:latin typeface="Times New Roman"/>
                <a:ea typeface="Times New Roman"/>
              </a:rPr>
              <a:t> </a:t>
            </a:r>
            <a:r>
              <a:rPr lang="en-US" dirty="0" err="1" smtClean="0">
                <a:latin typeface="Times New Roman"/>
                <a:ea typeface="Times New Roman"/>
              </a:rPr>
              <a:t>Hoa</a:t>
            </a:r>
            <a:r>
              <a:rPr lang="en-US" dirty="0" smtClean="0">
                <a:latin typeface="Times New Roman"/>
                <a:ea typeface="Times New Roman"/>
              </a:rPr>
              <a:t> </a:t>
            </a:r>
            <a:endParaRPr lang="en-US" dirty="0">
              <a:effectLst/>
              <a:latin typeface="Times New Roman"/>
              <a:ea typeface="Times New Roman"/>
            </a:endParaRPr>
          </a:p>
        </p:txBody>
      </p:sp>
      <p:sp>
        <p:nvSpPr>
          <p:cNvPr id="18" name="TextBox 17"/>
          <p:cNvSpPr txBox="1"/>
          <p:nvPr/>
        </p:nvSpPr>
        <p:spPr>
          <a:xfrm>
            <a:off x="7162800" y="5486400"/>
            <a:ext cx="1922318" cy="410882"/>
          </a:xfrm>
          <a:prstGeom prst="rect">
            <a:avLst/>
          </a:prstGeom>
          <a:noFill/>
        </p:spPr>
        <p:txBody>
          <a:bodyPr wrap="square" rtlCol="0">
            <a:spAutoFit/>
          </a:bodyPr>
          <a:lstStyle/>
          <a:p>
            <a:pPr algn="just">
              <a:lnSpc>
                <a:spcPct val="115000"/>
              </a:lnSpc>
              <a:spcAft>
                <a:spcPts val="0"/>
              </a:spcAft>
            </a:pPr>
            <a:r>
              <a:rPr lang="en-US" dirty="0" err="1">
                <a:latin typeface="Times New Roman"/>
                <a:ea typeface="Times New Roman"/>
              </a:rPr>
              <a:t>Dân</a:t>
            </a:r>
            <a:r>
              <a:rPr lang="en-US" dirty="0">
                <a:latin typeface="Times New Roman"/>
                <a:ea typeface="Times New Roman"/>
              </a:rPr>
              <a:t> </a:t>
            </a:r>
            <a:r>
              <a:rPr lang="en-US" dirty="0" err="1">
                <a:latin typeface="Times New Roman"/>
                <a:ea typeface="Times New Roman"/>
              </a:rPr>
              <a:t>tộc</a:t>
            </a:r>
            <a:r>
              <a:rPr lang="en-US" dirty="0">
                <a:latin typeface="Times New Roman"/>
                <a:ea typeface="Times New Roman"/>
              </a:rPr>
              <a:t> </a:t>
            </a:r>
            <a:r>
              <a:rPr lang="en-US" dirty="0" err="1" smtClean="0">
                <a:latin typeface="Times New Roman"/>
                <a:ea typeface="Times New Roman"/>
              </a:rPr>
              <a:t>HMông</a:t>
            </a:r>
            <a:r>
              <a:rPr lang="en-US" dirty="0" smtClean="0">
                <a:latin typeface="Times New Roman"/>
                <a:ea typeface="Times New Roman"/>
              </a:rPr>
              <a:t> </a:t>
            </a:r>
            <a:endParaRPr lang="en-US" dirty="0">
              <a:effectLst/>
              <a:latin typeface="Times New Roman"/>
              <a:ea typeface="Times New Roman"/>
            </a:endParaRPr>
          </a:p>
        </p:txBody>
      </p:sp>
    </p:spTree>
    <p:extLst>
      <p:ext uri="{BB962C8B-B14F-4D97-AF65-F5344CB8AC3E}">
        <p14:creationId xmlns:p14="http://schemas.microsoft.com/office/powerpoint/2010/main" val="104996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4" grpId="0"/>
      <p:bldP spid="15" grpId="0"/>
      <p:bldP spid="16" grpId="0"/>
      <p:bldP spid="17" grpId="0"/>
      <p:bldP spid="1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Chỗ dành sẵn cho Nội dung 2"/>
          <p:cNvSpPr>
            <a:spLocks noGrp="1"/>
          </p:cNvSpPr>
          <p:nvPr>
            <p:ph idx="1"/>
          </p:nvPr>
        </p:nvSpPr>
        <p:spPr>
          <a:xfrm>
            <a:off x="609600" y="160338"/>
            <a:ext cx="8305800" cy="2735262"/>
          </a:xfrm>
        </p:spPr>
        <p:txBody>
          <a:bodyPr/>
          <a:lstStyle/>
          <a:p>
            <a:r>
              <a:rPr lang="en-US" b="1" u="sng" dirty="0" err="1" smtClean="0">
                <a:solidFill>
                  <a:srgbClr val="2B2B2B"/>
                </a:solidFill>
                <a:latin typeface="Times New Roman" pitchFamily="18" charset="0"/>
                <a:cs typeface="Times New Roman" pitchFamily="18" charset="0"/>
              </a:rPr>
              <a:t>Đồi</a:t>
            </a:r>
            <a:r>
              <a:rPr lang="en-US" b="1" u="sng" dirty="0" smtClean="0">
                <a:solidFill>
                  <a:srgbClr val="2B2B2B"/>
                </a:solidFill>
                <a:latin typeface="Times New Roman" pitchFamily="18" charset="0"/>
                <a:cs typeface="Times New Roman" pitchFamily="18" charset="0"/>
              </a:rPr>
              <a:t> </a:t>
            </a:r>
            <a:r>
              <a:rPr lang="en-US" b="1" u="sng" dirty="0" err="1" smtClean="0">
                <a:solidFill>
                  <a:srgbClr val="2B2B2B"/>
                </a:solidFill>
                <a:latin typeface="Times New Roman" pitchFamily="18" charset="0"/>
                <a:cs typeface="Times New Roman" pitchFamily="18" charset="0"/>
              </a:rPr>
              <a:t>chè</a:t>
            </a:r>
            <a:r>
              <a:rPr lang="en-US" b="1" u="sng" dirty="0" smtClean="0">
                <a:solidFill>
                  <a:srgbClr val="2B2B2B"/>
                </a:solidFill>
                <a:latin typeface="Times New Roman" pitchFamily="18" charset="0"/>
                <a:cs typeface="Times New Roman" pitchFamily="18" charset="0"/>
              </a:rPr>
              <a:t> </a:t>
            </a:r>
            <a:r>
              <a:rPr lang="en-US" b="1" u="sng" dirty="0" err="1" smtClean="0">
                <a:solidFill>
                  <a:srgbClr val="2B2B2B"/>
                </a:solidFill>
                <a:latin typeface="Times New Roman" pitchFamily="18" charset="0"/>
                <a:cs typeface="Times New Roman" pitchFamily="18" charset="0"/>
              </a:rPr>
              <a:t>Tân</a:t>
            </a:r>
            <a:r>
              <a:rPr lang="en-US" b="1" u="sng" dirty="0" smtClean="0">
                <a:solidFill>
                  <a:srgbClr val="2B2B2B"/>
                </a:solidFill>
                <a:latin typeface="Times New Roman" pitchFamily="18" charset="0"/>
                <a:cs typeface="Times New Roman" pitchFamily="18" charset="0"/>
              </a:rPr>
              <a:t> </a:t>
            </a:r>
            <a:r>
              <a:rPr lang="en-US" b="1" u="sng" dirty="0" err="1" smtClean="0">
                <a:solidFill>
                  <a:srgbClr val="2B2B2B"/>
                </a:solidFill>
                <a:latin typeface="Times New Roman" pitchFamily="18" charset="0"/>
                <a:cs typeface="Times New Roman" pitchFamily="18" charset="0"/>
              </a:rPr>
              <a:t>Cương</a:t>
            </a:r>
            <a:r>
              <a:rPr lang="en-US" b="1" u="sng" dirty="0" smtClean="0">
                <a:solidFill>
                  <a:srgbClr val="2B2B2B"/>
                </a:solidFill>
                <a:latin typeface="Times New Roman" pitchFamily="18" charset="0"/>
                <a:cs typeface="Times New Roman" pitchFamily="18" charset="0"/>
              </a:rPr>
              <a:t> </a:t>
            </a:r>
            <a:endParaRPr lang="vi-VN" b="1" u="sng" dirty="0" smtClean="0">
              <a:solidFill>
                <a:srgbClr val="2B2B2B"/>
              </a:solidFill>
              <a:latin typeface="Times New Roman" pitchFamily="18" charset="0"/>
              <a:cs typeface="Times New Roman" pitchFamily="18" charset="0"/>
            </a:endParaRPr>
          </a:p>
          <a:p>
            <a:pPr marL="0" indent="0">
              <a:buNone/>
            </a:pPr>
            <a:r>
              <a:rPr lang="en-US" dirty="0" err="1" smtClean="0">
                <a:latin typeface="Times New Roman" pitchFamily="18" charset="0"/>
                <a:cs typeface="Times New Roman" pitchFamily="18" charset="0"/>
              </a:rPr>
              <a:t>Cách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Nội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gần</a:t>
            </a:r>
            <a:r>
              <a:rPr lang="en-US" dirty="0" smtClean="0">
                <a:latin typeface="Times New Roman" pitchFamily="18" charset="0"/>
                <a:cs typeface="Times New Roman" pitchFamily="18" charset="0"/>
              </a:rPr>
              <a:t> 100km, </a:t>
            </a:r>
            <a:r>
              <a:rPr lang="en-US" dirty="0" err="1" smtClean="0">
                <a:latin typeface="Times New Roman" pitchFamily="18" charset="0"/>
                <a:cs typeface="Times New Roman" pitchFamily="18" charset="0"/>
              </a:rPr>
              <a:t>đồi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chè</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Tân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Cương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là</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tên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gọi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quen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thuộc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của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vùng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chè</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đặc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sản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Tân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Cương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tập</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trung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chủ</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yếu</a:t>
            </a:r>
            <a:r>
              <a:rPr lang="en-US" dirty="0" smtClean="0">
                <a:latin typeface="Times New Roman" pitchFamily="18" charset="0"/>
                <a:cs typeface="Times New Roman" pitchFamily="18" charset="0"/>
              </a:rPr>
              <a:t> ở 3 </a:t>
            </a:r>
            <a:r>
              <a:rPr lang="en-US" dirty="0" err="1" smtClean="0">
                <a:latin typeface="Times New Roman" pitchFamily="18" charset="0"/>
                <a:cs typeface="Times New Roman" pitchFamily="18" charset="0"/>
              </a:rPr>
              <a:t>xã</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Tân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Cương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Phúc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Xuân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Phúc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Trìu</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với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diện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tích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trồng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chè</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trải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rộng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hơn</a:t>
            </a:r>
            <a:r>
              <a:rPr lang="en-US" dirty="0" smtClean="0">
                <a:latin typeface="Times New Roman" pitchFamily="18" charset="0"/>
                <a:cs typeface="Times New Roman" pitchFamily="18" charset="0"/>
              </a:rPr>
              <a:t> 1.300ha. </a:t>
            </a:r>
            <a:r>
              <a:rPr lang="en-US" dirty="0" err="1" smtClean="0">
                <a:solidFill>
                  <a:srgbClr val="2B2B2B"/>
                </a:solidFill>
                <a:latin typeface="Times New Roman" pitchFamily="18" charset="0"/>
                <a:cs typeface="Times New Roman" pitchFamily="18" charset="0"/>
              </a:rPr>
              <a:t>Đến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với</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đồi</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chè</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Tân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Cương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xã</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Tân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Cương</a:t>
            </a:r>
            <a:r>
              <a:rPr lang="en-US" dirty="0" smtClean="0">
                <a:solidFill>
                  <a:srgbClr val="2B2B2B"/>
                </a:solidFill>
                <a:latin typeface="Times New Roman" pitchFamily="18" charset="0"/>
                <a:cs typeface="Times New Roman" pitchFamily="18" charset="0"/>
              </a:rPr>
              <a:t>, TP </a:t>
            </a:r>
            <a:r>
              <a:rPr lang="en-US" dirty="0" err="1" smtClean="0">
                <a:solidFill>
                  <a:srgbClr val="2B2B2B"/>
                </a:solidFill>
                <a:latin typeface="Times New Roman" pitchFamily="18" charset="0"/>
                <a:cs typeface="Times New Roman" pitchFamily="18" charset="0"/>
              </a:rPr>
              <a:t>Thái</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Nguyên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thầy</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cô</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và</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các</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bạn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được</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ngắm</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nhìn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không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gian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xanh</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mát</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thoáng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đãng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và</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hít</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thở</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bầu</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không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khí</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trong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lành</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với</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hương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chè</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thoang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thoảng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Ngoài</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ra</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thầy</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cô</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và</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các</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bạn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sẽ</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được</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trực</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tiếp</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tham</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gia</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hái</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chè</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giống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như</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những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người</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nông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dân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tại</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đây</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tham</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gia</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sản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xuất</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chè</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và</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mang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thành</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phẩm</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của</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mình</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về</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nhà</a:t>
            </a:r>
            <a:r>
              <a:rPr lang="en-US" dirty="0" smtClean="0">
                <a:solidFill>
                  <a:srgbClr val="2B2B2B"/>
                </a:solidFill>
                <a:latin typeface="Times New Roman" pitchFamily="18" charset="0"/>
                <a:cs typeface="Times New Roman" pitchFamily="18" charset="0"/>
              </a:rPr>
              <a:t>. </a:t>
            </a:r>
            <a:endParaRPr lang="vi-VN" dirty="0" smtClean="0">
              <a:latin typeface="Times New Roman" pitchFamily="18" charset="0"/>
              <a:cs typeface="Times New Roman" pitchFamily="18" charset="0"/>
            </a:endParaRPr>
          </a:p>
        </p:txBody>
      </p:sp>
      <p:pic>
        <p:nvPicPr>
          <p:cNvPr id="20482" name="Hình ảnh 4"/>
          <p:cNvPicPr>
            <a:picLocks noChangeAspect="1"/>
          </p:cNvPicPr>
          <p:nvPr/>
        </p:nvPicPr>
        <p:blipFill>
          <a:blip r:embed="rId2"/>
          <a:srcRect/>
          <a:stretch>
            <a:fillRect/>
          </a:stretch>
        </p:blipFill>
        <p:spPr bwMode="auto">
          <a:xfrm>
            <a:off x="685800" y="3039341"/>
            <a:ext cx="3810000" cy="3390900"/>
          </a:xfrm>
          <a:prstGeom prst="rect">
            <a:avLst/>
          </a:prstGeom>
          <a:noFill/>
          <a:ln w="9525">
            <a:noFill/>
            <a:miter lim="800000"/>
            <a:headEnd/>
            <a:tailEnd/>
          </a:ln>
        </p:spPr>
      </p:pic>
      <p:pic>
        <p:nvPicPr>
          <p:cNvPr id="20483" name="Hình ảnh 6"/>
          <p:cNvPicPr>
            <a:picLocks noChangeAspect="1"/>
          </p:cNvPicPr>
          <p:nvPr/>
        </p:nvPicPr>
        <p:blipFill>
          <a:blip r:embed="rId3"/>
          <a:srcRect/>
          <a:stretch>
            <a:fillRect/>
          </a:stretch>
        </p:blipFill>
        <p:spPr bwMode="auto">
          <a:xfrm>
            <a:off x="4724401" y="3039341"/>
            <a:ext cx="4191000" cy="3399559"/>
          </a:xfrm>
          <a:prstGeom prst="rect">
            <a:avLst/>
          </a:prstGeom>
          <a:noFill/>
          <a:ln w="9525">
            <a:noFill/>
            <a:miter lim="800000"/>
            <a:headEnd/>
            <a:tailEnd/>
          </a:ln>
        </p:spPr>
      </p:pic>
    </p:spTree>
    <p:extLst>
      <p:ext uri="{BB962C8B-B14F-4D97-AF65-F5344CB8AC3E}">
        <p14:creationId xmlns:p14="http://schemas.microsoft.com/office/powerpoint/2010/main" val="42393777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extLst>
          </p:cNvPr>
          <p:cNvSpPr>
            <a:spLocks noGrp="1"/>
          </p:cNvSpPr>
          <p:nvPr>
            <p:ph sz="half" idx="4294967295"/>
          </p:nvPr>
        </p:nvSpPr>
        <p:spPr>
          <a:xfrm>
            <a:off x="533400" y="76200"/>
            <a:ext cx="8610600" cy="3352800"/>
          </a:xfrm>
        </p:spPr>
        <p:txBody>
          <a:bodyPr>
            <a:noAutofit/>
          </a:bodyPr>
          <a:lstStyle/>
          <a:p>
            <a:pPr>
              <a:buFont typeface="Franklin Gothic Book"/>
              <a:buNone/>
            </a:pPr>
            <a:r>
              <a:rPr lang="vi-VN" sz="2250" b="1" dirty="0" smtClean="0">
                <a:solidFill>
                  <a:srgbClr val="2B2B2B"/>
                </a:solidFill>
                <a:latin typeface="Times New Roman" pitchFamily="18" charset="0"/>
                <a:cs typeface="Times New Roman" pitchFamily="18" charset="0"/>
              </a:rPr>
              <a:t>       </a:t>
            </a:r>
            <a:r>
              <a:rPr lang="en-US" sz="2250" b="1" u="sng" dirty="0" smtClean="0">
                <a:solidFill>
                  <a:srgbClr val="2B2B2B"/>
                </a:solidFill>
                <a:latin typeface="Times New Roman" pitchFamily="18" charset="0"/>
                <a:cs typeface="Times New Roman" pitchFamily="18" charset="0"/>
              </a:rPr>
              <a:t>Hang </a:t>
            </a:r>
            <a:r>
              <a:rPr lang="en-US" sz="2250" b="1" u="sng" dirty="0" err="1" smtClean="0">
                <a:solidFill>
                  <a:srgbClr val="2B2B2B"/>
                </a:solidFill>
                <a:latin typeface="Times New Roman" pitchFamily="18" charset="0"/>
                <a:cs typeface="Times New Roman" pitchFamily="18" charset="0"/>
              </a:rPr>
              <a:t>Phượng</a:t>
            </a:r>
            <a:r>
              <a:rPr lang="en-US" sz="2250" b="1" u="sng" dirty="0" smtClean="0">
                <a:solidFill>
                  <a:srgbClr val="2B2B2B"/>
                </a:solidFill>
                <a:latin typeface="Times New Roman" pitchFamily="18" charset="0"/>
                <a:cs typeface="Times New Roman" pitchFamily="18" charset="0"/>
              </a:rPr>
              <a:t> </a:t>
            </a:r>
            <a:r>
              <a:rPr lang="en-US" sz="2250" b="1" u="sng" dirty="0" err="1" smtClean="0">
                <a:solidFill>
                  <a:srgbClr val="2B2B2B"/>
                </a:solidFill>
                <a:latin typeface="Times New Roman" pitchFamily="18" charset="0"/>
                <a:cs typeface="Times New Roman" pitchFamily="18" charset="0"/>
              </a:rPr>
              <a:t>Hoàng</a:t>
            </a:r>
            <a:r>
              <a:rPr lang="en-US" sz="2250" b="1" u="sng" dirty="0" smtClean="0">
                <a:solidFill>
                  <a:srgbClr val="2B2B2B"/>
                </a:solidFill>
                <a:latin typeface="Times New Roman" pitchFamily="18" charset="0"/>
                <a:cs typeface="Times New Roman" pitchFamily="18" charset="0"/>
              </a:rPr>
              <a:t> </a:t>
            </a:r>
            <a:r>
              <a:rPr lang="en-US" sz="2250" b="1" u="sng" dirty="0" err="1" smtClean="0">
                <a:solidFill>
                  <a:srgbClr val="2B2B2B"/>
                </a:solidFill>
                <a:latin typeface="Times New Roman" pitchFamily="18" charset="0"/>
                <a:cs typeface="Times New Roman" pitchFamily="18" charset="0"/>
              </a:rPr>
              <a:t>và</a:t>
            </a:r>
            <a:r>
              <a:rPr lang="en-US" sz="2250" b="1" u="sng" dirty="0" smtClean="0">
                <a:solidFill>
                  <a:srgbClr val="2B2B2B"/>
                </a:solidFill>
                <a:latin typeface="Times New Roman" pitchFamily="18" charset="0"/>
                <a:cs typeface="Times New Roman" pitchFamily="18" charset="0"/>
              </a:rPr>
              <a:t> </a:t>
            </a:r>
            <a:r>
              <a:rPr lang="en-US" sz="2250" b="1" u="sng" dirty="0" err="1" smtClean="0">
                <a:solidFill>
                  <a:srgbClr val="2B2B2B"/>
                </a:solidFill>
                <a:latin typeface="Times New Roman" pitchFamily="18" charset="0"/>
                <a:cs typeface="Times New Roman" pitchFamily="18" charset="0"/>
              </a:rPr>
              <a:t>suối</a:t>
            </a:r>
            <a:r>
              <a:rPr lang="en-US" sz="2250" b="1" u="sng" dirty="0" smtClean="0">
                <a:solidFill>
                  <a:srgbClr val="2B2B2B"/>
                </a:solidFill>
                <a:latin typeface="Times New Roman" pitchFamily="18" charset="0"/>
                <a:cs typeface="Times New Roman" pitchFamily="18" charset="0"/>
              </a:rPr>
              <a:t> </a:t>
            </a:r>
            <a:r>
              <a:rPr lang="en-US" sz="2250" b="1" u="sng" dirty="0" err="1" smtClean="0">
                <a:solidFill>
                  <a:srgbClr val="2B2B2B"/>
                </a:solidFill>
                <a:latin typeface="Times New Roman" pitchFamily="18" charset="0"/>
                <a:cs typeface="Times New Roman" pitchFamily="18" charset="0"/>
              </a:rPr>
              <a:t>Mỏ</a:t>
            </a:r>
            <a:r>
              <a:rPr lang="en-US" sz="2250" b="1" u="sng" dirty="0" smtClean="0">
                <a:solidFill>
                  <a:srgbClr val="2B2B2B"/>
                </a:solidFill>
                <a:latin typeface="Times New Roman" pitchFamily="18" charset="0"/>
                <a:cs typeface="Times New Roman" pitchFamily="18" charset="0"/>
              </a:rPr>
              <a:t> </a:t>
            </a:r>
            <a:r>
              <a:rPr lang="en-US" sz="2250" b="1" u="sng" dirty="0" err="1" smtClean="0">
                <a:solidFill>
                  <a:srgbClr val="2B2B2B"/>
                </a:solidFill>
                <a:latin typeface="Times New Roman" pitchFamily="18" charset="0"/>
                <a:cs typeface="Times New Roman" pitchFamily="18" charset="0"/>
              </a:rPr>
              <a:t>Gà</a:t>
            </a:r>
            <a:r>
              <a:rPr lang="en-US" sz="2250" u="sng" dirty="0" smtClean="0">
                <a:solidFill>
                  <a:srgbClr val="2B2B2B"/>
                </a:solidFill>
                <a:latin typeface="Times New Roman" pitchFamily="18" charset="0"/>
                <a:cs typeface="Times New Roman" pitchFamily="18" charset="0"/>
              </a:rPr>
              <a:t> </a:t>
            </a:r>
            <a:r>
              <a:rPr lang="en-US" sz="2250" b="1" dirty="0" smtClean="0">
                <a:solidFill>
                  <a:srgbClr val="2B2B2B"/>
                </a:solidFill>
                <a:latin typeface="Times New Roman" pitchFamily="18" charset="0"/>
                <a:cs typeface="Times New Roman" pitchFamily="18" charset="0"/>
              </a:rPr>
              <a:t>(</a:t>
            </a:r>
            <a:r>
              <a:rPr lang="en-US" sz="2250" b="1" dirty="0" err="1" smtClean="0">
                <a:solidFill>
                  <a:srgbClr val="2B2B2B"/>
                </a:solidFill>
                <a:latin typeface="Times New Roman" pitchFamily="18" charset="0"/>
                <a:cs typeface="Times New Roman" pitchFamily="18" charset="0"/>
              </a:rPr>
              <a:t>huyện</a:t>
            </a:r>
            <a:r>
              <a:rPr lang="en-US" sz="2250" b="1" dirty="0" smtClean="0">
                <a:solidFill>
                  <a:srgbClr val="2B2B2B"/>
                </a:solidFill>
                <a:latin typeface="Times New Roman" pitchFamily="18" charset="0"/>
                <a:cs typeface="Times New Roman" pitchFamily="18" charset="0"/>
              </a:rPr>
              <a:t> </a:t>
            </a:r>
            <a:r>
              <a:rPr lang="en-US" sz="2250" b="1" dirty="0" err="1" smtClean="0">
                <a:solidFill>
                  <a:srgbClr val="2B2B2B"/>
                </a:solidFill>
                <a:latin typeface="Times New Roman" pitchFamily="18" charset="0"/>
                <a:cs typeface="Times New Roman" pitchFamily="18" charset="0"/>
              </a:rPr>
              <a:t>Võ</a:t>
            </a:r>
            <a:r>
              <a:rPr lang="en-US" sz="2250" b="1" dirty="0" smtClean="0">
                <a:solidFill>
                  <a:srgbClr val="2B2B2B"/>
                </a:solidFill>
                <a:latin typeface="Times New Roman" pitchFamily="18" charset="0"/>
                <a:cs typeface="Times New Roman" pitchFamily="18" charset="0"/>
              </a:rPr>
              <a:t> </a:t>
            </a:r>
            <a:r>
              <a:rPr lang="en-US" sz="2250" b="1" dirty="0" err="1" smtClean="0">
                <a:solidFill>
                  <a:srgbClr val="2B2B2B"/>
                </a:solidFill>
                <a:latin typeface="Times New Roman" pitchFamily="18" charset="0"/>
                <a:cs typeface="Times New Roman" pitchFamily="18" charset="0"/>
              </a:rPr>
              <a:t>Nhai</a:t>
            </a:r>
            <a:r>
              <a:rPr lang="en-US" sz="2250" b="1" dirty="0" smtClean="0">
                <a:solidFill>
                  <a:srgbClr val="2B2B2B"/>
                </a:solidFill>
                <a:latin typeface="Times New Roman" pitchFamily="18" charset="0"/>
                <a:cs typeface="Times New Roman" pitchFamily="18" charset="0"/>
              </a:rPr>
              <a:t>)</a:t>
            </a:r>
            <a:endParaRPr lang="vi-VN" sz="2250" b="1" dirty="0" smtClean="0">
              <a:solidFill>
                <a:srgbClr val="2B2B2B"/>
              </a:solidFill>
              <a:latin typeface="Times New Roman" pitchFamily="18" charset="0"/>
              <a:cs typeface="Times New Roman" pitchFamily="18" charset="0"/>
            </a:endParaRPr>
          </a:p>
          <a:p>
            <a:pPr marL="0" indent="0">
              <a:buNone/>
            </a:pPr>
            <a:r>
              <a:rPr lang="en-US" sz="2250" dirty="0" err="1" smtClean="0">
                <a:solidFill>
                  <a:srgbClr val="2B2B2B"/>
                </a:solidFill>
                <a:latin typeface="Times New Roman" pitchFamily="18" charset="0"/>
                <a:cs typeface="Times New Roman" pitchFamily="18" charset="0"/>
              </a:rPr>
              <a:t>là</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một</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quần</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thể</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thắng</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cảnh</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đẹp</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bậc</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nhất</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của</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tỉnh</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Thái</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Nguyên</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có</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không</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khí</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trong</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lành</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thoáng</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đãng</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Chính</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giữa</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lòng</a:t>
            </a:r>
            <a:r>
              <a:rPr lang="en-US" sz="2250" dirty="0" smtClean="0">
                <a:solidFill>
                  <a:srgbClr val="2B2B2B"/>
                </a:solidFill>
                <a:latin typeface="Times New Roman" pitchFamily="18" charset="0"/>
                <a:cs typeface="Times New Roman" pitchFamily="18" charset="0"/>
              </a:rPr>
              <a:t> hang </a:t>
            </a:r>
            <a:r>
              <a:rPr lang="en-US" sz="2250" dirty="0" err="1" smtClean="0">
                <a:solidFill>
                  <a:srgbClr val="2B2B2B"/>
                </a:solidFill>
                <a:latin typeface="Times New Roman" pitchFamily="18" charset="0"/>
                <a:cs typeface="Times New Roman" pitchFamily="18" charset="0"/>
              </a:rPr>
              <a:t>có</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khối</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đá</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khổng</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lồ</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mang</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hình</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dạng</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chim</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Phượng</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Hoàng</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đang</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tung</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cánh</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Phượng</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Hoàng</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là</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một</a:t>
            </a:r>
            <a:r>
              <a:rPr lang="en-US" sz="2250" dirty="0" smtClean="0">
                <a:solidFill>
                  <a:srgbClr val="2B2B2B"/>
                </a:solidFill>
                <a:latin typeface="Times New Roman" pitchFamily="18" charset="0"/>
                <a:cs typeface="Times New Roman" pitchFamily="18" charset="0"/>
              </a:rPr>
              <a:t> hang </a:t>
            </a:r>
            <a:r>
              <a:rPr lang="en-US" sz="2250" dirty="0" err="1" smtClean="0">
                <a:solidFill>
                  <a:srgbClr val="2B2B2B"/>
                </a:solidFill>
                <a:latin typeface="Times New Roman" pitchFamily="18" charset="0"/>
                <a:cs typeface="Times New Roman" pitchFamily="18" charset="0"/>
              </a:rPr>
              <a:t>rộng</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với</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vẻ</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đẹp</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kỳ</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lạ</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gồm</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có</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ba</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tầng</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tầng</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thượng</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là</a:t>
            </a:r>
            <a:r>
              <a:rPr lang="en-US" sz="2250" dirty="0" smtClean="0">
                <a:solidFill>
                  <a:srgbClr val="2B2B2B"/>
                </a:solidFill>
                <a:latin typeface="Times New Roman" pitchFamily="18" charset="0"/>
                <a:cs typeface="Times New Roman" pitchFamily="18" charset="0"/>
              </a:rPr>
              <a:t> hang </a:t>
            </a:r>
            <a:r>
              <a:rPr lang="en-US" sz="2250" dirty="0" err="1" smtClean="0">
                <a:solidFill>
                  <a:srgbClr val="2B2B2B"/>
                </a:solidFill>
                <a:latin typeface="Times New Roman" pitchFamily="18" charset="0"/>
                <a:cs typeface="Times New Roman" pitchFamily="18" charset="0"/>
              </a:rPr>
              <a:t>Dơi</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tầng</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giữa</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là</a:t>
            </a:r>
            <a:r>
              <a:rPr lang="en-US" sz="2250" dirty="0" smtClean="0">
                <a:solidFill>
                  <a:srgbClr val="2B2B2B"/>
                </a:solidFill>
                <a:latin typeface="Times New Roman" pitchFamily="18" charset="0"/>
                <a:cs typeface="Times New Roman" pitchFamily="18" charset="0"/>
              </a:rPr>
              <a:t> hang </a:t>
            </a:r>
            <a:r>
              <a:rPr lang="en-US" sz="2250" dirty="0" err="1" smtClean="0">
                <a:solidFill>
                  <a:srgbClr val="2B2B2B"/>
                </a:solidFill>
                <a:latin typeface="Times New Roman" pitchFamily="18" charset="0"/>
                <a:cs typeface="Times New Roman" pitchFamily="18" charset="0"/>
              </a:rPr>
              <a:t>Sáng</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tầng</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cuối</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là</a:t>
            </a:r>
            <a:r>
              <a:rPr lang="en-US" sz="2250" dirty="0" smtClean="0">
                <a:solidFill>
                  <a:srgbClr val="2B2B2B"/>
                </a:solidFill>
                <a:latin typeface="Times New Roman" pitchFamily="18" charset="0"/>
                <a:cs typeface="Times New Roman" pitchFamily="18" charset="0"/>
              </a:rPr>
              <a:t> hang </a:t>
            </a:r>
            <a:r>
              <a:rPr lang="en-US" sz="2250" dirty="0" err="1" smtClean="0">
                <a:solidFill>
                  <a:srgbClr val="2B2B2B"/>
                </a:solidFill>
                <a:latin typeface="Times New Roman" pitchFamily="18" charset="0"/>
                <a:cs typeface="Times New Roman" pitchFamily="18" charset="0"/>
              </a:rPr>
              <a:t>Tối</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Tham</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quan</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thầy</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cô</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và</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các</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bạn</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có</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thể</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tưởng</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tượng</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ra</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nào</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là</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hình</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ảnh</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mẹ</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bồng</a:t>
            </a:r>
            <a:r>
              <a:rPr lang="en-US" sz="2250" dirty="0" smtClean="0">
                <a:solidFill>
                  <a:srgbClr val="2B2B2B"/>
                </a:solidFill>
                <a:latin typeface="Times New Roman" pitchFamily="18" charset="0"/>
                <a:cs typeface="Times New Roman" pitchFamily="18" charset="0"/>
              </a:rPr>
              <a:t> con, </a:t>
            </a:r>
            <a:r>
              <a:rPr lang="en-US" sz="2250" dirty="0" err="1" smtClean="0">
                <a:solidFill>
                  <a:srgbClr val="2B2B2B"/>
                </a:solidFill>
                <a:latin typeface="Times New Roman" pitchFamily="18" charset="0"/>
                <a:cs typeface="Times New Roman" pitchFamily="18" charset="0"/>
              </a:rPr>
              <a:t>nào</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là</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chim</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phượng</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hoàng</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cất</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cánh</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hổ</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phục</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voi</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chầu</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kỳ</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lân</a:t>
            </a:r>
            <a:r>
              <a:rPr lang="en-US" sz="2250" dirty="0" smtClean="0">
                <a:solidFill>
                  <a:srgbClr val="2B2B2B"/>
                </a:solidFill>
                <a:latin typeface="Times New Roman" pitchFamily="18" charset="0"/>
                <a:cs typeface="Times New Roman" pitchFamily="18" charset="0"/>
              </a:rPr>
              <a:t>…</a:t>
            </a:r>
            <a:r>
              <a:rPr lang="en-US" sz="2250" dirty="0" err="1" smtClean="0">
                <a:solidFill>
                  <a:srgbClr val="2B2B2B"/>
                </a:solidFill>
                <a:latin typeface="Times New Roman" pitchFamily="18" charset="0"/>
                <a:cs typeface="Times New Roman" pitchFamily="18" charset="0"/>
              </a:rPr>
              <a:t>Bao</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quanh</a:t>
            </a:r>
            <a:r>
              <a:rPr lang="en-US" sz="2250" dirty="0" smtClean="0">
                <a:solidFill>
                  <a:srgbClr val="2B2B2B"/>
                </a:solidFill>
                <a:latin typeface="Times New Roman" pitchFamily="18" charset="0"/>
                <a:cs typeface="Times New Roman" pitchFamily="18" charset="0"/>
              </a:rPr>
              <a:t> hang </a:t>
            </a:r>
            <a:r>
              <a:rPr lang="en-US" sz="2250" dirty="0" err="1" smtClean="0">
                <a:solidFill>
                  <a:srgbClr val="2B2B2B"/>
                </a:solidFill>
                <a:latin typeface="Times New Roman" pitchFamily="18" charset="0"/>
                <a:cs typeface="Times New Roman" pitchFamily="18" charset="0"/>
              </a:rPr>
              <a:t>là</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suối</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Mỏ</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Gà</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chảy</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ra</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từ</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trong</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lòng</a:t>
            </a:r>
            <a:r>
              <a:rPr lang="en-US" sz="2250" dirty="0" smtClean="0">
                <a:solidFill>
                  <a:srgbClr val="2B2B2B"/>
                </a:solidFill>
                <a:latin typeface="Times New Roman" pitchFamily="18" charset="0"/>
                <a:cs typeface="Times New Roman" pitchFamily="18" charset="0"/>
              </a:rPr>
              <a:t> hang </a:t>
            </a:r>
            <a:r>
              <a:rPr lang="en-US" sz="2250" dirty="0" err="1" smtClean="0">
                <a:solidFill>
                  <a:srgbClr val="2B2B2B"/>
                </a:solidFill>
                <a:latin typeface="Times New Roman" pitchFamily="18" charset="0"/>
                <a:cs typeface="Times New Roman" pitchFamily="18" charset="0"/>
              </a:rPr>
              <a:t>có</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màu</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nước</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trong</a:t>
            </a:r>
            <a:r>
              <a:rPr lang="en-US" sz="2250" dirty="0" smtClean="0">
                <a:solidFill>
                  <a:srgbClr val="2B2B2B"/>
                </a:solidFill>
                <a:latin typeface="Times New Roman" pitchFamily="18" charset="0"/>
                <a:cs typeface="Times New Roman" pitchFamily="18" charset="0"/>
              </a:rPr>
              <a:t> </a:t>
            </a:r>
            <a:r>
              <a:rPr lang="en-US" sz="2250" dirty="0" err="1" smtClean="0">
                <a:solidFill>
                  <a:srgbClr val="2B2B2B"/>
                </a:solidFill>
                <a:latin typeface="Times New Roman" pitchFamily="18" charset="0"/>
                <a:cs typeface="Times New Roman" pitchFamily="18" charset="0"/>
              </a:rPr>
              <a:t>xanh</a:t>
            </a:r>
            <a:r>
              <a:rPr lang="en-US" sz="2250" dirty="0" smtClean="0">
                <a:solidFill>
                  <a:srgbClr val="2B2B2B"/>
                </a:solidFill>
                <a:latin typeface="Times New Roman" pitchFamily="18" charset="0"/>
                <a:cs typeface="Times New Roman" pitchFamily="18" charset="0"/>
              </a:rPr>
              <a:t>. </a:t>
            </a:r>
            <a:endParaRPr lang="vi-VN" sz="2250" dirty="0" smtClean="0"/>
          </a:p>
        </p:txBody>
      </p:sp>
      <p:pic>
        <p:nvPicPr>
          <p:cNvPr id="21506" name="Hình ảnh 5"/>
          <p:cNvPicPr>
            <a:picLocks noChangeAspect="1"/>
          </p:cNvPicPr>
          <p:nvPr/>
        </p:nvPicPr>
        <p:blipFill>
          <a:blip r:embed="rId2"/>
          <a:srcRect/>
          <a:stretch>
            <a:fillRect/>
          </a:stretch>
        </p:blipFill>
        <p:spPr bwMode="auto">
          <a:xfrm>
            <a:off x="5029200" y="3429000"/>
            <a:ext cx="3810000" cy="3200399"/>
          </a:xfrm>
          <a:prstGeom prst="rect">
            <a:avLst/>
          </a:prstGeom>
          <a:noFill/>
          <a:ln w="9525">
            <a:noFill/>
            <a:miter lim="800000"/>
            <a:headEnd/>
            <a:tailEnd/>
          </a:ln>
        </p:spPr>
      </p:pic>
      <p:pic>
        <p:nvPicPr>
          <p:cNvPr id="21507" name="Hình ảnh 7"/>
          <p:cNvPicPr>
            <a:picLocks noChangeAspect="1"/>
          </p:cNvPicPr>
          <p:nvPr/>
        </p:nvPicPr>
        <p:blipFill>
          <a:blip r:embed="rId3"/>
          <a:srcRect/>
          <a:stretch>
            <a:fillRect/>
          </a:stretch>
        </p:blipFill>
        <p:spPr bwMode="auto">
          <a:xfrm>
            <a:off x="914400" y="3429000"/>
            <a:ext cx="3886200" cy="3200399"/>
          </a:xfrm>
          <a:prstGeom prst="rect">
            <a:avLst/>
          </a:prstGeom>
          <a:noFill/>
          <a:ln w="9525">
            <a:noFill/>
            <a:miter lim="800000"/>
            <a:headEnd/>
            <a:tailEnd/>
          </a:ln>
        </p:spPr>
      </p:pic>
    </p:spTree>
    <p:extLst>
      <p:ext uri="{BB962C8B-B14F-4D97-AF65-F5344CB8AC3E}">
        <p14:creationId xmlns:p14="http://schemas.microsoft.com/office/powerpoint/2010/main" val="25279043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hỗ dành sẵn cho Nội dung 2">
            <a:extLst>
              <a:ext uri="{FF2B5EF4-FFF2-40B4-BE49-F238E27FC236}"/>
            </a:extLst>
          </p:cNvPr>
          <p:cNvSpPr>
            <a:spLocks noGrp="1"/>
          </p:cNvSpPr>
          <p:nvPr>
            <p:ph idx="1"/>
          </p:nvPr>
        </p:nvSpPr>
        <p:spPr>
          <a:xfrm>
            <a:off x="533400" y="0"/>
            <a:ext cx="8534399" cy="2667000"/>
          </a:xfrm>
        </p:spPr>
        <p:txBody>
          <a:bodyPr>
            <a:noAutofit/>
          </a:bodyPr>
          <a:lstStyle/>
          <a:p>
            <a:r>
              <a:rPr lang="en-US" b="1" u="sng" dirty="0" err="1" smtClean="0">
                <a:solidFill>
                  <a:srgbClr val="2B2B2B"/>
                </a:solidFill>
                <a:latin typeface="Times New Roman" pitchFamily="18" charset="0"/>
                <a:cs typeface="Times New Roman" pitchFamily="18" charset="0"/>
              </a:rPr>
              <a:t>Đền</a:t>
            </a:r>
            <a:r>
              <a:rPr lang="en-US" b="1" u="sng" dirty="0" smtClean="0">
                <a:solidFill>
                  <a:srgbClr val="2B2B2B"/>
                </a:solidFill>
                <a:latin typeface="Times New Roman" pitchFamily="18" charset="0"/>
                <a:cs typeface="Times New Roman" pitchFamily="18" charset="0"/>
              </a:rPr>
              <a:t> </a:t>
            </a:r>
            <a:r>
              <a:rPr lang="en-US" b="1" u="sng" dirty="0" err="1" smtClean="0">
                <a:solidFill>
                  <a:srgbClr val="2B2B2B"/>
                </a:solidFill>
                <a:latin typeface="Times New Roman" pitchFamily="18" charset="0"/>
                <a:cs typeface="Times New Roman" pitchFamily="18" charset="0"/>
              </a:rPr>
              <a:t>Đuổm-núi</a:t>
            </a:r>
            <a:r>
              <a:rPr lang="en-US" b="1" u="sng" dirty="0" smtClean="0">
                <a:solidFill>
                  <a:srgbClr val="2B2B2B"/>
                </a:solidFill>
                <a:latin typeface="Times New Roman" pitchFamily="18" charset="0"/>
                <a:cs typeface="Times New Roman" pitchFamily="18" charset="0"/>
              </a:rPr>
              <a:t> </a:t>
            </a:r>
            <a:r>
              <a:rPr lang="en-US" b="1" u="sng" dirty="0" err="1" smtClean="0">
                <a:solidFill>
                  <a:srgbClr val="2B2B2B"/>
                </a:solidFill>
                <a:latin typeface="Times New Roman" pitchFamily="18" charset="0"/>
                <a:cs typeface="Times New Roman" pitchFamily="18" charset="0"/>
              </a:rPr>
              <a:t>Đuổm</a:t>
            </a:r>
            <a:r>
              <a:rPr lang="en-US" b="1" u="sng" dirty="0" smtClean="0">
                <a:solidFill>
                  <a:srgbClr val="2B2B2B"/>
                </a:solidFill>
                <a:latin typeface="Times New Roman" pitchFamily="18" charset="0"/>
                <a:cs typeface="Times New Roman" pitchFamily="18" charset="0"/>
              </a:rPr>
              <a:t> (</a:t>
            </a:r>
            <a:r>
              <a:rPr lang="en-US" b="1" u="sng" dirty="0" err="1" smtClean="0">
                <a:solidFill>
                  <a:srgbClr val="2B2B2B"/>
                </a:solidFill>
                <a:latin typeface="Times New Roman" pitchFamily="18" charset="0"/>
                <a:cs typeface="Times New Roman" pitchFamily="18" charset="0"/>
              </a:rPr>
              <a:t>huyện</a:t>
            </a:r>
            <a:r>
              <a:rPr lang="en-US" b="1" u="sng" dirty="0" smtClean="0">
                <a:solidFill>
                  <a:srgbClr val="2B2B2B"/>
                </a:solidFill>
                <a:latin typeface="Times New Roman" pitchFamily="18" charset="0"/>
                <a:cs typeface="Times New Roman" pitchFamily="18" charset="0"/>
              </a:rPr>
              <a:t> </a:t>
            </a:r>
            <a:r>
              <a:rPr lang="en-US" b="1" u="sng" dirty="0" err="1" smtClean="0">
                <a:solidFill>
                  <a:srgbClr val="2B2B2B"/>
                </a:solidFill>
                <a:latin typeface="Times New Roman" pitchFamily="18" charset="0"/>
                <a:cs typeface="Times New Roman" pitchFamily="18" charset="0"/>
              </a:rPr>
              <a:t>Phú</a:t>
            </a:r>
            <a:r>
              <a:rPr lang="en-US" b="1" u="sng" dirty="0" smtClean="0">
                <a:solidFill>
                  <a:srgbClr val="2B2B2B"/>
                </a:solidFill>
                <a:latin typeface="Times New Roman" pitchFamily="18" charset="0"/>
                <a:cs typeface="Times New Roman" pitchFamily="18" charset="0"/>
              </a:rPr>
              <a:t> </a:t>
            </a:r>
            <a:r>
              <a:rPr lang="en-US" b="1" u="sng" dirty="0" err="1" smtClean="0">
                <a:solidFill>
                  <a:srgbClr val="2B2B2B"/>
                </a:solidFill>
                <a:latin typeface="Times New Roman" pitchFamily="18" charset="0"/>
                <a:cs typeface="Times New Roman" pitchFamily="18" charset="0"/>
              </a:rPr>
              <a:t>Lương</a:t>
            </a:r>
            <a:r>
              <a:rPr lang="en-US" dirty="0" smtClean="0">
                <a:solidFill>
                  <a:srgbClr val="2B2B2B"/>
                </a:solidFill>
                <a:latin typeface="Times New Roman" pitchFamily="18" charset="0"/>
                <a:cs typeface="Times New Roman" pitchFamily="18" charset="0"/>
              </a:rPr>
              <a:t>)</a:t>
            </a:r>
          </a:p>
          <a:p>
            <a:pPr marL="0" indent="0">
              <a:buNone/>
            </a:pP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Đền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nằm</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ngay</a:t>
            </a:r>
            <a:r>
              <a:rPr lang="en-US" dirty="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dưới</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chân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núi</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Điểm</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Sơn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cách</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trung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tâm</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thành</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phố</a:t>
            </a:r>
            <a:r>
              <a:rPr lang="en-US" dirty="0" smtClean="0">
                <a:solidFill>
                  <a:srgbClr val="2B2B2B"/>
                </a:solidFill>
                <a:latin typeface="Times New Roman" pitchFamily="18" charset="0"/>
                <a:cs typeface="Times New Roman" pitchFamily="18" charset="0"/>
              </a:rPr>
              <a:t> 24km. </a:t>
            </a:r>
            <a:r>
              <a:rPr lang="en-US" dirty="0" err="1" smtClean="0">
                <a:solidFill>
                  <a:srgbClr val="2B2B2B"/>
                </a:solidFill>
                <a:latin typeface="Times New Roman" pitchFamily="18" charset="0"/>
                <a:cs typeface="Times New Roman" pitchFamily="18" charset="0"/>
              </a:rPr>
              <a:t>Núi</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Đuổm</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xưa</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gọi</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là</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Điểm</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Sơn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Sách</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Đại</a:t>
            </a:r>
            <a:r>
              <a:rPr lang="en-US" dirty="0" smtClean="0">
                <a:solidFill>
                  <a:srgbClr val="2B2B2B"/>
                </a:solidFill>
                <a:latin typeface="Times New Roman" pitchFamily="18" charset="0"/>
                <a:cs typeface="Times New Roman" pitchFamily="18" charset="0"/>
              </a:rPr>
              <a:t> Nam </a:t>
            </a:r>
            <a:r>
              <a:rPr lang="en-US" dirty="0" err="1" smtClean="0">
                <a:solidFill>
                  <a:srgbClr val="2B2B2B"/>
                </a:solidFill>
                <a:latin typeface="Times New Roman" pitchFamily="18" charset="0"/>
                <a:cs typeface="Times New Roman" pitchFamily="18" charset="0"/>
              </a:rPr>
              <a:t>Nhất</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Thống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Chí</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xếp</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Điểm</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Sơn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là</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danh</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thắng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của</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đất</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Thái</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Nguyên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Dưới</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chân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núi</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phía</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đông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bắc</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có</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đền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thờ</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danh</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nhân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Dương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Tự</a:t>
            </a:r>
            <a:r>
              <a:rPr lang="en-US" dirty="0" smtClean="0">
                <a:solidFill>
                  <a:srgbClr val="2B2B2B"/>
                </a:solidFill>
                <a:latin typeface="Times New Roman" pitchFamily="18" charset="0"/>
                <a:cs typeface="Times New Roman" pitchFamily="18" charset="0"/>
              </a:rPr>
              <a:t> Minh - </a:t>
            </a:r>
            <a:r>
              <a:rPr lang="en-US" dirty="0" err="1" smtClean="0">
                <a:solidFill>
                  <a:srgbClr val="2B2B2B"/>
                </a:solidFill>
                <a:latin typeface="Times New Roman" pitchFamily="18" charset="0"/>
                <a:cs typeface="Times New Roman" pitchFamily="18" charset="0"/>
              </a:rPr>
              <a:t>Thủ</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lĩnh</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phủ</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Phú</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Lương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Phò</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mã</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hai</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đời</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vua</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nhà</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Lý</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có</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nhiều</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công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lao</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bảo</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vệ</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vững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chắc</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miền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biên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cương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phía</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bắc</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quốc</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gia</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Đại</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Việt</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hồi</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thế</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kỷ</a:t>
            </a:r>
            <a:r>
              <a:rPr lang="en-US" dirty="0">
                <a:solidFill>
                  <a:srgbClr val="2B2B2B"/>
                </a:solidFill>
                <a:latin typeface="Times New Roman" pitchFamily="18" charset="0"/>
                <a:cs typeface="Times New Roman" pitchFamily="18" charset="0"/>
              </a:rPr>
              <a:t> </a:t>
            </a:r>
            <a:r>
              <a:rPr lang="en-US" dirty="0" smtClean="0">
                <a:solidFill>
                  <a:srgbClr val="2B2B2B"/>
                </a:solidFill>
                <a:latin typeface="Times New Roman" pitchFamily="18" charset="0"/>
                <a:cs typeface="Times New Roman" pitchFamily="18" charset="0"/>
              </a:rPr>
              <a:t>XII. </a:t>
            </a:r>
            <a:r>
              <a:rPr lang="en-US" dirty="0" err="1" smtClean="0">
                <a:solidFill>
                  <a:srgbClr val="2B2B2B"/>
                </a:solidFill>
                <a:latin typeface="Times New Roman" pitchFamily="18" charset="0"/>
                <a:cs typeface="Times New Roman" pitchFamily="18" charset="0"/>
              </a:rPr>
              <a:t>Đền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Đuổm</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đã</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được</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tôn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tạo</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và</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xếp</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hạng</a:t>
            </a:r>
            <a:r>
              <a:rPr lang="en-US" dirty="0" smtClean="0">
                <a:solidFill>
                  <a:srgbClr val="2B2B2B"/>
                </a:solidFill>
                <a:latin typeface="Times New Roman" pitchFamily="18" charset="0"/>
                <a:cs typeface="Times New Roman" pitchFamily="18" charset="0"/>
              </a:rPr>
              <a:t> di </a:t>
            </a:r>
            <a:r>
              <a:rPr lang="en-US" dirty="0" err="1" smtClean="0">
                <a:solidFill>
                  <a:srgbClr val="2B2B2B"/>
                </a:solidFill>
                <a:latin typeface="Times New Roman" pitchFamily="18" charset="0"/>
                <a:cs typeface="Times New Roman" pitchFamily="18" charset="0"/>
              </a:rPr>
              <a:t>tích</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cấp</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quốc</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gia</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năm</a:t>
            </a:r>
            <a:r>
              <a:rPr lang="en-US" dirty="0" smtClean="0">
                <a:solidFill>
                  <a:srgbClr val="2B2B2B"/>
                </a:solidFill>
                <a:latin typeface="Times New Roman" pitchFamily="18" charset="0"/>
                <a:cs typeface="Times New Roman" pitchFamily="18" charset="0"/>
              </a:rPr>
              <a:t> 1993. </a:t>
            </a:r>
            <a:r>
              <a:rPr lang="en-US" dirty="0" err="1" smtClean="0">
                <a:solidFill>
                  <a:srgbClr val="2B2B2B"/>
                </a:solidFill>
                <a:latin typeface="Times New Roman" pitchFamily="18" charset="0"/>
                <a:cs typeface="Times New Roman" pitchFamily="18" charset="0"/>
              </a:rPr>
              <a:t>Lễ</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hội</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đền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Đuổm</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được</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tổ</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chức</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vào</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ngày</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mùng</a:t>
            </a:r>
            <a:r>
              <a:rPr lang="en-US" dirty="0" smtClean="0">
                <a:solidFill>
                  <a:srgbClr val="2B2B2B"/>
                </a:solidFill>
                <a:latin typeface="Times New Roman" pitchFamily="18" charset="0"/>
                <a:cs typeface="Times New Roman" pitchFamily="18" charset="0"/>
              </a:rPr>
              <a:t> 6 </a:t>
            </a:r>
            <a:r>
              <a:rPr lang="en-US" dirty="0" err="1" smtClean="0">
                <a:solidFill>
                  <a:srgbClr val="2B2B2B"/>
                </a:solidFill>
                <a:latin typeface="Times New Roman" pitchFamily="18" charset="0"/>
                <a:cs typeface="Times New Roman" pitchFamily="18" charset="0"/>
              </a:rPr>
              <a:t>tháng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Giêng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hàng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năm</a:t>
            </a:r>
            <a:r>
              <a:rPr lang="en-US" dirty="0" smtClean="0">
                <a:solidFill>
                  <a:srgbClr val="2B2B2B"/>
                </a:solidFill>
                <a:latin typeface="Times New Roman" pitchFamily="18" charset="0"/>
                <a:cs typeface="Times New Roman" pitchFamily="18" charset="0"/>
              </a:rPr>
              <a:t>.</a:t>
            </a:r>
            <a:endParaRPr lang="vi-VN" dirty="0" smtClean="0">
              <a:latin typeface="Times New Roman" pitchFamily="18" charset="0"/>
              <a:cs typeface="Times New Roman" pitchFamily="18" charset="0"/>
            </a:endParaRPr>
          </a:p>
        </p:txBody>
      </p:sp>
      <p:pic>
        <p:nvPicPr>
          <p:cNvPr id="22530" name="Hình ảnh 4"/>
          <p:cNvPicPr>
            <a:picLocks noChangeAspect="1"/>
          </p:cNvPicPr>
          <p:nvPr/>
        </p:nvPicPr>
        <p:blipFill>
          <a:blip r:embed="rId2"/>
          <a:srcRect/>
          <a:stretch>
            <a:fillRect/>
          </a:stretch>
        </p:blipFill>
        <p:spPr bwMode="auto">
          <a:xfrm>
            <a:off x="609600" y="2695502"/>
            <a:ext cx="3962400" cy="3705297"/>
          </a:xfrm>
          <a:prstGeom prst="rect">
            <a:avLst/>
          </a:prstGeom>
          <a:noFill/>
          <a:ln w="9525">
            <a:noFill/>
            <a:miter lim="800000"/>
            <a:headEnd/>
            <a:tailEnd/>
          </a:ln>
        </p:spPr>
      </p:pic>
      <p:pic>
        <p:nvPicPr>
          <p:cNvPr id="22531" name="Hình ảnh 6"/>
          <p:cNvPicPr>
            <a:picLocks noChangeAspect="1"/>
          </p:cNvPicPr>
          <p:nvPr/>
        </p:nvPicPr>
        <p:blipFill>
          <a:blip r:embed="rId3"/>
          <a:srcRect/>
          <a:stretch>
            <a:fillRect/>
          </a:stretch>
        </p:blipFill>
        <p:spPr bwMode="auto">
          <a:xfrm>
            <a:off x="4800600" y="2695503"/>
            <a:ext cx="3810000" cy="3705296"/>
          </a:xfrm>
          <a:prstGeom prst="rect">
            <a:avLst/>
          </a:prstGeom>
          <a:noFill/>
          <a:ln w="9525">
            <a:noFill/>
            <a:miter lim="800000"/>
            <a:headEnd/>
            <a:tailEnd/>
          </a:ln>
        </p:spPr>
      </p:pic>
    </p:spTree>
    <p:extLst>
      <p:ext uri="{BB962C8B-B14F-4D97-AF65-F5344CB8AC3E}">
        <p14:creationId xmlns:p14="http://schemas.microsoft.com/office/powerpoint/2010/main" val="34125909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Chỗ dành sẵn cho Nội dung 2"/>
          <p:cNvSpPr>
            <a:spLocks noGrp="1"/>
          </p:cNvSpPr>
          <p:nvPr>
            <p:ph idx="1"/>
          </p:nvPr>
        </p:nvSpPr>
        <p:spPr>
          <a:xfrm>
            <a:off x="533401" y="152401"/>
            <a:ext cx="8491574" cy="1550990"/>
          </a:xfrm>
        </p:spPr>
        <p:txBody>
          <a:bodyPr/>
          <a:lstStyle/>
          <a:p>
            <a:r>
              <a:rPr lang="vi-VN" b="1" dirty="0" smtClean="0">
                <a:solidFill>
                  <a:srgbClr val="2B2B2B"/>
                </a:solidFill>
                <a:latin typeface="Times New Roman" pitchFamily="18" charset="0"/>
                <a:cs typeface="Times New Roman" pitchFamily="18" charset="0"/>
              </a:rPr>
              <a:t> </a:t>
            </a:r>
            <a:r>
              <a:rPr lang="en-US" b="1" dirty="0" err="1" smtClean="0">
                <a:solidFill>
                  <a:srgbClr val="2B2B2B"/>
                </a:solidFill>
                <a:latin typeface="Times New Roman" pitchFamily="18" charset="0"/>
                <a:cs typeface="Times New Roman" pitchFamily="18" charset="0"/>
              </a:rPr>
              <a:t>Hồ</a:t>
            </a:r>
            <a:r>
              <a:rPr lang="en-US" b="1" dirty="0" smtClean="0">
                <a:solidFill>
                  <a:srgbClr val="2B2B2B"/>
                </a:solidFill>
                <a:latin typeface="Times New Roman" pitchFamily="18" charset="0"/>
                <a:cs typeface="Times New Roman" pitchFamily="18" charset="0"/>
              </a:rPr>
              <a:t> </a:t>
            </a:r>
            <a:r>
              <a:rPr lang="en-US" b="1" dirty="0" err="1" smtClean="0">
                <a:solidFill>
                  <a:srgbClr val="2B2B2B"/>
                </a:solidFill>
                <a:latin typeface="Times New Roman" pitchFamily="18" charset="0"/>
                <a:cs typeface="Times New Roman" pitchFamily="18" charset="0"/>
              </a:rPr>
              <a:t>Vai</a:t>
            </a:r>
            <a:r>
              <a:rPr lang="en-US" b="1" dirty="0" smtClean="0">
                <a:solidFill>
                  <a:srgbClr val="2B2B2B"/>
                </a:solidFill>
                <a:latin typeface="Times New Roman" pitchFamily="18" charset="0"/>
                <a:cs typeface="Times New Roman" pitchFamily="18" charset="0"/>
              </a:rPr>
              <a:t> </a:t>
            </a:r>
            <a:r>
              <a:rPr lang="en-US" b="1" dirty="0" err="1" smtClean="0">
                <a:solidFill>
                  <a:srgbClr val="2B2B2B"/>
                </a:solidFill>
                <a:latin typeface="Times New Roman" pitchFamily="18" charset="0"/>
                <a:cs typeface="Times New Roman" pitchFamily="18" charset="0"/>
              </a:rPr>
              <a:t>Miếu</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nằm</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dưới</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chân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dãy</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núi</a:t>
            </a:r>
            <a:r>
              <a:rPr lang="en-US" dirty="0" smtClean="0">
                <a:solidFill>
                  <a:srgbClr val="2B2B2B"/>
                </a:solidFill>
                <a:latin typeface="Times New Roman" pitchFamily="18" charset="0"/>
                <a:cs typeface="Times New Roman" pitchFamily="18" charset="0"/>
              </a:rPr>
              <a:t> Tam </a:t>
            </a:r>
            <a:r>
              <a:rPr lang="en-US" dirty="0" err="1" smtClean="0">
                <a:solidFill>
                  <a:srgbClr val="2B2B2B"/>
                </a:solidFill>
                <a:latin typeface="Times New Roman" pitchFamily="18" charset="0"/>
                <a:cs typeface="Times New Roman" pitchFamily="18" charset="0"/>
              </a:rPr>
              <a:t>Đảo</a:t>
            </a:r>
            <a:r>
              <a:rPr lang="en-US" dirty="0" smtClean="0">
                <a:solidFill>
                  <a:schemeClr val="tx1"/>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thuộc</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xã</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Ký</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Phú</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huyện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Đại</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Từ</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Mặt</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nước</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hồ</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trong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xanh</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có</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nhiều</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đảo</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đẹp</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cảnh</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quan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thiên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nhiên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hoang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sơ</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hùng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vĩ</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lại</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cách</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không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xa</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khu</a:t>
            </a:r>
            <a:r>
              <a:rPr lang="en-US" dirty="0" smtClean="0">
                <a:solidFill>
                  <a:srgbClr val="2B2B2B"/>
                </a:solidFill>
                <a:latin typeface="Times New Roman" pitchFamily="18" charset="0"/>
                <a:cs typeface="Times New Roman" pitchFamily="18" charset="0"/>
              </a:rPr>
              <a:t> di </a:t>
            </a:r>
            <a:r>
              <a:rPr lang="en-US" dirty="0" err="1" smtClean="0">
                <a:solidFill>
                  <a:srgbClr val="2B2B2B"/>
                </a:solidFill>
                <a:latin typeface="Times New Roman" pitchFamily="18" charset="0"/>
                <a:cs typeface="Times New Roman" pitchFamily="18" charset="0"/>
              </a:rPr>
              <a:t>tích</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lịch</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sử</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cấp</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quốc</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gia</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Núi</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Văn</a:t>
            </a:r>
            <a:r>
              <a:rPr lang="en-US" dirty="0" smtClean="0">
                <a:solidFill>
                  <a:srgbClr val="2B2B2B"/>
                </a:solidFill>
                <a:latin typeface="Times New Roman" pitchFamily="18" charset="0"/>
                <a:cs typeface="Times New Roman" pitchFamily="18" charset="0"/>
              </a:rPr>
              <a:t> – </a:t>
            </a:r>
            <a:r>
              <a:rPr lang="en-US" dirty="0" err="1" smtClean="0">
                <a:solidFill>
                  <a:srgbClr val="2B2B2B"/>
                </a:solidFill>
                <a:latin typeface="Times New Roman" pitchFamily="18" charset="0"/>
                <a:cs typeface="Times New Roman" pitchFamily="18" charset="0"/>
              </a:rPr>
              <a:t>Núi</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Võ</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nên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hồ</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Vai</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Miếu</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được</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rất</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nhiều</a:t>
            </a:r>
            <a:r>
              <a:rPr lang="en-US" dirty="0" smtClean="0">
                <a:solidFill>
                  <a:srgbClr val="2B2B2B"/>
                </a:solidFill>
                <a:latin typeface="Times New Roman" pitchFamily="18" charset="0"/>
                <a:cs typeface="Times New Roman" pitchFamily="18" charset="0"/>
              </a:rPr>
              <a:t> du </a:t>
            </a:r>
            <a:r>
              <a:rPr lang="en-US" dirty="0" err="1" smtClean="0">
                <a:solidFill>
                  <a:srgbClr val="2B2B2B"/>
                </a:solidFill>
                <a:latin typeface="Times New Roman" pitchFamily="18" charset="0"/>
                <a:cs typeface="Times New Roman" pitchFamily="18" charset="0"/>
              </a:rPr>
              <a:t>khách</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yêu</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thích</a:t>
            </a:r>
            <a:r>
              <a:rPr lang="en-US" dirty="0" smtClean="0">
                <a:solidFill>
                  <a:srgbClr val="2B2B2B"/>
                </a:solidFill>
                <a:latin typeface="Times New Roman" pitchFamily="18" charset="0"/>
                <a:cs typeface="Times New Roman" pitchFamily="18" charset="0"/>
              </a:rPr>
              <a:t>.</a:t>
            </a:r>
            <a:endParaRPr lang="vi-VN" dirty="0" smtClean="0">
              <a:latin typeface="Times New Roman" pitchFamily="18" charset="0"/>
              <a:cs typeface="Times New Roman" pitchFamily="18" charset="0"/>
            </a:endParaRPr>
          </a:p>
        </p:txBody>
      </p:sp>
      <p:pic>
        <p:nvPicPr>
          <p:cNvPr id="23554" name="Hình ảnh 6"/>
          <p:cNvPicPr>
            <a:picLocks noChangeAspect="1"/>
          </p:cNvPicPr>
          <p:nvPr/>
        </p:nvPicPr>
        <p:blipFill>
          <a:blip r:embed="rId2"/>
          <a:srcRect/>
          <a:stretch>
            <a:fillRect/>
          </a:stretch>
        </p:blipFill>
        <p:spPr bwMode="auto">
          <a:xfrm>
            <a:off x="4888744" y="1695449"/>
            <a:ext cx="4136231" cy="4705351"/>
          </a:xfrm>
          <a:prstGeom prst="rect">
            <a:avLst/>
          </a:prstGeom>
          <a:noFill/>
          <a:ln w="9525">
            <a:noFill/>
            <a:miter lim="800000"/>
            <a:headEnd/>
            <a:tailEnd/>
          </a:ln>
        </p:spPr>
      </p:pic>
      <p:pic>
        <p:nvPicPr>
          <p:cNvPr id="23555" name="Hình ảnh 8"/>
          <p:cNvPicPr>
            <a:picLocks noChangeAspect="1"/>
          </p:cNvPicPr>
          <p:nvPr/>
        </p:nvPicPr>
        <p:blipFill>
          <a:blip r:embed="rId3"/>
          <a:srcRect/>
          <a:stretch>
            <a:fillRect/>
          </a:stretch>
        </p:blipFill>
        <p:spPr bwMode="auto">
          <a:xfrm>
            <a:off x="715568" y="1695449"/>
            <a:ext cx="3999309" cy="4705351"/>
          </a:xfrm>
          <a:prstGeom prst="rect">
            <a:avLst/>
          </a:prstGeom>
          <a:noFill/>
          <a:ln w="9525">
            <a:noFill/>
            <a:miter lim="800000"/>
            <a:headEnd/>
            <a:tailEnd/>
          </a:ln>
        </p:spPr>
      </p:pic>
    </p:spTree>
    <p:extLst>
      <p:ext uri="{BB962C8B-B14F-4D97-AF65-F5344CB8AC3E}">
        <p14:creationId xmlns:p14="http://schemas.microsoft.com/office/powerpoint/2010/main" val="25410256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Chỗ dành sẵn cho Nội dung 2"/>
          <p:cNvSpPr>
            <a:spLocks noGrp="1"/>
          </p:cNvSpPr>
          <p:nvPr>
            <p:ph idx="1"/>
          </p:nvPr>
        </p:nvSpPr>
        <p:spPr>
          <a:xfrm>
            <a:off x="586978" y="153988"/>
            <a:ext cx="8404621" cy="2055812"/>
          </a:xfrm>
        </p:spPr>
        <p:txBody>
          <a:bodyPr/>
          <a:lstStyle/>
          <a:p>
            <a:pPr marL="0" indent="0">
              <a:buNone/>
            </a:pPr>
            <a:r>
              <a:rPr lang="en-US" b="1" dirty="0" err="1" smtClean="0">
                <a:solidFill>
                  <a:srgbClr val="2B2B2B"/>
                </a:solidFill>
                <a:latin typeface="Times New Roman" pitchFamily="18" charset="0"/>
                <a:cs typeface="Times New Roman" pitchFamily="18" charset="0"/>
              </a:rPr>
              <a:t>Thác</a:t>
            </a:r>
            <a:r>
              <a:rPr lang="en-US" b="1" dirty="0" smtClean="0">
                <a:solidFill>
                  <a:srgbClr val="2B2B2B"/>
                </a:solidFill>
                <a:latin typeface="Times New Roman" pitchFamily="18" charset="0"/>
                <a:cs typeface="Times New Roman" pitchFamily="18" charset="0"/>
              </a:rPr>
              <a:t> </a:t>
            </a:r>
            <a:r>
              <a:rPr lang="en-US" b="1" dirty="0" err="1" smtClean="0">
                <a:solidFill>
                  <a:srgbClr val="2B2B2B"/>
                </a:solidFill>
                <a:latin typeface="Times New Roman" pitchFamily="18" charset="0"/>
                <a:cs typeface="Times New Roman" pitchFamily="18" charset="0"/>
              </a:rPr>
              <a:t>Nậm</a:t>
            </a:r>
            <a:r>
              <a:rPr lang="en-US" b="1" dirty="0" smtClean="0">
                <a:solidFill>
                  <a:srgbClr val="2B2B2B"/>
                </a:solidFill>
                <a:latin typeface="Times New Roman" pitchFamily="18" charset="0"/>
                <a:cs typeface="Times New Roman" pitchFamily="18" charset="0"/>
              </a:rPr>
              <a:t> </a:t>
            </a:r>
            <a:r>
              <a:rPr lang="en-US" b="1" dirty="0" err="1" smtClean="0">
                <a:solidFill>
                  <a:srgbClr val="2B2B2B"/>
                </a:solidFill>
                <a:latin typeface="Times New Roman" pitchFamily="18" charset="0"/>
                <a:cs typeface="Times New Roman" pitchFamily="18" charset="0"/>
              </a:rPr>
              <a:t>Rứt</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còn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có</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tên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gọi</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khác</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là</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Thác</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Mưa</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Rơi</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nằm</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cách</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trung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tâm</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thành</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phố</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Thái</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Nguyên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khoảng</a:t>
            </a:r>
            <a:r>
              <a:rPr lang="en-US" dirty="0" smtClean="0">
                <a:solidFill>
                  <a:srgbClr val="2B2B2B"/>
                </a:solidFill>
                <a:latin typeface="Times New Roman" pitchFamily="18" charset="0"/>
                <a:cs typeface="Times New Roman" pitchFamily="18" charset="0"/>
              </a:rPr>
              <a:t> 35km, </a:t>
            </a:r>
            <a:r>
              <a:rPr lang="en-US" dirty="0" err="1" smtClean="0">
                <a:solidFill>
                  <a:srgbClr val="2B2B2B"/>
                </a:solidFill>
                <a:latin typeface="Times New Roman" pitchFamily="18" charset="0"/>
                <a:cs typeface="Times New Roman" pitchFamily="18" charset="0"/>
              </a:rPr>
              <a:t>là</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một</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thắng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cảnh</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thiên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nhiên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độc</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đáo</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Thác</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nổi</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bật</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bởi</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vẻ</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đẹp</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huyền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ảo</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đan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xen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của</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nhiều</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dòng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thác</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lớn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và</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vô</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số</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dòng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thác</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nhỏ</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phun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từ</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kẻ</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đá</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mang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vẻ</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quyến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rũ</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thanh</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bình</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Đến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với</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Thác</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Nậm</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Rứt</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thầy</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cô</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và</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các</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bạn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sẽ</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được</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nghe</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tiếng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nước</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réo</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rắt</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hòa</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cùng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tiếng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vang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vọng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của</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vách</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đá</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tựa</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như</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một</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bản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nhạc</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rừng</a:t>
            </a:r>
            <a:r>
              <a:rPr lang="en-US" dirty="0" smtClean="0">
                <a:solidFill>
                  <a:srgbClr val="2B2B2B"/>
                </a:solidFill>
                <a:latin typeface="Times New Roman" pitchFamily="18" charset="0"/>
                <a:cs typeface="Times New Roman" pitchFamily="18" charset="0"/>
              </a:rPr>
              <a:t>.</a:t>
            </a:r>
            <a:endParaRPr lang="vi-VN" dirty="0" smtClean="0">
              <a:latin typeface="Times New Roman" pitchFamily="18" charset="0"/>
              <a:cs typeface="Times New Roman" pitchFamily="18" charset="0"/>
            </a:endParaRPr>
          </a:p>
        </p:txBody>
      </p:sp>
      <p:pic>
        <p:nvPicPr>
          <p:cNvPr id="24578" name="Hình ảnh 4"/>
          <p:cNvPicPr>
            <a:picLocks noChangeAspect="1"/>
          </p:cNvPicPr>
          <p:nvPr/>
        </p:nvPicPr>
        <p:blipFill>
          <a:blip r:embed="rId2"/>
          <a:srcRect/>
          <a:stretch>
            <a:fillRect/>
          </a:stretch>
        </p:blipFill>
        <p:spPr bwMode="auto">
          <a:xfrm>
            <a:off x="304800" y="2112963"/>
            <a:ext cx="4191000" cy="4287837"/>
          </a:xfrm>
          <a:prstGeom prst="rect">
            <a:avLst/>
          </a:prstGeom>
          <a:noFill/>
          <a:ln w="9525">
            <a:noFill/>
            <a:miter lim="800000"/>
            <a:headEnd/>
            <a:tailEnd/>
          </a:ln>
        </p:spPr>
      </p:pic>
      <p:pic>
        <p:nvPicPr>
          <p:cNvPr id="24579" name="Hình ảnh 6"/>
          <p:cNvPicPr>
            <a:picLocks noChangeAspect="1"/>
          </p:cNvPicPr>
          <p:nvPr/>
        </p:nvPicPr>
        <p:blipFill>
          <a:blip r:embed="rId3"/>
          <a:srcRect/>
          <a:stretch>
            <a:fillRect/>
          </a:stretch>
        </p:blipFill>
        <p:spPr bwMode="auto">
          <a:xfrm>
            <a:off x="4648200" y="2112964"/>
            <a:ext cx="4114800" cy="4287836"/>
          </a:xfrm>
          <a:prstGeom prst="rect">
            <a:avLst/>
          </a:prstGeom>
          <a:noFill/>
          <a:ln w="9525">
            <a:noFill/>
            <a:miter lim="800000"/>
            <a:headEnd/>
            <a:tailEnd/>
          </a:ln>
        </p:spPr>
      </p:pic>
    </p:spTree>
    <p:extLst>
      <p:ext uri="{BB962C8B-B14F-4D97-AF65-F5344CB8AC3E}">
        <p14:creationId xmlns:p14="http://schemas.microsoft.com/office/powerpoint/2010/main" val="38313451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Chỗ dành sẵn cho Nội dung 2"/>
          <p:cNvSpPr>
            <a:spLocks noGrp="1"/>
          </p:cNvSpPr>
          <p:nvPr>
            <p:ph idx="1"/>
          </p:nvPr>
        </p:nvSpPr>
        <p:spPr>
          <a:xfrm>
            <a:off x="585789" y="228600"/>
            <a:ext cx="8217694" cy="1606550"/>
          </a:xfrm>
        </p:spPr>
        <p:txBody>
          <a:bodyPr/>
          <a:lstStyle/>
          <a:p>
            <a:r>
              <a:rPr lang="en-US" b="1" dirty="0" err="1" smtClean="0">
                <a:solidFill>
                  <a:srgbClr val="2B2B2B"/>
                </a:solidFill>
                <a:latin typeface="Times New Roman" pitchFamily="18" charset="0"/>
                <a:cs typeface="Times New Roman" pitchFamily="18" charset="0"/>
              </a:rPr>
              <a:t>Bảo</a:t>
            </a:r>
            <a:r>
              <a:rPr lang="en-US" b="1" dirty="0" smtClean="0">
                <a:solidFill>
                  <a:srgbClr val="2B2B2B"/>
                </a:solidFill>
                <a:latin typeface="Times New Roman" pitchFamily="18" charset="0"/>
                <a:cs typeface="Times New Roman" pitchFamily="18" charset="0"/>
              </a:rPr>
              <a:t> </a:t>
            </a:r>
            <a:r>
              <a:rPr lang="en-US" b="1" dirty="0" err="1" smtClean="0">
                <a:solidFill>
                  <a:srgbClr val="2B2B2B"/>
                </a:solidFill>
                <a:latin typeface="Times New Roman" pitchFamily="18" charset="0"/>
                <a:cs typeface="Times New Roman" pitchFamily="18" charset="0"/>
              </a:rPr>
              <a:t>tàng</a:t>
            </a:r>
            <a:r>
              <a:rPr lang="en-US" b="1" dirty="0" smtClean="0">
                <a:solidFill>
                  <a:srgbClr val="2B2B2B"/>
                </a:solidFill>
                <a:latin typeface="Times New Roman" pitchFamily="18" charset="0"/>
                <a:cs typeface="Times New Roman" pitchFamily="18" charset="0"/>
              </a:rPr>
              <a:t> </a:t>
            </a:r>
            <a:r>
              <a:rPr lang="en-US" b="1" dirty="0" err="1" smtClean="0">
                <a:solidFill>
                  <a:srgbClr val="2B2B2B"/>
                </a:solidFill>
                <a:latin typeface="Times New Roman" pitchFamily="18" charset="0"/>
                <a:cs typeface="Times New Roman" pitchFamily="18" charset="0"/>
              </a:rPr>
              <a:t>Văn</a:t>
            </a:r>
            <a:r>
              <a:rPr lang="en-US" b="1" dirty="0" smtClean="0">
                <a:solidFill>
                  <a:srgbClr val="2B2B2B"/>
                </a:solidFill>
                <a:latin typeface="Times New Roman" pitchFamily="18" charset="0"/>
                <a:cs typeface="Times New Roman" pitchFamily="18" charset="0"/>
              </a:rPr>
              <a:t> </a:t>
            </a:r>
            <a:r>
              <a:rPr lang="en-US" b="1" dirty="0" err="1" smtClean="0">
                <a:solidFill>
                  <a:srgbClr val="2B2B2B"/>
                </a:solidFill>
                <a:latin typeface="Times New Roman" pitchFamily="18" charset="0"/>
                <a:cs typeface="Times New Roman" pitchFamily="18" charset="0"/>
              </a:rPr>
              <a:t>hoá</a:t>
            </a:r>
            <a:r>
              <a:rPr lang="en-US" b="1" dirty="0" smtClean="0">
                <a:solidFill>
                  <a:srgbClr val="2B2B2B"/>
                </a:solidFill>
                <a:latin typeface="Times New Roman" pitchFamily="18" charset="0"/>
                <a:cs typeface="Times New Roman" pitchFamily="18" charset="0"/>
              </a:rPr>
              <a:t> </a:t>
            </a:r>
            <a:r>
              <a:rPr lang="en-US" b="1" dirty="0" err="1" smtClean="0">
                <a:solidFill>
                  <a:srgbClr val="2B2B2B"/>
                </a:solidFill>
                <a:latin typeface="Times New Roman" pitchFamily="18" charset="0"/>
                <a:cs typeface="Times New Roman" pitchFamily="18" charset="0"/>
              </a:rPr>
              <a:t>các</a:t>
            </a:r>
            <a:r>
              <a:rPr lang="en-US" b="1" dirty="0" smtClean="0">
                <a:solidFill>
                  <a:srgbClr val="2B2B2B"/>
                </a:solidFill>
                <a:latin typeface="Times New Roman" pitchFamily="18" charset="0"/>
                <a:cs typeface="Times New Roman" pitchFamily="18" charset="0"/>
              </a:rPr>
              <a:t> </a:t>
            </a:r>
            <a:r>
              <a:rPr lang="en-US" b="1" dirty="0" err="1" smtClean="0">
                <a:solidFill>
                  <a:srgbClr val="2B2B2B"/>
                </a:solidFill>
                <a:latin typeface="Times New Roman" pitchFamily="18" charset="0"/>
                <a:cs typeface="Times New Roman" pitchFamily="18" charset="0"/>
              </a:rPr>
              <a:t>dân</a:t>
            </a:r>
            <a:r>
              <a:rPr lang="en-US" b="1" dirty="0" smtClean="0">
                <a:solidFill>
                  <a:srgbClr val="2B2B2B"/>
                </a:solidFill>
                <a:latin typeface="Times New Roman" pitchFamily="18" charset="0"/>
                <a:cs typeface="Times New Roman" pitchFamily="18" charset="0"/>
              </a:rPr>
              <a:t> </a:t>
            </a:r>
            <a:r>
              <a:rPr lang="en-US" b="1" dirty="0" err="1" smtClean="0">
                <a:solidFill>
                  <a:srgbClr val="2B2B2B"/>
                </a:solidFill>
                <a:latin typeface="Times New Roman" pitchFamily="18" charset="0"/>
                <a:cs typeface="Times New Roman" pitchFamily="18" charset="0"/>
              </a:rPr>
              <a:t>tộc</a:t>
            </a:r>
            <a:r>
              <a:rPr lang="en-US" b="1" dirty="0" smtClean="0">
                <a:solidFill>
                  <a:srgbClr val="2B2B2B"/>
                </a:solidFill>
                <a:latin typeface="Times New Roman" pitchFamily="18" charset="0"/>
                <a:cs typeface="Times New Roman" pitchFamily="18" charset="0"/>
              </a:rPr>
              <a:t> </a:t>
            </a:r>
            <a:r>
              <a:rPr lang="en-US" b="1" dirty="0" err="1" smtClean="0">
                <a:solidFill>
                  <a:srgbClr val="2B2B2B"/>
                </a:solidFill>
                <a:latin typeface="Times New Roman" pitchFamily="18" charset="0"/>
                <a:cs typeface="Times New Roman" pitchFamily="18" charset="0"/>
              </a:rPr>
              <a:t>Việt</a:t>
            </a:r>
            <a:r>
              <a:rPr lang="en-US" b="1" dirty="0" smtClean="0">
                <a:solidFill>
                  <a:srgbClr val="2B2B2B"/>
                </a:solidFill>
                <a:latin typeface="Times New Roman" pitchFamily="18" charset="0"/>
                <a:cs typeface="Times New Roman" pitchFamily="18" charset="0"/>
              </a:rPr>
              <a:t> Nam</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nằm</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tại</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trung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tâm</a:t>
            </a:r>
            <a:r>
              <a:rPr lang="en-US" dirty="0" smtClean="0">
                <a:solidFill>
                  <a:srgbClr val="2B2B2B"/>
                </a:solidFill>
                <a:latin typeface="Times New Roman" pitchFamily="18" charset="0"/>
                <a:cs typeface="Times New Roman" pitchFamily="18" charset="0"/>
              </a:rPr>
              <a:t> TP </a:t>
            </a:r>
            <a:r>
              <a:rPr lang="en-US" dirty="0" err="1" smtClean="0">
                <a:solidFill>
                  <a:srgbClr val="2B2B2B"/>
                </a:solidFill>
                <a:latin typeface="Times New Roman" pitchFamily="18" charset="0"/>
                <a:cs typeface="Times New Roman" pitchFamily="18" charset="0"/>
              </a:rPr>
              <a:t>Thái</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Nguyên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Bảo</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tàng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hiện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lưu</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giữ</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hơn</a:t>
            </a:r>
            <a:r>
              <a:rPr lang="en-US" dirty="0" smtClean="0">
                <a:solidFill>
                  <a:srgbClr val="2B2B2B"/>
                </a:solidFill>
                <a:latin typeface="Times New Roman" pitchFamily="18" charset="0"/>
                <a:cs typeface="Times New Roman" pitchFamily="18" charset="0"/>
              </a:rPr>
              <a:t> 3.000 </a:t>
            </a:r>
            <a:r>
              <a:rPr lang="en-US" dirty="0" err="1" smtClean="0">
                <a:solidFill>
                  <a:srgbClr val="2B2B2B"/>
                </a:solidFill>
                <a:latin typeface="Times New Roman" pitchFamily="18" charset="0"/>
                <a:cs typeface="Times New Roman" pitchFamily="18" charset="0"/>
              </a:rPr>
              <a:t>tài</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liệu</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và</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hiện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vật</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có</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giá</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trị</a:t>
            </a:r>
            <a:r>
              <a:rPr lang="en-US" dirty="0" smtClean="0">
                <a:solidFill>
                  <a:srgbClr val="2B2B2B"/>
                </a:solidFill>
                <a:latin typeface="Times New Roman" pitchFamily="18" charset="0"/>
                <a:cs typeface="Times New Roman" pitchFamily="18" charset="0"/>
              </a:rPr>
              <a:t>. Du </a:t>
            </a:r>
            <a:r>
              <a:rPr lang="en-US" dirty="0" err="1" smtClean="0">
                <a:solidFill>
                  <a:srgbClr val="2B2B2B"/>
                </a:solidFill>
                <a:latin typeface="Times New Roman" pitchFamily="18" charset="0"/>
                <a:cs typeface="Times New Roman" pitchFamily="18" charset="0"/>
              </a:rPr>
              <a:t>khách</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sẽ</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được</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tận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mắt</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nhìn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thấy</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những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hiện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vật</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cổ</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xưa</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tìm</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hiểu</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những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nét</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đặc</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trưng</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văn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hoá</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của</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các</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dân</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tộc</a:t>
            </a:r>
            <a:r>
              <a:rPr lang="en-US" dirty="0" smtClean="0">
                <a:solidFill>
                  <a:srgbClr val="2B2B2B"/>
                </a:solidFill>
                <a:latin typeface="Times New Roman" pitchFamily="18" charset="0"/>
                <a:cs typeface="Times New Roman" pitchFamily="18" charset="0"/>
              </a:rPr>
              <a:t> </a:t>
            </a:r>
            <a:r>
              <a:rPr lang="en-US" dirty="0" err="1" smtClean="0">
                <a:solidFill>
                  <a:srgbClr val="2B2B2B"/>
                </a:solidFill>
                <a:latin typeface="Times New Roman" pitchFamily="18" charset="0"/>
                <a:cs typeface="Times New Roman" pitchFamily="18" charset="0"/>
              </a:rPr>
              <a:t>Việt</a:t>
            </a:r>
            <a:r>
              <a:rPr lang="en-US" dirty="0" smtClean="0">
                <a:solidFill>
                  <a:srgbClr val="2B2B2B"/>
                </a:solidFill>
                <a:latin typeface="Times New Roman" pitchFamily="18" charset="0"/>
                <a:cs typeface="Times New Roman" pitchFamily="18" charset="0"/>
              </a:rPr>
              <a:t>. </a:t>
            </a:r>
            <a:endParaRPr lang="vi-VN" dirty="0" smtClean="0">
              <a:latin typeface="Times New Roman" pitchFamily="18" charset="0"/>
              <a:cs typeface="Times New Roman" pitchFamily="18" charset="0"/>
            </a:endParaRPr>
          </a:p>
        </p:txBody>
      </p:sp>
      <p:pic>
        <p:nvPicPr>
          <p:cNvPr id="26626" name="Hình ảnh 4"/>
          <p:cNvPicPr>
            <a:picLocks noChangeAspect="1"/>
          </p:cNvPicPr>
          <p:nvPr/>
        </p:nvPicPr>
        <p:blipFill>
          <a:blip r:embed="rId2"/>
          <a:srcRect/>
          <a:stretch>
            <a:fillRect/>
          </a:stretch>
        </p:blipFill>
        <p:spPr bwMode="auto">
          <a:xfrm>
            <a:off x="897746" y="1668463"/>
            <a:ext cx="3674269" cy="4576762"/>
          </a:xfrm>
          <a:prstGeom prst="rect">
            <a:avLst/>
          </a:prstGeom>
          <a:noFill/>
          <a:ln w="9525">
            <a:noFill/>
            <a:miter lim="800000"/>
            <a:headEnd/>
            <a:tailEnd/>
          </a:ln>
        </p:spPr>
      </p:pic>
      <p:pic>
        <p:nvPicPr>
          <p:cNvPr id="26627" name="Hình ảnh 6"/>
          <p:cNvPicPr>
            <a:picLocks noChangeAspect="1"/>
          </p:cNvPicPr>
          <p:nvPr/>
        </p:nvPicPr>
        <p:blipFill>
          <a:blip r:embed="rId3"/>
          <a:srcRect/>
          <a:stretch>
            <a:fillRect/>
          </a:stretch>
        </p:blipFill>
        <p:spPr bwMode="auto">
          <a:xfrm>
            <a:off x="4694636" y="1668463"/>
            <a:ext cx="3675459" cy="4576762"/>
          </a:xfrm>
          <a:prstGeom prst="rect">
            <a:avLst/>
          </a:prstGeom>
          <a:noFill/>
          <a:ln w="9525">
            <a:noFill/>
            <a:miter lim="800000"/>
            <a:headEnd/>
            <a:tailEnd/>
          </a:ln>
        </p:spPr>
      </p:pic>
    </p:spTree>
    <p:extLst>
      <p:ext uri="{BB962C8B-B14F-4D97-AF65-F5344CB8AC3E}">
        <p14:creationId xmlns:p14="http://schemas.microsoft.com/office/powerpoint/2010/main" val="5987486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600200"/>
            <a:ext cx="7772400" cy="1446550"/>
          </a:xfrm>
          <a:prstGeom prst="rect">
            <a:avLst/>
          </a:prstGeom>
          <a:noFill/>
        </p:spPr>
        <p:txBody>
          <a:bodyPr wrap="square" rtlCol="0">
            <a:spAutoFit/>
          </a:bodyPr>
          <a:lstStyle/>
          <a:p>
            <a:r>
              <a:rPr lang="en-US" sz="4400" b="1" dirty="0" err="1" smtClean="0">
                <a:solidFill>
                  <a:srgbClr val="073E87">
                    <a:lumMod val="75000"/>
                  </a:srgbClr>
                </a:solidFill>
                <a:latin typeface="Times New Roman" pitchFamily="18" charset="0"/>
                <a:cs typeface="Times New Roman" pitchFamily="18" charset="0"/>
              </a:rPr>
              <a:t>Chúng</a:t>
            </a:r>
            <a:r>
              <a:rPr lang="en-US" sz="4400" b="1" dirty="0" smtClean="0">
                <a:solidFill>
                  <a:srgbClr val="073E87">
                    <a:lumMod val="75000"/>
                  </a:srgbClr>
                </a:solidFill>
                <a:latin typeface="Times New Roman" pitchFamily="18" charset="0"/>
                <a:cs typeface="Times New Roman" pitchFamily="18" charset="0"/>
              </a:rPr>
              <a:t> </a:t>
            </a:r>
            <a:r>
              <a:rPr lang="en-US" sz="4400" b="1" dirty="0" err="1" smtClean="0">
                <a:solidFill>
                  <a:srgbClr val="073E87">
                    <a:lumMod val="75000"/>
                  </a:srgbClr>
                </a:solidFill>
                <a:latin typeface="Times New Roman" pitchFamily="18" charset="0"/>
                <a:cs typeface="Times New Roman" pitchFamily="18" charset="0"/>
              </a:rPr>
              <a:t>em</a:t>
            </a:r>
            <a:r>
              <a:rPr lang="en-US" sz="4400" b="1" dirty="0" smtClean="0">
                <a:solidFill>
                  <a:srgbClr val="073E87">
                    <a:lumMod val="75000"/>
                  </a:srgbClr>
                </a:solidFill>
                <a:latin typeface="Times New Roman" pitchFamily="18" charset="0"/>
                <a:cs typeface="Times New Roman" pitchFamily="18" charset="0"/>
              </a:rPr>
              <a:t> </a:t>
            </a:r>
            <a:r>
              <a:rPr lang="en-US" sz="4400" b="1" dirty="0" err="1" smtClean="0">
                <a:solidFill>
                  <a:srgbClr val="073E87">
                    <a:lumMod val="75000"/>
                  </a:srgbClr>
                </a:solidFill>
                <a:latin typeface="Times New Roman" pitchFamily="18" charset="0"/>
                <a:cs typeface="Times New Roman" pitchFamily="18" charset="0"/>
              </a:rPr>
              <a:t>cám</a:t>
            </a:r>
            <a:r>
              <a:rPr lang="en-US" sz="4400" b="1" dirty="0" smtClean="0">
                <a:solidFill>
                  <a:srgbClr val="073E87">
                    <a:lumMod val="75000"/>
                  </a:srgbClr>
                </a:solidFill>
                <a:latin typeface="Times New Roman" pitchFamily="18" charset="0"/>
                <a:cs typeface="Times New Roman" pitchFamily="18" charset="0"/>
              </a:rPr>
              <a:t> </a:t>
            </a:r>
            <a:r>
              <a:rPr lang="en-US" sz="4400" b="1" dirty="0" err="1" smtClean="0">
                <a:solidFill>
                  <a:srgbClr val="073E87">
                    <a:lumMod val="75000"/>
                  </a:srgbClr>
                </a:solidFill>
                <a:latin typeface="Times New Roman" pitchFamily="18" charset="0"/>
                <a:cs typeface="Times New Roman" pitchFamily="18" charset="0"/>
              </a:rPr>
              <a:t>ơn</a:t>
            </a:r>
            <a:r>
              <a:rPr lang="en-US" sz="4400" b="1" dirty="0" smtClean="0">
                <a:solidFill>
                  <a:srgbClr val="073E87">
                    <a:lumMod val="75000"/>
                  </a:srgbClr>
                </a:solidFill>
                <a:latin typeface="Times New Roman" pitchFamily="18" charset="0"/>
                <a:cs typeface="Times New Roman" pitchFamily="18" charset="0"/>
              </a:rPr>
              <a:t> </a:t>
            </a:r>
            <a:r>
              <a:rPr lang="en-US" sz="4400" b="1" dirty="0" err="1" smtClean="0">
                <a:solidFill>
                  <a:srgbClr val="073E87">
                    <a:lumMod val="75000"/>
                  </a:srgbClr>
                </a:solidFill>
                <a:latin typeface="Times New Roman" pitchFamily="18" charset="0"/>
                <a:cs typeface="Times New Roman" pitchFamily="18" charset="0"/>
              </a:rPr>
              <a:t>Thầy</a:t>
            </a:r>
            <a:r>
              <a:rPr lang="en-US" sz="4400" b="1" dirty="0" smtClean="0">
                <a:solidFill>
                  <a:srgbClr val="073E87">
                    <a:lumMod val="75000"/>
                  </a:srgbClr>
                </a:solidFill>
                <a:latin typeface="Times New Roman" pitchFamily="18" charset="0"/>
                <a:cs typeface="Times New Roman" pitchFamily="18" charset="0"/>
              </a:rPr>
              <a:t>, </a:t>
            </a:r>
            <a:r>
              <a:rPr lang="en-US" sz="4400" b="1" dirty="0" err="1" smtClean="0">
                <a:solidFill>
                  <a:srgbClr val="073E87">
                    <a:lumMod val="75000"/>
                  </a:srgbClr>
                </a:solidFill>
                <a:latin typeface="Times New Roman" pitchFamily="18" charset="0"/>
                <a:cs typeface="Times New Roman" pitchFamily="18" charset="0"/>
              </a:rPr>
              <a:t>Cô</a:t>
            </a:r>
            <a:r>
              <a:rPr lang="en-US" sz="4400" b="1" dirty="0" smtClean="0">
                <a:solidFill>
                  <a:srgbClr val="073E87">
                    <a:lumMod val="75000"/>
                  </a:srgbClr>
                </a:solidFill>
                <a:latin typeface="Times New Roman" pitchFamily="18" charset="0"/>
                <a:cs typeface="Times New Roman" pitchFamily="18" charset="0"/>
              </a:rPr>
              <a:t> </a:t>
            </a:r>
            <a:r>
              <a:rPr lang="en-US" sz="4400" b="1" dirty="0" err="1" smtClean="0">
                <a:solidFill>
                  <a:srgbClr val="073E87">
                    <a:lumMod val="75000"/>
                  </a:srgbClr>
                </a:solidFill>
                <a:latin typeface="Times New Roman" pitchFamily="18" charset="0"/>
                <a:cs typeface="Times New Roman" pitchFamily="18" charset="0"/>
              </a:rPr>
              <a:t>và</a:t>
            </a:r>
            <a:r>
              <a:rPr lang="en-US" sz="4400" b="1" dirty="0" smtClean="0">
                <a:solidFill>
                  <a:srgbClr val="073E87">
                    <a:lumMod val="75000"/>
                  </a:srgbClr>
                </a:solidFill>
                <a:latin typeface="Times New Roman" pitchFamily="18" charset="0"/>
                <a:cs typeface="Times New Roman" pitchFamily="18" charset="0"/>
              </a:rPr>
              <a:t> </a:t>
            </a:r>
            <a:r>
              <a:rPr lang="en-US" sz="4400" b="1" dirty="0" err="1" smtClean="0">
                <a:solidFill>
                  <a:srgbClr val="073E87">
                    <a:lumMod val="75000"/>
                  </a:srgbClr>
                </a:solidFill>
                <a:latin typeface="Times New Roman" pitchFamily="18" charset="0"/>
                <a:cs typeface="Times New Roman" pitchFamily="18" charset="0"/>
              </a:rPr>
              <a:t>các</a:t>
            </a:r>
            <a:r>
              <a:rPr lang="en-US" sz="4400" b="1" dirty="0" smtClean="0">
                <a:solidFill>
                  <a:srgbClr val="073E87">
                    <a:lumMod val="75000"/>
                  </a:srgbClr>
                </a:solidFill>
                <a:latin typeface="Times New Roman" pitchFamily="18" charset="0"/>
                <a:cs typeface="Times New Roman" pitchFamily="18" charset="0"/>
              </a:rPr>
              <a:t> </a:t>
            </a:r>
            <a:r>
              <a:rPr lang="en-US" sz="4400" b="1" dirty="0" err="1" smtClean="0">
                <a:solidFill>
                  <a:srgbClr val="073E87">
                    <a:lumMod val="75000"/>
                  </a:srgbClr>
                </a:solidFill>
                <a:latin typeface="Times New Roman" pitchFamily="18" charset="0"/>
                <a:cs typeface="Times New Roman" pitchFamily="18" charset="0"/>
              </a:rPr>
              <a:t>bạn</a:t>
            </a:r>
            <a:r>
              <a:rPr lang="en-US" sz="4400" b="1" dirty="0" smtClean="0">
                <a:solidFill>
                  <a:srgbClr val="073E87">
                    <a:lumMod val="75000"/>
                  </a:srgbClr>
                </a:solidFill>
                <a:latin typeface="Times New Roman" pitchFamily="18" charset="0"/>
                <a:cs typeface="Times New Roman" pitchFamily="18" charset="0"/>
              </a:rPr>
              <a:t> </a:t>
            </a:r>
            <a:r>
              <a:rPr lang="en-US" sz="4400" b="1" dirty="0" err="1" smtClean="0">
                <a:solidFill>
                  <a:srgbClr val="073E87">
                    <a:lumMod val="75000"/>
                  </a:srgbClr>
                </a:solidFill>
                <a:latin typeface="Times New Roman" pitchFamily="18" charset="0"/>
                <a:cs typeface="Times New Roman" pitchFamily="18" charset="0"/>
              </a:rPr>
              <a:t>đã</a:t>
            </a:r>
            <a:r>
              <a:rPr lang="en-US" sz="4400" b="1" dirty="0" smtClean="0">
                <a:solidFill>
                  <a:srgbClr val="073E87">
                    <a:lumMod val="75000"/>
                  </a:srgbClr>
                </a:solidFill>
                <a:latin typeface="Times New Roman" pitchFamily="18" charset="0"/>
                <a:cs typeface="Times New Roman" pitchFamily="18" charset="0"/>
              </a:rPr>
              <a:t> </a:t>
            </a:r>
            <a:r>
              <a:rPr lang="en-US" sz="4400" b="1" dirty="0" err="1" smtClean="0">
                <a:solidFill>
                  <a:srgbClr val="073E87">
                    <a:lumMod val="75000"/>
                  </a:srgbClr>
                </a:solidFill>
                <a:latin typeface="Times New Roman" pitchFamily="18" charset="0"/>
                <a:cs typeface="Times New Roman" pitchFamily="18" charset="0"/>
              </a:rPr>
              <a:t>lắng</a:t>
            </a:r>
            <a:r>
              <a:rPr lang="en-US" sz="4400" b="1" dirty="0" smtClean="0">
                <a:solidFill>
                  <a:srgbClr val="073E87">
                    <a:lumMod val="75000"/>
                  </a:srgbClr>
                </a:solidFill>
                <a:latin typeface="Times New Roman" pitchFamily="18" charset="0"/>
                <a:cs typeface="Times New Roman" pitchFamily="18" charset="0"/>
              </a:rPr>
              <a:t> </a:t>
            </a:r>
            <a:r>
              <a:rPr lang="en-US" sz="4400" b="1" dirty="0" err="1" smtClean="0">
                <a:solidFill>
                  <a:srgbClr val="073E87">
                    <a:lumMod val="75000"/>
                  </a:srgbClr>
                </a:solidFill>
                <a:latin typeface="Times New Roman" pitchFamily="18" charset="0"/>
                <a:cs typeface="Times New Roman" pitchFamily="18" charset="0"/>
              </a:rPr>
              <a:t>nghe</a:t>
            </a:r>
            <a:r>
              <a:rPr lang="en-US" sz="4400" b="1" dirty="0" smtClean="0">
                <a:solidFill>
                  <a:srgbClr val="073E87">
                    <a:lumMod val="75000"/>
                  </a:srgbClr>
                </a:solidFill>
                <a:latin typeface="Times New Roman" pitchFamily="18" charset="0"/>
                <a:cs typeface="Times New Roman" pitchFamily="18" charset="0"/>
              </a:rPr>
              <a:t>!</a:t>
            </a:r>
            <a:endParaRPr lang="en-US" sz="4400" b="1" dirty="0">
              <a:solidFill>
                <a:srgbClr val="073E87">
                  <a:lumMod val="75000"/>
                </a:srgbClr>
              </a:solidFill>
              <a:latin typeface="Times New Roman" pitchFamily="18" charset="0"/>
              <a:cs typeface="Times New Roman" pitchFamily="18" charset="0"/>
            </a:endParaRPr>
          </a:p>
        </p:txBody>
      </p:sp>
    </p:spTree>
    <p:extLst>
      <p:ext uri="{BB962C8B-B14F-4D97-AF65-F5344CB8AC3E}">
        <p14:creationId xmlns:p14="http://schemas.microsoft.com/office/powerpoint/2010/main" val="351567039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3182" y="556644"/>
            <a:ext cx="8797636" cy="830997"/>
          </a:xfrm>
          <a:prstGeom prst="rect">
            <a:avLst/>
          </a:prstGeom>
          <a:noFill/>
        </p:spPr>
        <p:txBody>
          <a:bodyPr wrap="square" rtlCol="0">
            <a:spAutoFit/>
          </a:bodyPr>
          <a:lstStyle/>
          <a:p>
            <a:r>
              <a:rPr lang="en-US" sz="2400" b="1" i="1" dirty="0" smtClean="0">
                <a:latin typeface="Times New Roman" pitchFamily="18" charset="0"/>
                <a:cs typeface="Times New Roman" pitchFamily="18" charset="0"/>
              </a:rPr>
              <a:t>3. </a:t>
            </a:r>
            <a:r>
              <a:rPr lang="en-US" sz="2400" b="1" i="1" dirty="0" err="1" smtClean="0">
                <a:latin typeface="Times New Roman" pitchFamily="18" charset="0"/>
                <a:cs typeface="Times New Roman" pitchFamily="18" charset="0"/>
              </a:rPr>
              <a:t>Vai</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trò</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của</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văn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hóa</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Thái</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Nguyên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trong</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công</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cuộc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phát</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triển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kinh</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tế</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xã</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hội</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hiện</a:t>
            </a:r>
            <a:r>
              <a:rPr lang="en-US" sz="2400" b="1" i="1" dirty="0" smtClean="0">
                <a:latin typeface="Times New Roman" pitchFamily="18" charset="0"/>
                <a:cs typeface="Times New Roman" pitchFamily="18" charset="0"/>
              </a:rPr>
              <a:t> nay.</a:t>
            </a:r>
            <a:endParaRPr lang="en-US" sz="2400" b="1" i="1" dirty="0">
              <a:latin typeface="Times New Roman" pitchFamily="18" charset="0"/>
              <a:cs typeface="Times New Roman" pitchFamily="18" charset="0"/>
            </a:endParaRPr>
          </a:p>
        </p:txBody>
      </p:sp>
      <p:sp>
        <p:nvSpPr>
          <p:cNvPr id="3" name="TextBox 2"/>
          <p:cNvSpPr txBox="1"/>
          <p:nvPr/>
        </p:nvSpPr>
        <p:spPr>
          <a:xfrm>
            <a:off x="457200" y="1676400"/>
            <a:ext cx="8271164" cy="2215991"/>
          </a:xfrm>
          <a:prstGeom prst="rect">
            <a:avLst/>
          </a:prstGeom>
          <a:noFill/>
        </p:spPr>
        <p:txBody>
          <a:bodyPr wrap="square" rtlCol="0">
            <a:spAutoFit/>
          </a:bodyPr>
          <a:lstStyle/>
          <a:p>
            <a:pPr algn="just">
              <a:lnSpc>
                <a:spcPct val="115000"/>
              </a:lnSpc>
              <a:spcAft>
                <a:spcPts val="0"/>
              </a:spcAft>
            </a:pPr>
            <a:r>
              <a:rPr lang="en-US" sz="2400" dirty="0" smtClean="0">
                <a:solidFill>
                  <a:srgbClr val="333333"/>
                </a:solidFill>
                <a:latin typeface="Times New Roman"/>
                <a:ea typeface="Times New Roman"/>
              </a:rPr>
              <a:t> - “</a:t>
            </a:r>
            <a:r>
              <a:rPr lang="en-US" sz="2400" dirty="0" err="1" smtClean="0">
                <a:solidFill>
                  <a:srgbClr val="333333"/>
                </a:solidFill>
                <a:latin typeface="Times New Roman"/>
                <a:ea typeface="Times New Roman"/>
              </a:rPr>
              <a:t>sự</a:t>
            </a:r>
            <a:r>
              <a:rPr lang="en-US" sz="2400" dirty="0" smtClean="0">
                <a:solidFill>
                  <a:srgbClr val="333333"/>
                </a:solidFill>
                <a:latin typeface="Times New Roman"/>
                <a:ea typeface="Times New Roman"/>
              </a:rPr>
              <a:t> </a:t>
            </a:r>
            <a:r>
              <a:rPr lang="en-US" sz="2400" dirty="0" err="1">
                <a:solidFill>
                  <a:srgbClr val="333333"/>
                </a:solidFill>
                <a:latin typeface="Times New Roman"/>
                <a:ea typeface="Times New Roman"/>
              </a:rPr>
              <a:t>phát</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triển</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của</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mỗi</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quốc</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gia</a:t>
            </a:r>
            <a:r>
              <a:rPr lang="en-US" sz="2400" dirty="0">
                <a:solidFill>
                  <a:srgbClr val="333333"/>
                </a:solidFill>
                <a:latin typeface="Times New Roman"/>
                <a:ea typeface="Times New Roman"/>
              </a:rPr>
              <a:t> - </a:t>
            </a:r>
            <a:r>
              <a:rPr lang="en-US" sz="2400" dirty="0" err="1">
                <a:solidFill>
                  <a:srgbClr val="333333"/>
                </a:solidFill>
                <a:latin typeface="Times New Roman"/>
                <a:ea typeface="Times New Roman"/>
              </a:rPr>
              <a:t>dân</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tộc</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chỉ</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có</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thể</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trở</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nên</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năng</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động</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hiệu</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quả</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bền</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vững</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chừng</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nào</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quốc</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gia</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đó</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đạt</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được</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sự</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kết</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hợp</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hài</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hòa</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giữa</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kinh</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tế</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với</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văn</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hóa</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trong</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tiến</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trình</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phát</a:t>
            </a:r>
            <a:r>
              <a:rPr lang="en-US" sz="2400" dirty="0">
                <a:solidFill>
                  <a:srgbClr val="333333"/>
                </a:solidFill>
                <a:latin typeface="Times New Roman"/>
                <a:ea typeface="Times New Roman"/>
              </a:rPr>
              <a:t> </a:t>
            </a:r>
            <a:r>
              <a:rPr lang="en-US" sz="2400" dirty="0" err="1" smtClean="0">
                <a:solidFill>
                  <a:srgbClr val="333333"/>
                </a:solidFill>
                <a:latin typeface="Times New Roman"/>
                <a:ea typeface="Times New Roman"/>
              </a:rPr>
              <a:t>triển</a:t>
            </a:r>
            <a:r>
              <a:rPr lang="en-US" sz="2400" dirty="0" smtClean="0">
                <a:solidFill>
                  <a:srgbClr val="333333"/>
                </a:solidFill>
                <a:latin typeface="Times New Roman"/>
                <a:ea typeface="Times New Roman"/>
              </a:rPr>
              <a:t>”, “</a:t>
            </a:r>
            <a:r>
              <a:rPr lang="en-US" sz="2400" dirty="0" err="1">
                <a:solidFill>
                  <a:srgbClr val="333333"/>
                </a:solidFill>
                <a:latin typeface="Times New Roman"/>
                <a:ea typeface="Times New Roman"/>
              </a:rPr>
              <a:t>Văn</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hóa</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là</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sức</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mạnh</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nội</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sinh</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của</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sự</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phát</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triển</a:t>
            </a:r>
            <a:r>
              <a:rPr lang="en-US" sz="2400" dirty="0">
                <a:solidFill>
                  <a:srgbClr val="333333"/>
                </a:solidFill>
                <a:latin typeface="Times New Roman"/>
                <a:ea typeface="Times New Roman"/>
              </a:rPr>
              <a:t>”, “</a:t>
            </a:r>
            <a:r>
              <a:rPr lang="en-US" sz="2400" dirty="0">
                <a:latin typeface="Times New Roman"/>
                <a:ea typeface="Times New Roman"/>
              </a:rPr>
              <a:t> </a:t>
            </a:r>
            <a:r>
              <a:rPr lang="en-US" sz="2400" dirty="0" err="1">
                <a:solidFill>
                  <a:srgbClr val="333333"/>
                </a:solidFill>
                <a:latin typeface="Times New Roman"/>
                <a:ea typeface="Times New Roman"/>
              </a:rPr>
              <a:t>là</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nhân</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tố</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trực</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tiếp</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tham</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gia</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vào</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quá</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trình</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phát</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triển</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kinh</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tế</a:t>
            </a:r>
            <a:r>
              <a:rPr lang="en-US" sz="2400" dirty="0">
                <a:solidFill>
                  <a:srgbClr val="333333"/>
                </a:solidFill>
                <a:latin typeface="Times New Roman"/>
                <a:ea typeface="Times New Roman"/>
              </a:rPr>
              <a:t>”. </a:t>
            </a:r>
            <a:endParaRPr lang="en-US" sz="2400" dirty="0"/>
          </a:p>
        </p:txBody>
      </p:sp>
      <p:sp>
        <p:nvSpPr>
          <p:cNvPr id="4" name="TextBox 3"/>
          <p:cNvSpPr txBox="1"/>
          <p:nvPr/>
        </p:nvSpPr>
        <p:spPr>
          <a:xfrm>
            <a:off x="429491" y="4041757"/>
            <a:ext cx="8271164" cy="1791260"/>
          </a:xfrm>
          <a:prstGeom prst="rect">
            <a:avLst/>
          </a:prstGeom>
          <a:noFill/>
        </p:spPr>
        <p:txBody>
          <a:bodyPr wrap="square" rtlCol="0">
            <a:spAutoFit/>
          </a:bodyPr>
          <a:lstStyle/>
          <a:p>
            <a:pPr algn="just">
              <a:lnSpc>
                <a:spcPct val="115000"/>
              </a:lnSpc>
              <a:spcAft>
                <a:spcPts val="0"/>
              </a:spcAft>
            </a:pPr>
            <a:r>
              <a:rPr lang="en-US" sz="2400" dirty="0" smtClean="0">
                <a:solidFill>
                  <a:srgbClr val="333333"/>
                </a:solidFill>
                <a:latin typeface="Times New Roman"/>
                <a:ea typeface="Times New Roman"/>
              </a:rPr>
              <a:t>- </a:t>
            </a:r>
            <a:r>
              <a:rPr lang="en-US" sz="2400" dirty="0" err="1" smtClean="0">
                <a:solidFill>
                  <a:srgbClr val="333333"/>
                </a:solidFill>
                <a:latin typeface="Times New Roman"/>
                <a:ea typeface="Times New Roman"/>
              </a:rPr>
              <a:t>Nghị</a:t>
            </a:r>
            <a:r>
              <a:rPr lang="en-US" sz="2400" dirty="0" smtClean="0">
                <a:solidFill>
                  <a:srgbClr val="333333"/>
                </a:solidFill>
                <a:latin typeface="Times New Roman"/>
                <a:ea typeface="Times New Roman"/>
              </a:rPr>
              <a:t> </a:t>
            </a:r>
            <a:r>
              <a:rPr lang="en-US" sz="2400" dirty="0" err="1">
                <a:solidFill>
                  <a:srgbClr val="333333"/>
                </a:solidFill>
                <a:latin typeface="Times New Roman"/>
                <a:ea typeface="Times New Roman"/>
              </a:rPr>
              <a:t>quyết</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Trung</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ương</a:t>
            </a:r>
            <a:r>
              <a:rPr lang="en-US" sz="2400" dirty="0">
                <a:solidFill>
                  <a:srgbClr val="333333"/>
                </a:solidFill>
                <a:latin typeface="Times New Roman"/>
                <a:ea typeface="Times New Roman"/>
              </a:rPr>
              <a:t> 9 (</a:t>
            </a:r>
            <a:r>
              <a:rPr lang="en-US" sz="2400" dirty="0" err="1">
                <a:solidFill>
                  <a:srgbClr val="333333"/>
                </a:solidFill>
                <a:latin typeface="Times New Roman"/>
                <a:ea typeface="Times New Roman"/>
              </a:rPr>
              <a:t>khóa</a:t>
            </a:r>
            <a:r>
              <a:rPr lang="en-US" sz="2400" dirty="0">
                <a:solidFill>
                  <a:srgbClr val="333333"/>
                </a:solidFill>
                <a:latin typeface="Times New Roman"/>
                <a:ea typeface="Times New Roman"/>
              </a:rPr>
              <a:t> XI) </a:t>
            </a:r>
            <a:r>
              <a:rPr lang="en-US" sz="2400" dirty="0" err="1" smtClean="0">
                <a:solidFill>
                  <a:srgbClr val="333333"/>
                </a:solidFill>
                <a:latin typeface="Times New Roman"/>
                <a:ea typeface="Times New Roman"/>
              </a:rPr>
              <a:t>khẳng</a:t>
            </a:r>
            <a:r>
              <a:rPr lang="en-US" sz="2400" dirty="0" smtClean="0">
                <a:solidFill>
                  <a:srgbClr val="333333"/>
                </a:solidFill>
                <a:latin typeface="Times New Roman"/>
                <a:ea typeface="Times New Roman"/>
              </a:rPr>
              <a:t> </a:t>
            </a:r>
            <a:r>
              <a:rPr lang="en-US" sz="2400" dirty="0" err="1">
                <a:solidFill>
                  <a:srgbClr val="333333"/>
                </a:solidFill>
                <a:latin typeface="Times New Roman"/>
                <a:ea typeface="Times New Roman"/>
              </a:rPr>
              <a:t>định</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Văn</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hóa</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là</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nền</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tảng</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tinh</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thần</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của</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xã</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hội</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là</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mục</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tiêu</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động</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lực</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phát</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triển</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bền</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vững</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đất</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nước</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Văn</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hóa</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phải</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được</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đặt</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ngang</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hàng</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với</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kinh</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tế</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chính</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trị</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xã</a:t>
            </a:r>
            <a:r>
              <a:rPr lang="en-US" sz="2400" dirty="0">
                <a:solidFill>
                  <a:srgbClr val="333333"/>
                </a:solidFill>
                <a:latin typeface="Times New Roman"/>
                <a:ea typeface="Times New Roman"/>
              </a:rPr>
              <a:t> </a:t>
            </a:r>
            <a:r>
              <a:rPr lang="en-US" sz="2400" dirty="0" err="1">
                <a:solidFill>
                  <a:srgbClr val="333333"/>
                </a:solidFill>
                <a:latin typeface="Times New Roman"/>
                <a:ea typeface="Times New Roman"/>
              </a:rPr>
              <a:t>hội</a:t>
            </a:r>
            <a:r>
              <a:rPr lang="en-US" sz="2400" dirty="0">
                <a:solidFill>
                  <a:srgbClr val="333333"/>
                </a:solidFill>
                <a:latin typeface="Times New Roman"/>
                <a:ea typeface="Times New Roman"/>
              </a:rPr>
              <a:t>”.</a:t>
            </a:r>
            <a:endParaRPr lang="en-US" sz="2400" dirty="0">
              <a:effectLst/>
              <a:latin typeface="Times New Roman"/>
              <a:ea typeface="Times New Roman"/>
            </a:endParaRPr>
          </a:p>
        </p:txBody>
      </p:sp>
    </p:spTree>
    <p:extLst>
      <p:ext uri="{BB962C8B-B14F-4D97-AF65-F5344CB8AC3E}">
        <p14:creationId xmlns:p14="http://schemas.microsoft.com/office/powerpoint/2010/main" val="201159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1219200"/>
            <a:ext cx="8091055" cy="954107"/>
          </a:xfrm>
          <a:prstGeom prst="rect">
            <a:avLst/>
          </a:prstGeom>
          <a:noFill/>
        </p:spPr>
        <p:txBody>
          <a:bodyPr wrap="square" rtlCol="0">
            <a:spAutoFit/>
          </a:bodyPr>
          <a:lstStyle/>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pháp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bảo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tồn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huy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những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giá</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trị</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hóa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Nguyên</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4" name="TextBox 3"/>
          <p:cNvSpPr txBox="1"/>
          <p:nvPr/>
        </p:nvSpPr>
        <p:spPr>
          <a:xfrm>
            <a:off x="685800" y="2812473"/>
            <a:ext cx="7924800" cy="523220"/>
          </a:xfrm>
          <a:prstGeom prst="rect">
            <a:avLst/>
          </a:prstGeom>
          <a:noFill/>
        </p:spPr>
        <p:txBody>
          <a:bodyPr wrap="square" rtlCol="0">
            <a:spAutoFit/>
          </a:bodyPr>
          <a:lstStyle/>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Vai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trò</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đoàn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thanh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niên</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4765841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át lượn nàng ới - Quê hương tươi đẹ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381000"/>
            <a:ext cx="8610600" cy="5867400"/>
          </a:xfrm>
          <a:prstGeom prst="rect">
            <a:avLst/>
          </a:prstGeom>
        </p:spPr>
      </p:pic>
    </p:spTree>
    <p:extLst>
      <p:ext uri="{BB962C8B-B14F-4D97-AF65-F5344CB8AC3E}">
        <p14:creationId xmlns:p14="http://schemas.microsoft.com/office/powerpoint/2010/main" val="4418136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143000"/>
            <a:ext cx="8534400" cy="2640723"/>
          </a:xfrm>
          <a:prstGeom prst="rect">
            <a:avLst/>
          </a:prstGeom>
          <a:noFill/>
        </p:spPr>
        <p:txBody>
          <a:bodyPr wrap="square" rtlCol="0">
            <a:spAutoFit/>
          </a:bodyPr>
          <a:lstStyle/>
          <a:p>
            <a:pPr algn="just">
              <a:lnSpc>
                <a:spcPct val="115000"/>
              </a:lnSpc>
              <a:spcAft>
                <a:spcPts val="0"/>
              </a:spcAft>
            </a:pPr>
            <a:r>
              <a:rPr lang="en-US" sz="2400" dirty="0">
                <a:latin typeface="Times New Roman"/>
                <a:ea typeface="Times New Roman"/>
              </a:rPr>
              <a:t>- </a:t>
            </a:r>
            <a:r>
              <a:rPr lang="en-US" sz="2400" dirty="0" err="1">
                <a:latin typeface="Times New Roman"/>
                <a:ea typeface="Times New Roman"/>
              </a:rPr>
              <a:t>Kinh</a:t>
            </a:r>
            <a:r>
              <a:rPr lang="en-US" sz="2400" dirty="0">
                <a:latin typeface="Times New Roman"/>
                <a:ea typeface="Times New Roman"/>
              </a:rPr>
              <a:t> </a:t>
            </a:r>
            <a:r>
              <a:rPr lang="en-US" sz="2400" dirty="0" err="1">
                <a:latin typeface="Times New Roman"/>
                <a:ea typeface="Times New Roman"/>
              </a:rPr>
              <a:t>tế</a:t>
            </a:r>
            <a:r>
              <a:rPr lang="en-US" sz="2400" dirty="0">
                <a:latin typeface="Times New Roman"/>
                <a:ea typeface="Times New Roman"/>
              </a:rPr>
              <a:t> - </a:t>
            </a:r>
            <a:r>
              <a:rPr lang="en-US" sz="2400" dirty="0" err="1">
                <a:latin typeface="Times New Roman"/>
                <a:ea typeface="Times New Roman"/>
              </a:rPr>
              <a:t>Xã</a:t>
            </a:r>
            <a:r>
              <a:rPr lang="en-US" sz="2400" dirty="0">
                <a:latin typeface="Times New Roman"/>
                <a:ea typeface="Times New Roman"/>
              </a:rPr>
              <a:t> </a:t>
            </a:r>
            <a:r>
              <a:rPr lang="en-US" sz="2400" dirty="0" err="1">
                <a:latin typeface="Times New Roman"/>
                <a:ea typeface="Times New Roman"/>
              </a:rPr>
              <a:t>hội</a:t>
            </a:r>
            <a:r>
              <a:rPr lang="en-US" sz="2400" dirty="0">
                <a:latin typeface="Times New Roman"/>
                <a:ea typeface="Times New Roman"/>
              </a:rPr>
              <a:t>:</a:t>
            </a:r>
          </a:p>
          <a:p>
            <a:pPr algn="just">
              <a:lnSpc>
                <a:spcPct val="115000"/>
              </a:lnSpc>
              <a:spcAft>
                <a:spcPts val="0"/>
              </a:spcAft>
            </a:pPr>
            <a:r>
              <a:rPr lang="en-US" sz="2400" dirty="0">
                <a:latin typeface="Times New Roman"/>
                <a:ea typeface="Times New Roman"/>
              </a:rPr>
              <a:t>+ </a:t>
            </a:r>
            <a:r>
              <a:rPr lang="en-US" sz="2400" dirty="0" err="1">
                <a:latin typeface="Times New Roman"/>
                <a:ea typeface="Times New Roman"/>
              </a:rPr>
              <a:t>Kinh</a:t>
            </a:r>
            <a:r>
              <a:rPr lang="en-US" sz="2400" dirty="0">
                <a:latin typeface="Times New Roman"/>
                <a:ea typeface="Times New Roman"/>
              </a:rPr>
              <a:t> </a:t>
            </a:r>
            <a:r>
              <a:rPr lang="en-US" sz="2400" dirty="0" err="1">
                <a:latin typeface="Times New Roman"/>
                <a:ea typeface="Times New Roman"/>
              </a:rPr>
              <a:t>tế</a:t>
            </a:r>
            <a:r>
              <a:rPr lang="en-US" sz="2400" dirty="0">
                <a:latin typeface="Times New Roman"/>
                <a:ea typeface="Times New Roman"/>
              </a:rPr>
              <a:t>: </a:t>
            </a:r>
            <a:r>
              <a:rPr lang="en-US" sz="2400" dirty="0" err="1">
                <a:latin typeface="Times New Roman"/>
                <a:ea typeface="Times New Roman"/>
              </a:rPr>
              <a:t>là</a:t>
            </a:r>
            <a:r>
              <a:rPr lang="en-US" sz="2400" dirty="0">
                <a:latin typeface="Times New Roman"/>
                <a:ea typeface="Times New Roman"/>
              </a:rPr>
              <a:t> </a:t>
            </a:r>
            <a:r>
              <a:rPr lang="en-US" sz="2400" dirty="0" err="1">
                <a:latin typeface="Times New Roman"/>
                <a:ea typeface="Times New Roman"/>
              </a:rPr>
              <a:t>trung</a:t>
            </a:r>
            <a:r>
              <a:rPr lang="en-US" sz="2400" dirty="0">
                <a:latin typeface="Times New Roman"/>
                <a:ea typeface="Times New Roman"/>
              </a:rPr>
              <a:t> </a:t>
            </a:r>
            <a:r>
              <a:rPr lang="en-US" sz="2400" dirty="0" err="1">
                <a:latin typeface="Times New Roman"/>
                <a:ea typeface="Times New Roman"/>
              </a:rPr>
              <a:t>tâm</a:t>
            </a:r>
            <a:r>
              <a:rPr lang="en-US" sz="2400" dirty="0">
                <a:latin typeface="Times New Roman"/>
                <a:ea typeface="Times New Roman"/>
              </a:rPr>
              <a:t> </a:t>
            </a:r>
            <a:r>
              <a:rPr lang="en-US" sz="2400" dirty="0" err="1">
                <a:latin typeface="Times New Roman"/>
                <a:ea typeface="Times New Roman"/>
              </a:rPr>
              <a:t>kinh</a:t>
            </a:r>
            <a:r>
              <a:rPr lang="en-US" sz="2400" dirty="0">
                <a:latin typeface="Times New Roman"/>
                <a:ea typeface="Times New Roman"/>
              </a:rPr>
              <a:t> </a:t>
            </a:r>
            <a:r>
              <a:rPr lang="en-US" sz="2400" dirty="0" err="1">
                <a:latin typeface="Times New Roman"/>
                <a:ea typeface="Times New Roman"/>
              </a:rPr>
              <a:t>tế</a:t>
            </a:r>
            <a:r>
              <a:rPr lang="en-US" sz="2400" dirty="0">
                <a:latin typeface="Times New Roman"/>
                <a:ea typeface="Times New Roman"/>
              </a:rPr>
              <a:t> </a:t>
            </a:r>
            <a:r>
              <a:rPr lang="en-US" sz="2400" dirty="0" err="1">
                <a:latin typeface="Times New Roman"/>
                <a:ea typeface="Times New Roman"/>
              </a:rPr>
              <a:t>của</a:t>
            </a:r>
            <a:r>
              <a:rPr lang="en-US" sz="2400" dirty="0">
                <a:latin typeface="Times New Roman"/>
                <a:ea typeface="Times New Roman"/>
              </a:rPr>
              <a:t> </a:t>
            </a:r>
            <a:r>
              <a:rPr lang="en-US" sz="2400" dirty="0" err="1">
                <a:latin typeface="Times New Roman"/>
                <a:ea typeface="Times New Roman"/>
              </a:rPr>
              <a:t>vùng</a:t>
            </a:r>
            <a:r>
              <a:rPr lang="en-US" sz="2400" dirty="0">
                <a:latin typeface="Times New Roman"/>
                <a:ea typeface="Times New Roman"/>
              </a:rPr>
              <a:t> </a:t>
            </a:r>
            <a:r>
              <a:rPr lang="en-US" sz="2400" dirty="0" err="1">
                <a:latin typeface="Times New Roman"/>
                <a:ea typeface="Times New Roman"/>
              </a:rPr>
              <a:t>Đông</a:t>
            </a:r>
            <a:r>
              <a:rPr lang="en-US" sz="2400" dirty="0">
                <a:latin typeface="Times New Roman"/>
                <a:ea typeface="Times New Roman"/>
              </a:rPr>
              <a:t> </a:t>
            </a:r>
            <a:r>
              <a:rPr lang="en-US" sz="2400" dirty="0" err="1" smtClean="0">
                <a:latin typeface="Times New Roman"/>
                <a:ea typeface="Times New Roman"/>
              </a:rPr>
              <a:t>Bắc</a:t>
            </a:r>
            <a:r>
              <a:rPr lang="en-US" sz="2400" smtClean="0">
                <a:latin typeface="Times New Roman"/>
                <a:ea typeface="Times New Roman"/>
              </a:rPr>
              <a:t>, </a:t>
            </a:r>
            <a:r>
              <a:rPr lang="en-US" sz="2400" dirty="0" err="1">
                <a:latin typeface="Times New Roman"/>
                <a:ea typeface="Times New Roman"/>
              </a:rPr>
              <a:t>có</a:t>
            </a:r>
            <a:r>
              <a:rPr lang="en-US" sz="2400" dirty="0">
                <a:latin typeface="Times New Roman"/>
                <a:ea typeface="Times New Roman"/>
              </a:rPr>
              <a:t> </a:t>
            </a:r>
            <a:r>
              <a:rPr lang="en-US" sz="2400" dirty="0" err="1">
                <a:latin typeface="Times New Roman"/>
                <a:ea typeface="Times New Roman"/>
              </a:rPr>
              <a:t>nền</a:t>
            </a:r>
            <a:r>
              <a:rPr lang="en-US" sz="2400" dirty="0">
                <a:latin typeface="Times New Roman"/>
                <a:ea typeface="Times New Roman"/>
              </a:rPr>
              <a:t> </a:t>
            </a:r>
            <a:r>
              <a:rPr lang="en-US" sz="2400" dirty="0" err="1">
                <a:latin typeface="Times New Roman"/>
                <a:ea typeface="Times New Roman"/>
              </a:rPr>
              <a:t>kinh</a:t>
            </a:r>
            <a:r>
              <a:rPr lang="en-US" sz="2400" dirty="0">
                <a:latin typeface="Times New Roman"/>
                <a:ea typeface="Times New Roman"/>
              </a:rPr>
              <a:t> </a:t>
            </a:r>
            <a:r>
              <a:rPr lang="en-US" sz="2400" dirty="0" err="1">
                <a:latin typeface="Times New Roman"/>
                <a:ea typeface="Times New Roman"/>
              </a:rPr>
              <a:t>tế</a:t>
            </a:r>
            <a:r>
              <a:rPr lang="en-US" sz="2400" dirty="0">
                <a:latin typeface="Times New Roman"/>
                <a:ea typeface="Times New Roman"/>
              </a:rPr>
              <a:t> </a:t>
            </a:r>
            <a:r>
              <a:rPr lang="en-US" sz="2400" dirty="0" err="1">
                <a:latin typeface="Times New Roman"/>
                <a:ea typeface="Times New Roman"/>
              </a:rPr>
              <a:t>phát</a:t>
            </a:r>
            <a:r>
              <a:rPr lang="en-US" sz="2400" dirty="0">
                <a:latin typeface="Times New Roman"/>
                <a:ea typeface="Times New Roman"/>
              </a:rPr>
              <a:t> </a:t>
            </a:r>
            <a:r>
              <a:rPr lang="en-US" sz="2400" dirty="0" err="1">
                <a:latin typeface="Times New Roman"/>
                <a:ea typeface="Times New Roman"/>
              </a:rPr>
              <a:t>triển</a:t>
            </a:r>
            <a:r>
              <a:rPr lang="en-US" sz="2400" dirty="0">
                <a:latin typeface="Times New Roman"/>
                <a:ea typeface="Times New Roman"/>
              </a:rPr>
              <a:t> </a:t>
            </a:r>
            <a:r>
              <a:rPr lang="en-US" sz="2400" dirty="0" err="1">
                <a:latin typeface="Times New Roman"/>
                <a:ea typeface="Times New Roman"/>
              </a:rPr>
              <a:t>đa</a:t>
            </a:r>
            <a:r>
              <a:rPr lang="en-US" sz="2400" dirty="0">
                <a:latin typeface="Times New Roman"/>
                <a:ea typeface="Times New Roman"/>
              </a:rPr>
              <a:t> </a:t>
            </a:r>
            <a:r>
              <a:rPr lang="en-US" sz="2400" dirty="0" err="1" smtClean="0">
                <a:latin typeface="Times New Roman"/>
                <a:ea typeface="Times New Roman"/>
              </a:rPr>
              <a:t>dạng</a:t>
            </a:r>
            <a:r>
              <a:rPr lang="en-US" sz="2400" dirty="0" smtClean="0">
                <a:latin typeface="Times New Roman"/>
                <a:ea typeface="Times New Roman"/>
              </a:rPr>
              <a:t>, </a:t>
            </a:r>
            <a:r>
              <a:rPr lang="en-US" sz="2400" dirty="0" err="1">
                <a:latin typeface="Times New Roman"/>
                <a:ea typeface="Times New Roman"/>
              </a:rPr>
              <a:t>đang</a:t>
            </a:r>
            <a:r>
              <a:rPr lang="en-US" sz="2400" dirty="0">
                <a:latin typeface="Times New Roman"/>
                <a:ea typeface="Times New Roman"/>
              </a:rPr>
              <a:t> </a:t>
            </a:r>
            <a:r>
              <a:rPr lang="en-US" sz="2400" dirty="0" err="1">
                <a:latin typeface="Times New Roman"/>
                <a:ea typeface="Times New Roman"/>
              </a:rPr>
              <a:t>thu</a:t>
            </a:r>
            <a:r>
              <a:rPr lang="en-US" sz="2400" dirty="0">
                <a:latin typeface="Times New Roman"/>
                <a:ea typeface="Times New Roman"/>
              </a:rPr>
              <a:t> </a:t>
            </a:r>
            <a:r>
              <a:rPr lang="en-US" sz="2400" dirty="0" err="1">
                <a:latin typeface="Times New Roman"/>
                <a:ea typeface="Times New Roman"/>
              </a:rPr>
              <a:t>hút</a:t>
            </a:r>
            <a:r>
              <a:rPr lang="en-US" sz="2400" dirty="0">
                <a:latin typeface="Times New Roman"/>
                <a:ea typeface="Times New Roman"/>
              </a:rPr>
              <a:t> </a:t>
            </a:r>
            <a:r>
              <a:rPr lang="en-US" sz="2400" dirty="0" err="1">
                <a:latin typeface="Times New Roman"/>
                <a:ea typeface="Times New Roman"/>
              </a:rPr>
              <a:t>sự</a:t>
            </a:r>
            <a:r>
              <a:rPr lang="en-US" sz="2400" dirty="0">
                <a:latin typeface="Times New Roman"/>
                <a:ea typeface="Times New Roman"/>
              </a:rPr>
              <a:t> </a:t>
            </a:r>
            <a:r>
              <a:rPr lang="en-US" sz="2400" dirty="0" err="1">
                <a:latin typeface="Times New Roman"/>
                <a:ea typeface="Times New Roman"/>
              </a:rPr>
              <a:t>quan</a:t>
            </a:r>
            <a:r>
              <a:rPr lang="en-US" sz="2400" dirty="0">
                <a:latin typeface="Times New Roman"/>
                <a:ea typeface="Times New Roman"/>
              </a:rPr>
              <a:t> </a:t>
            </a:r>
            <a:r>
              <a:rPr lang="en-US" sz="2400" dirty="0" smtClean="0">
                <a:latin typeface="Times New Roman"/>
                <a:ea typeface="Times New Roman"/>
              </a:rPr>
              <a:t> </a:t>
            </a:r>
            <a:r>
              <a:rPr lang="en-US" sz="2400" dirty="0" err="1">
                <a:latin typeface="Times New Roman"/>
                <a:ea typeface="Times New Roman"/>
              </a:rPr>
              <a:t>tâm</a:t>
            </a:r>
            <a:r>
              <a:rPr lang="en-US" sz="2400" dirty="0">
                <a:latin typeface="Times New Roman"/>
                <a:ea typeface="Times New Roman"/>
              </a:rPr>
              <a:t> </a:t>
            </a:r>
            <a:r>
              <a:rPr lang="en-US" sz="2400" dirty="0" err="1">
                <a:latin typeface="Times New Roman"/>
                <a:ea typeface="Times New Roman"/>
              </a:rPr>
              <a:t>và</a:t>
            </a:r>
            <a:r>
              <a:rPr lang="en-US" sz="2400" dirty="0">
                <a:latin typeface="Times New Roman"/>
                <a:ea typeface="Times New Roman"/>
              </a:rPr>
              <a:t> </a:t>
            </a:r>
            <a:r>
              <a:rPr lang="en-US" sz="2400" dirty="0" err="1">
                <a:latin typeface="Times New Roman"/>
                <a:ea typeface="Times New Roman"/>
              </a:rPr>
              <a:t>đầu</a:t>
            </a:r>
            <a:r>
              <a:rPr lang="en-US" sz="2400" dirty="0">
                <a:latin typeface="Times New Roman"/>
                <a:ea typeface="Times New Roman"/>
              </a:rPr>
              <a:t> </a:t>
            </a:r>
            <a:r>
              <a:rPr lang="en-US" sz="2400" dirty="0" err="1">
                <a:latin typeface="Times New Roman"/>
                <a:ea typeface="Times New Roman"/>
              </a:rPr>
              <a:t>tư</a:t>
            </a:r>
            <a:r>
              <a:rPr lang="en-US" sz="2400" dirty="0">
                <a:latin typeface="Times New Roman"/>
                <a:ea typeface="Times New Roman"/>
              </a:rPr>
              <a:t> </a:t>
            </a:r>
            <a:r>
              <a:rPr lang="en-US" sz="2400" dirty="0" err="1">
                <a:latin typeface="Times New Roman"/>
                <a:ea typeface="Times New Roman"/>
              </a:rPr>
              <a:t>của</a:t>
            </a:r>
            <a:r>
              <a:rPr lang="en-US" sz="2400" dirty="0">
                <a:latin typeface="Times New Roman"/>
                <a:ea typeface="Times New Roman"/>
              </a:rPr>
              <a:t> </a:t>
            </a:r>
            <a:r>
              <a:rPr lang="en-US" sz="2400" dirty="0" err="1">
                <a:latin typeface="Times New Roman"/>
                <a:ea typeface="Times New Roman"/>
              </a:rPr>
              <a:t>nhiều</a:t>
            </a:r>
            <a:r>
              <a:rPr lang="en-US" sz="2400" dirty="0">
                <a:latin typeface="Times New Roman"/>
                <a:ea typeface="Times New Roman"/>
              </a:rPr>
              <a:t> </a:t>
            </a:r>
            <a:r>
              <a:rPr lang="en-US" sz="2400" dirty="0" err="1">
                <a:latin typeface="Times New Roman"/>
                <a:ea typeface="Times New Roman"/>
              </a:rPr>
              <a:t>doanh</a:t>
            </a:r>
            <a:r>
              <a:rPr lang="en-US" sz="2400" dirty="0">
                <a:latin typeface="Times New Roman"/>
                <a:ea typeface="Times New Roman"/>
              </a:rPr>
              <a:t> </a:t>
            </a:r>
            <a:r>
              <a:rPr lang="en-US" sz="2400" dirty="0" err="1">
                <a:latin typeface="Times New Roman"/>
                <a:ea typeface="Times New Roman"/>
              </a:rPr>
              <a:t>nghiệp</a:t>
            </a:r>
            <a:r>
              <a:rPr lang="en-US" sz="2400" dirty="0">
                <a:latin typeface="Times New Roman"/>
                <a:ea typeface="Times New Roman"/>
              </a:rPr>
              <a:t> </a:t>
            </a:r>
            <a:r>
              <a:rPr lang="en-US" sz="2400" dirty="0" err="1">
                <a:latin typeface="Times New Roman"/>
                <a:ea typeface="Times New Roman"/>
              </a:rPr>
              <a:t>trong</a:t>
            </a:r>
            <a:r>
              <a:rPr lang="en-US" sz="2400" dirty="0">
                <a:latin typeface="Times New Roman"/>
                <a:ea typeface="Times New Roman"/>
              </a:rPr>
              <a:t> </a:t>
            </a:r>
            <a:r>
              <a:rPr lang="en-US" sz="2400" dirty="0" err="1">
                <a:latin typeface="Times New Roman"/>
                <a:ea typeface="Times New Roman"/>
              </a:rPr>
              <a:t>và</a:t>
            </a:r>
            <a:r>
              <a:rPr lang="en-US" sz="2400" dirty="0">
                <a:latin typeface="Times New Roman"/>
                <a:ea typeface="Times New Roman"/>
              </a:rPr>
              <a:t> </a:t>
            </a:r>
            <a:r>
              <a:rPr lang="en-US" sz="2400" dirty="0" err="1">
                <a:latin typeface="Times New Roman"/>
                <a:ea typeface="Times New Roman"/>
              </a:rPr>
              <a:t>ngoài</a:t>
            </a:r>
            <a:r>
              <a:rPr lang="en-US" sz="2400" dirty="0">
                <a:latin typeface="Times New Roman"/>
                <a:ea typeface="Times New Roman"/>
              </a:rPr>
              <a:t> </a:t>
            </a:r>
            <a:r>
              <a:rPr lang="en-US" sz="2400" dirty="0" err="1">
                <a:latin typeface="Times New Roman"/>
                <a:ea typeface="Times New Roman"/>
              </a:rPr>
              <a:t>nước</a:t>
            </a:r>
            <a:r>
              <a:rPr lang="en-US" sz="2400" dirty="0">
                <a:latin typeface="Times New Roman"/>
                <a:ea typeface="Times New Roman"/>
              </a:rPr>
              <a:t> =&gt; </a:t>
            </a:r>
            <a:r>
              <a:rPr lang="en-US" sz="2400" dirty="0" err="1">
                <a:latin typeface="Times New Roman"/>
                <a:ea typeface="Times New Roman"/>
              </a:rPr>
              <a:t>giao</a:t>
            </a:r>
            <a:r>
              <a:rPr lang="en-US" sz="2400" dirty="0">
                <a:latin typeface="Times New Roman"/>
                <a:ea typeface="Times New Roman"/>
              </a:rPr>
              <a:t> </a:t>
            </a:r>
            <a:r>
              <a:rPr lang="en-US" sz="2400" dirty="0" err="1">
                <a:latin typeface="Times New Roman"/>
                <a:ea typeface="Times New Roman"/>
              </a:rPr>
              <a:t>lưu</a:t>
            </a:r>
            <a:r>
              <a:rPr lang="en-US" sz="2400" dirty="0">
                <a:latin typeface="Times New Roman"/>
                <a:ea typeface="Times New Roman"/>
              </a:rPr>
              <a:t> </a:t>
            </a:r>
            <a:r>
              <a:rPr lang="en-US" sz="2400" dirty="0" err="1">
                <a:latin typeface="Times New Roman"/>
                <a:ea typeface="Times New Roman"/>
              </a:rPr>
              <a:t>văn</a:t>
            </a:r>
            <a:r>
              <a:rPr lang="en-US" sz="2400" dirty="0">
                <a:latin typeface="Times New Roman"/>
                <a:ea typeface="Times New Roman"/>
              </a:rPr>
              <a:t> </a:t>
            </a:r>
            <a:r>
              <a:rPr lang="en-US" sz="2400" dirty="0" err="1">
                <a:latin typeface="Times New Roman"/>
                <a:ea typeface="Times New Roman"/>
              </a:rPr>
              <a:t>hóa</a:t>
            </a:r>
            <a:endParaRPr lang="en-US" sz="2400" dirty="0">
              <a:latin typeface="Times New Roman"/>
              <a:ea typeface="Times New Roman"/>
            </a:endParaRPr>
          </a:p>
          <a:p>
            <a:pPr algn="just">
              <a:lnSpc>
                <a:spcPct val="115000"/>
              </a:lnSpc>
              <a:spcAft>
                <a:spcPts val="0"/>
              </a:spcAft>
            </a:pPr>
            <a:r>
              <a:rPr lang="en-US" sz="2400" dirty="0">
                <a:latin typeface="Times New Roman"/>
                <a:ea typeface="Times New Roman"/>
              </a:rPr>
              <a:t>+ </a:t>
            </a:r>
            <a:r>
              <a:rPr lang="en-US" sz="2400" dirty="0" err="1">
                <a:latin typeface="Times New Roman"/>
                <a:ea typeface="Times New Roman"/>
              </a:rPr>
              <a:t>Xã</a:t>
            </a:r>
            <a:r>
              <a:rPr lang="en-US" sz="2400" dirty="0">
                <a:latin typeface="Times New Roman"/>
                <a:ea typeface="Times New Roman"/>
              </a:rPr>
              <a:t> </a:t>
            </a:r>
            <a:r>
              <a:rPr lang="en-US" sz="2400" dirty="0" err="1">
                <a:latin typeface="Times New Roman"/>
                <a:ea typeface="Times New Roman"/>
              </a:rPr>
              <a:t>hội</a:t>
            </a:r>
            <a:r>
              <a:rPr lang="en-US" sz="2400" dirty="0">
                <a:latin typeface="Times New Roman"/>
                <a:ea typeface="Times New Roman"/>
              </a:rPr>
              <a:t>: </a:t>
            </a:r>
            <a:r>
              <a:rPr lang="en-US" sz="2400" dirty="0" err="1">
                <a:latin typeface="Times New Roman"/>
                <a:ea typeface="Times New Roman"/>
              </a:rPr>
              <a:t>có</a:t>
            </a:r>
            <a:r>
              <a:rPr lang="en-US" sz="2400" dirty="0">
                <a:latin typeface="Times New Roman"/>
                <a:ea typeface="Times New Roman"/>
              </a:rPr>
              <a:t> 8 </a:t>
            </a:r>
            <a:r>
              <a:rPr lang="en-US" sz="2400" dirty="0" err="1">
                <a:latin typeface="Times New Roman"/>
                <a:ea typeface="Times New Roman"/>
              </a:rPr>
              <a:t>dân</a:t>
            </a:r>
            <a:r>
              <a:rPr lang="en-US" sz="2400" dirty="0">
                <a:latin typeface="Times New Roman"/>
                <a:ea typeface="Times New Roman"/>
              </a:rPr>
              <a:t> </a:t>
            </a:r>
            <a:r>
              <a:rPr lang="en-US" sz="2400" dirty="0" err="1">
                <a:latin typeface="Times New Roman"/>
                <a:ea typeface="Times New Roman"/>
              </a:rPr>
              <a:t>tộc</a:t>
            </a:r>
            <a:r>
              <a:rPr lang="en-US" sz="2400" dirty="0">
                <a:latin typeface="Times New Roman"/>
                <a:ea typeface="Times New Roman"/>
              </a:rPr>
              <a:t> </a:t>
            </a:r>
            <a:r>
              <a:rPr lang="en-US" sz="2400" dirty="0" err="1">
                <a:latin typeface="Times New Roman"/>
                <a:ea typeface="Times New Roman"/>
              </a:rPr>
              <a:t>anh</a:t>
            </a:r>
            <a:r>
              <a:rPr lang="en-US" sz="2400" dirty="0">
                <a:latin typeface="Times New Roman"/>
                <a:ea typeface="Times New Roman"/>
              </a:rPr>
              <a:t> </a:t>
            </a:r>
            <a:r>
              <a:rPr lang="en-US" sz="2400" dirty="0" err="1">
                <a:latin typeface="Times New Roman"/>
                <a:ea typeface="Times New Roman"/>
              </a:rPr>
              <a:t>em</a:t>
            </a:r>
            <a:r>
              <a:rPr lang="en-US" sz="2400" dirty="0">
                <a:latin typeface="Times New Roman"/>
                <a:ea typeface="Times New Roman"/>
              </a:rPr>
              <a:t>, </a:t>
            </a:r>
            <a:r>
              <a:rPr lang="en-US" sz="2400" dirty="0" err="1">
                <a:latin typeface="Times New Roman"/>
                <a:ea typeface="Times New Roman"/>
              </a:rPr>
              <a:t>mỗi</a:t>
            </a:r>
            <a:r>
              <a:rPr lang="en-US" sz="2400" dirty="0">
                <a:latin typeface="Times New Roman"/>
                <a:ea typeface="Times New Roman"/>
              </a:rPr>
              <a:t> </a:t>
            </a:r>
            <a:r>
              <a:rPr lang="en-US" sz="2400" dirty="0" err="1">
                <a:latin typeface="Times New Roman"/>
                <a:ea typeface="Times New Roman"/>
              </a:rPr>
              <a:t>dân</a:t>
            </a:r>
            <a:r>
              <a:rPr lang="en-US" sz="2400" dirty="0">
                <a:latin typeface="Times New Roman"/>
                <a:ea typeface="Times New Roman"/>
              </a:rPr>
              <a:t> </a:t>
            </a:r>
            <a:r>
              <a:rPr lang="en-US" sz="2400" dirty="0" err="1">
                <a:latin typeface="Times New Roman"/>
                <a:ea typeface="Times New Roman"/>
              </a:rPr>
              <a:t>tộc</a:t>
            </a:r>
            <a:r>
              <a:rPr lang="en-US" sz="2400" dirty="0">
                <a:latin typeface="Times New Roman"/>
                <a:ea typeface="Times New Roman"/>
              </a:rPr>
              <a:t> </a:t>
            </a:r>
            <a:r>
              <a:rPr lang="en-US" sz="2400" dirty="0" err="1">
                <a:latin typeface="Times New Roman"/>
                <a:ea typeface="Times New Roman"/>
              </a:rPr>
              <a:t>có</a:t>
            </a:r>
            <a:r>
              <a:rPr lang="en-US" sz="2400" dirty="0">
                <a:latin typeface="Times New Roman"/>
                <a:ea typeface="Times New Roman"/>
              </a:rPr>
              <a:t> </a:t>
            </a:r>
            <a:r>
              <a:rPr lang="en-US" sz="2400" dirty="0" err="1">
                <a:latin typeface="Times New Roman"/>
                <a:ea typeface="Times New Roman"/>
              </a:rPr>
              <a:t>văn</a:t>
            </a:r>
            <a:r>
              <a:rPr lang="en-US" sz="2400" dirty="0">
                <a:latin typeface="Times New Roman"/>
                <a:ea typeface="Times New Roman"/>
              </a:rPr>
              <a:t> </a:t>
            </a:r>
            <a:r>
              <a:rPr lang="en-US" sz="2400" dirty="0" err="1">
                <a:latin typeface="Times New Roman"/>
                <a:ea typeface="Times New Roman"/>
              </a:rPr>
              <a:t>hóa</a:t>
            </a:r>
            <a:r>
              <a:rPr lang="en-US" sz="2400" dirty="0">
                <a:latin typeface="Times New Roman"/>
                <a:ea typeface="Times New Roman"/>
              </a:rPr>
              <a:t> </a:t>
            </a:r>
            <a:r>
              <a:rPr lang="en-US" sz="2400" dirty="0" err="1">
                <a:latin typeface="Times New Roman"/>
                <a:ea typeface="Times New Roman"/>
              </a:rPr>
              <a:t>riêng</a:t>
            </a:r>
            <a:r>
              <a:rPr lang="en-US" sz="2400" dirty="0">
                <a:latin typeface="Times New Roman"/>
                <a:ea typeface="Times New Roman"/>
              </a:rPr>
              <a:t> =&gt; </a:t>
            </a:r>
            <a:r>
              <a:rPr lang="en-US" sz="2400" dirty="0" err="1">
                <a:latin typeface="Times New Roman"/>
                <a:ea typeface="Times New Roman"/>
              </a:rPr>
              <a:t>văn</a:t>
            </a:r>
            <a:r>
              <a:rPr lang="en-US" sz="2400" dirty="0">
                <a:latin typeface="Times New Roman"/>
                <a:ea typeface="Times New Roman"/>
              </a:rPr>
              <a:t> </a:t>
            </a:r>
            <a:r>
              <a:rPr lang="en-US" sz="2400" dirty="0" err="1">
                <a:latin typeface="Times New Roman"/>
                <a:ea typeface="Times New Roman"/>
              </a:rPr>
              <a:t>hóa</a:t>
            </a:r>
            <a:r>
              <a:rPr lang="en-US" sz="2400" dirty="0">
                <a:latin typeface="Times New Roman"/>
                <a:ea typeface="Times New Roman"/>
              </a:rPr>
              <a:t> </a:t>
            </a:r>
            <a:r>
              <a:rPr lang="en-US" sz="2400" dirty="0" err="1">
                <a:latin typeface="Times New Roman"/>
                <a:ea typeface="Times New Roman"/>
              </a:rPr>
              <a:t>phong</a:t>
            </a:r>
            <a:r>
              <a:rPr lang="en-US" sz="2400" dirty="0">
                <a:latin typeface="Times New Roman"/>
                <a:ea typeface="Times New Roman"/>
              </a:rPr>
              <a:t> </a:t>
            </a:r>
            <a:r>
              <a:rPr lang="en-US" sz="2400" dirty="0" err="1">
                <a:latin typeface="Times New Roman"/>
                <a:ea typeface="Times New Roman"/>
              </a:rPr>
              <a:t>phú</a:t>
            </a:r>
            <a:r>
              <a:rPr lang="en-US" sz="2400" dirty="0">
                <a:latin typeface="Times New Roman"/>
                <a:ea typeface="Times New Roman"/>
              </a:rPr>
              <a:t> </a:t>
            </a:r>
            <a:r>
              <a:rPr lang="en-US" sz="2400" dirty="0" err="1">
                <a:latin typeface="Times New Roman"/>
                <a:ea typeface="Times New Roman"/>
              </a:rPr>
              <a:t>đa</a:t>
            </a:r>
            <a:r>
              <a:rPr lang="en-US" sz="2400" dirty="0">
                <a:latin typeface="Times New Roman"/>
                <a:ea typeface="Times New Roman"/>
              </a:rPr>
              <a:t> </a:t>
            </a:r>
            <a:r>
              <a:rPr lang="en-US" sz="2400" dirty="0" err="1">
                <a:latin typeface="Times New Roman"/>
                <a:ea typeface="Times New Roman"/>
              </a:rPr>
              <a:t>dạng</a:t>
            </a:r>
            <a:r>
              <a:rPr lang="en-US" sz="2400" dirty="0">
                <a:latin typeface="Times New Roman"/>
                <a:ea typeface="Times New Roman"/>
              </a:rPr>
              <a:t>.</a:t>
            </a:r>
            <a:endParaRPr lang="en-US" sz="2400" dirty="0">
              <a:effectLst/>
              <a:latin typeface="Times New Roman"/>
              <a:ea typeface="Times New Roman"/>
            </a:endParaRPr>
          </a:p>
        </p:txBody>
      </p:sp>
    </p:spTree>
    <p:extLst>
      <p:ext uri="{BB962C8B-B14F-4D97-AF65-F5344CB8AC3E}">
        <p14:creationId xmlns:p14="http://schemas.microsoft.com/office/powerpoint/2010/main" val="144540407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5088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590415"/>
            <a:ext cx="8686800" cy="584775"/>
          </a:xfrm>
          <a:prstGeom prst="rect">
            <a:avLst/>
          </a:prstGeom>
          <a:noFill/>
        </p:spPr>
        <p:txBody>
          <a:bodyPr wrap="square" rtlCol="0">
            <a:spAutoFit/>
          </a:bodyPr>
          <a:lstStyle/>
          <a:p>
            <a:r>
              <a:rPr lang="en-US" sz="3200" b="1" i="1" dirty="0" smtClean="0">
                <a:solidFill>
                  <a:srgbClr val="030046"/>
                </a:solidFill>
                <a:latin typeface="Times New Roman"/>
                <a:ea typeface="Times New Roman"/>
              </a:rPr>
              <a:t>2. </a:t>
            </a:r>
            <a:r>
              <a:rPr lang="en-US" sz="3200" b="1" i="1" dirty="0" err="1" smtClean="0">
                <a:solidFill>
                  <a:srgbClr val="030046"/>
                </a:solidFill>
                <a:latin typeface="Times New Roman"/>
                <a:ea typeface="Times New Roman"/>
              </a:rPr>
              <a:t>Thành</a:t>
            </a:r>
            <a:r>
              <a:rPr lang="en-US" sz="3200" b="1" i="1" dirty="0" smtClean="0">
                <a:solidFill>
                  <a:srgbClr val="030046"/>
                </a:solidFill>
                <a:latin typeface="Times New Roman"/>
                <a:ea typeface="Times New Roman"/>
              </a:rPr>
              <a:t> </a:t>
            </a:r>
            <a:r>
              <a:rPr lang="en-US" sz="3200" b="1" i="1" dirty="0" err="1" smtClean="0">
                <a:solidFill>
                  <a:srgbClr val="030046"/>
                </a:solidFill>
                <a:latin typeface="Times New Roman"/>
                <a:ea typeface="Times New Roman"/>
              </a:rPr>
              <a:t>tựu</a:t>
            </a:r>
            <a:r>
              <a:rPr lang="en-US" sz="3200" b="1" i="1" dirty="0" smtClean="0">
                <a:solidFill>
                  <a:srgbClr val="030046"/>
                </a:solidFill>
                <a:latin typeface="Times New Roman"/>
                <a:ea typeface="Times New Roman"/>
              </a:rPr>
              <a:t> </a:t>
            </a:r>
            <a:r>
              <a:rPr lang="en-US" sz="3200" b="1" i="1" dirty="0" err="1" smtClean="0">
                <a:solidFill>
                  <a:srgbClr val="030046"/>
                </a:solidFill>
                <a:latin typeface="Times New Roman"/>
                <a:ea typeface="Times New Roman"/>
              </a:rPr>
              <a:t>tiêu</a:t>
            </a:r>
            <a:r>
              <a:rPr lang="en-US" sz="3200" b="1" i="1" dirty="0" smtClean="0">
                <a:solidFill>
                  <a:srgbClr val="030046"/>
                </a:solidFill>
                <a:latin typeface="Times New Roman"/>
                <a:ea typeface="Times New Roman"/>
              </a:rPr>
              <a:t> </a:t>
            </a:r>
            <a:r>
              <a:rPr lang="en-US" sz="3200" b="1" i="1" dirty="0" err="1" smtClean="0">
                <a:solidFill>
                  <a:srgbClr val="030046"/>
                </a:solidFill>
                <a:latin typeface="Times New Roman"/>
                <a:ea typeface="Times New Roman"/>
              </a:rPr>
              <a:t>biểu</a:t>
            </a:r>
            <a:r>
              <a:rPr lang="en-US" sz="3200" b="1" i="1" dirty="0" smtClean="0">
                <a:solidFill>
                  <a:srgbClr val="030046"/>
                </a:solidFill>
                <a:latin typeface="Times New Roman"/>
                <a:ea typeface="Times New Roman"/>
              </a:rPr>
              <a:t> </a:t>
            </a:r>
            <a:r>
              <a:rPr lang="en-US" sz="3200" b="1" i="1" dirty="0" err="1" smtClean="0">
                <a:solidFill>
                  <a:srgbClr val="030046"/>
                </a:solidFill>
                <a:latin typeface="Times New Roman"/>
                <a:ea typeface="Times New Roman"/>
              </a:rPr>
              <a:t>của</a:t>
            </a:r>
            <a:r>
              <a:rPr lang="en-US" sz="3200" b="1" i="1" dirty="0" smtClean="0">
                <a:solidFill>
                  <a:srgbClr val="030046"/>
                </a:solidFill>
                <a:latin typeface="Times New Roman"/>
                <a:ea typeface="Times New Roman"/>
              </a:rPr>
              <a:t> </a:t>
            </a:r>
            <a:r>
              <a:rPr lang="en-US" sz="3200" b="1" i="1" dirty="0" err="1" smtClean="0">
                <a:solidFill>
                  <a:srgbClr val="030046"/>
                </a:solidFill>
                <a:latin typeface="Times New Roman"/>
                <a:ea typeface="Times New Roman"/>
              </a:rPr>
              <a:t>văn</a:t>
            </a:r>
            <a:r>
              <a:rPr lang="en-US" sz="3200" b="1" i="1" dirty="0" smtClean="0">
                <a:solidFill>
                  <a:srgbClr val="030046"/>
                </a:solidFill>
                <a:latin typeface="Times New Roman"/>
                <a:ea typeface="Times New Roman"/>
              </a:rPr>
              <a:t> </a:t>
            </a:r>
            <a:r>
              <a:rPr lang="en-US" sz="3200" b="1" i="1" dirty="0" err="1">
                <a:solidFill>
                  <a:srgbClr val="030046"/>
                </a:solidFill>
                <a:latin typeface="Times New Roman"/>
                <a:ea typeface="Times New Roman"/>
              </a:rPr>
              <a:t>hóa</a:t>
            </a:r>
            <a:r>
              <a:rPr lang="en-US" sz="3200" b="1" i="1" dirty="0">
                <a:solidFill>
                  <a:srgbClr val="030046"/>
                </a:solidFill>
                <a:latin typeface="Times New Roman"/>
                <a:ea typeface="Times New Roman"/>
              </a:rPr>
              <a:t> </a:t>
            </a:r>
            <a:r>
              <a:rPr lang="en-US" sz="3200" b="1" i="1" dirty="0" err="1">
                <a:solidFill>
                  <a:srgbClr val="030046"/>
                </a:solidFill>
                <a:latin typeface="Times New Roman"/>
                <a:ea typeface="Times New Roman"/>
              </a:rPr>
              <a:t>Thái</a:t>
            </a:r>
            <a:r>
              <a:rPr lang="en-US" sz="3200" b="1" i="1" dirty="0">
                <a:solidFill>
                  <a:srgbClr val="030046"/>
                </a:solidFill>
                <a:latin typeface="Times New Roman"/>
                <a:ea typeface="Times New Roman"/>
              </a:rPr>
              <a:t> </a:t>
            </a:r>
            <a:r>
              <a:rPr lang="en-US" sz="3200" b="1" i="1" dirty="0" err="1">
                <a:solidFill>
                  <a:srgbClr val="030046"/>
                </a:solidFill>
                <a:latin typeface="Times New Roman"/>
                <a:ea typeface="Times New Roman"/>
              </a:rPr>
              <a:t>Nguyên</a:t>
            </a:r>
            <a:endParaRPr lang="en-US" sz="3200" dirty="0">
              <a:solidFill>
                <a:srgbClr val="030046"/>
              </a:solidFill>
            </a:endParaRPr>
          </a:p>
        </p:txBody>
      </p:sp>
      <p:sp>
        <p:nvSpPr>
          <p:cNvPr id="3" name="TextBox 2"/>
          <p:cNvSpPr txBox="1"/>
          <p:nvPr/>
        </p:nvSpPr>
        <p:spPr>
          <a:xfrm>
            <a:off x="443345" y="1400643"/>
            <a:ext cx="7924800" cy="548099"/>
          </a:xfrm>
          <a:prstGeom prst="rect">
            <a:avLst/>
          </a:prstGeom>
          <a:noFill/>
        </p:spPr>
        <p:txBody>
          <a:bodyPr wrap="square" rtlCol="0">
            <a:spAutoFit/>
          </a:bodyPr>
          <a:lstStyle/>
          <a:p>
            <a:pPr algn="just">
              <a:lnSpc>
                <a:spcPct val="115000"/>
              </a:lnSpc>
              <a:spcAft>
                <a:spcPts val="0"/>
              </a:spcAft>
            </a:pPr>
            <a:r>
              <a:rPr lang="en-US" sz="2800" dirty="0" smtClean="0">
                <a:solidFill>
                  <a:srgbClr val="030046"/>
                </a:solidFill>
                <a:latin typeface="Times New Roman"/>
                <a:ea typeface="Times New Roman"/>
              </a:rPr>
              <a:t> - </a:t>
            </a:r>
            <a:r>
              <a:rPr lang="en-US" sz="2800" dirty="0" err="1" smtClean="0">
                <a:solidFill>
                  <a:srgbClr val="030046"/>
                </a:solidFill>
                <a:latin typeface="Times New Roman"/>
                <a:ea typeface="Times New Roman"/>
              </a:rPr>
              <a:t>Tôn</a:t>
            </a:r>
            <a:r>
              <a:rPr lang="en-US" sz="2800" dirty="0" smtClean="0">
                <a:solidFill>
                  <a:srgbClr val="030046"/>
                </a:solidFill>
                <a:latin typeface="Times New Roman"/>
                <a:ea typeface="Times New Roman"/>
              </a:rPr>
              <a:t> </a:t>
            </a:r>
            <a:r>
              <a:rPr lang="en-US" sz="2800" dirty="0" err="1">
                <a:solidFill>
                  <a:srgbClr val="030046"/>
                </a:solidFill>
                <a:latin typeface="Times New Roman"/>
                <a:ea typeface="Times New Roman"/>
              </a:rPr>
              <a:t>giáo</a:t>
            </a:r>
            <a:r>
              <a:rPr lang="en-US" sz="2800" dirty="0">
                <a:solidFill>
                  <a:srgbClr val="030046"/>
                </a:solidFill>
                <a:latin typeface="Times New Roman"/>
                <a:ea typeface="Times New Roman"/>
              </a:rPr>
              <a:t>, </a:t>
            </a:r>
            <a:r>
              <a:rPr lang="en-US" sz="2800" dirty="0" err="1">
                <a:solidFill>
                  <a:srgbClr val="030046"/>
                </a:solidFill>
                <a:latin typeface="Times New Roman"/>
                <a:ea typeface="Times New Roman"/>
              </a:rPr>
              <a:t>tín</a:t>
            </a:r>
            <a:r>
              <a:rPr lang="en-US" sz="2800" dirty="0">
                <a:solidFill>
                  <a:srgbClr val="030046"/>
                </a:solidFill>
                <a:latin typeface="Times New Roman"/>
                <a:ea typeface="Times New Roman"/>
              </a:rPr>
              <a:t> </a:t>
            </a:r>
            <a:r>
              <a:rPr lang="en-US" sz="2800" dirty="0" err="1" smtClean="0">
                <a:solidFill>
                  <a:srgbClr val="030046"/>
                </a:solidFill>
                <a:latin typeface="Times New Roman"/>
                <a:ea typeface="Times New Roman"/>
              </a:rPr>
              <a:t>ngưỡng</a:t>
            </a:r>
            <a:r>
              <a:rPr lang="en-US" sz="2800" dirty="0" smtClean="0">
                <a:solidFill>
                  <a:srgbClr val="030046"/>
                </a:solidFill>
                <a:latin typeface="Times New Roman"/>
                <a:ea typeface="Times New Roman"/>
              </a:rPr>
              <a:t>, </a:t>
            </a:r>
            <a:r>
              <a:rPr lang="en-US" sz="2800" dirty="0" err="1" smtClean="0">
                <a:solidFill>
                  <a:srgbClr val="030046"/>
                </a:solidFill>
                <a:latin typeface="Times New Roman"/>
                <a:ea typeface="Times New Roman"/>
              </a:rPr>
              <a:t>phong</a:t>
            </a:r>
            <a:r>
              <a:rPr lang="en-US" sz="2800" dirty="0" smtClean="0">
                <a:solidFill>
                  <a:srgbClr val="030046"/>
                </a:solidFill>
                <a:latin typeface="Times New Roman"/>
                <a:ea typeface="Times New Roman"/>
              </a:rPr>
              <a:t> </a:t>
            </a:r>
            <a:r>
              <a:rPr lang="en-US" sz="2800" dirty="0" err="1" smtClean="0">
                <a:solidFill>
                  <a:srgbClr val="030046"/>
                </a:solidFill>
                <a:latin typeface="Times New Roman"/>
                <a:ea typeface="Times New Roman"/>
              </a:rPr>
              <a:t>tục</a:t>
            </a:r>
            <a:r>
              <a:rPr lang="en-US" sz="2800" dirty="0" smtClean="0">
                <a:solidFill>
                  <a:srgbClr val="030046"/>
                </a:solidFill>
                <a:latin typeface="Times New Roman"/>
                <a:ea typeface="Times New Roman"/>
              </a:rPr>
              <a:t> </a:t>
            </a:r>
            <a:r>
              <a:rPr lang="en-US" sz="2800" dirty="0" err="1" smtClean="0">
                <a:solidFill>
                  <a:srgbClr val="030046"/>
                </a:solidFill>
                <a:latin typeface="Times New Roman"/>
                <a:ea typeface="Times New Roman"/>
              </a:rPr>
              <a:t>tập</a:t>
            </a:r>
            <a:r>
              <a:rPr lang="en-US" sz="2800" dirty="0" smtClean="0">
                <a:solidFill>
                  <a:srgbClr val="030046"/>
                </a:solidFill>
                <a:latin typeface="Times New Roman"/>
                <a:ea typeface="Times New Roman"/>
              </a:rPr>
              <a:t> </a:t>
            </a:r>
            <a:r>
              <a:rPr lang="en-US" sz="2800" dirty="0" err="1" smtClean="0">
                <a:solidFill>
                  <a:srgbClr val="030046"/>
                </a:solidFill>
                <a:latin typeface="Times New Roman"/>
                <a:ea typeface="Times New Roman"/>
              </a:rPr>
              <a:t>quán</a:t>
            </a:r>
            <a:r>
              <a:rPr lang="en-US" sz="2800" dirty="0" smtClean="0">
                <a:solidFill>
                  <a:srgbClr val="030046"/>
                </a:solidFill>
                <a:latin typeface="Times New Roman"/>
                <a:ea typeface="Times New Roman"/>
              </a:rPr>
              <a:t>.</a:t>
            </a:r>
            <a:endParaRPr lang="en-US" sz="2800" dirty="0">
              <a:solidFill>
                <a:srgbClr val="030046"/>
              </a:solidFill>
              <a:effectLst/>
              <a:latin typeface="Times New Roman"/>
              <a:ea typeface="Times New Roman"/>
            </a:endParaRPr>
          </a:p>
        </p:txBody>
      </p:sp>
      <p:sp>
        <p:nvSpPr>
          <p:cNvPr id="4" name="TextBox 3"/>
          <p:cNvSpPr txBox="1"/>
          <p:nvPr/>
        </p:nvSpPr>
        <p:spPr>
          <a:xfrm>
            <a:off x="533400" y="2006831"/>
            <a:ext cx="7924800" cy="587853"/>
          </a:xfrm>
          <a:prstGeom prst="rect">
            <a:avLst/>
          </a:prstGeom>
          <a:noFill/>
        </p:spPr>
        <p:txBody>
          <a:bodyPr wrap="square" rtlCol="0">
            <a:spAutoFit/>
          </a:bodyPr>
          <a:lstStyle/>
          <a:p>
            <a:pPr algn="just">
              <a:lnSpc>
                <a:spcPct val="115000"/>
              </a:lnSpc>
              <a:spcAft>
                <a:spcPts val="0"/>
              </a:spcAft>
            </a:pPr>
            <a:r>
              <a:rPr lang="en-US" sz="2800" dirty="0" smtClean="0">
                <a:solidFill>
                  <a:srgbClr val="030046"/>
                </a:solidFill>
                <a:latin typeface="Times New Roman"/>
                <a:ea typeface="Times New Roman"/>
              </a:rPr>
              <a:t>- </a:t>
            </a:r>
            <a:r>
              <a:rPr lang="en-US" sz="2800" dirty="0" err="1" smtClean="0">
                <a:solidFill>
                  <a:srgbClr val="030046"/>
                </a:solidFill>
                <a:latin typeface="Times New Roman"/>
                <a:ea typeface="Times New Roman"/>
              </a:rPr>
              <a:t>Làng</a:t>
            </a:r>
            <a:r>
              <a:rPr lang="en-US" sz="2800" dirty="0" smtClean="0">
                <a:solidFill>
                  <a:srgbClr val="030046"/>
                </a:solidFill>
                <a:latin typeface="Times New Roman"/>
                <a:ea typeface="Times New Roman"/>
              </a:rPr>
              <a:t> </a:t>
            </a:r>
            <a:r>
              <a:rPr lang="en-US" sz="2800" dirty="0" err="1" smtClean="0">
                <a:solidFill>
                  <a:srgbClr val="030046"/>
                </a:solidFill>
                <a:latin typeface="Times New Roman"/>
                <a:ea typeface="Times New Roman"/>
              </a:rPr>
              <a:t>nghề</a:t>
            </a:r>
            <a:r>
              <a:rPr lang="en-US" sz="2800" dirty="0" smtClean="0">
                <a:solidFill>
                  <a:srgbClr val="030046"/>
                </a:solidFill>
                <a:latin typeface="Times New Roman"/>
                <a:ea typeface="Times New Roman"/>
              </a:rPr>
              <a:t>.</a:t>
            </a:r>
            <a:endParaRPr lang="en-US" sz="2800" dirty="0">
              <a:solidFill>
                <a:srgbClr val="030046"/>
              </a:solidFill>
              <a:effectLst/>
              <a:latin typeface="Times New Roman"/>
              <a:ea typeface="Times New Roman"/>
            </a:endParaRPr>
          </a:p>
        </p:txBody>
      </p:sp>
      <p:sp>
        <p:nvSpPr>
          <p:cNvPr id="5" name="TextBox 4"/>
          <p:cNvSpPr txBox="1"/>
          <p:nvPr/>
        </p:nvSpPr>
        <p:spPr>
          <a:xfrm>
            <a:off x="533400" y="2594684"/>
            <a:ext cx="7924800" cy="548099"/>
          </a:xfrm>
          <a:prstGeom prst="rect">
            <a:avLst/>
          </a:prstGeom>
          <a:noFill/>
        </p:spPr>
        <p:txBody>
          <a:bodyPr wrap="square" rtlCol="0">
            <a:spAutoFit/>
          </a:bodyPr>
          <a:lstStyle/>
          <a:p>
            <a:pPr algn="just">
              <a:lnSpc>
                <a:spcPct val="115000"/>
              </a:lnSpc>
              <a:spcAft>
                <a:spcPts val="0"/>
              </a:spcAft>
            </a:pPr>
            <a:r>
              <a:rPr lang="en-US" sz="2800" dirty="0" smtClean="0">
                <a:solidFill>
                  <a:srgbClr val="030046"/>
                </a:solidFill>
                <a:latin typeface="Times New Roman"/>
                <a:ea typeface="Times New Roman"/>
              </a:rPr>
              <a:t>- </a:t>
            </a:r>
            <a:r>
              <a:rPr lang="en-US" sz="2800" dirty="0" err="1" smtClean="0">
                <a:solidFill>
                  <a:srgbClr val="030046"/>
                </a:solidFill>
                <a:latin typeface="Times New Roman"/>
                <a:ea typeface="Times New Roman"/>
              </a:rPr>
              <a:t>Ẩm</a:t>
            </a:r>
            <a:r>
              <a:rPr lang="en-US" sz="2800" dirty="0" smtClean="0">
                <a:solidFill>
                  <a:srgbClr val="030046"/>
                </a:solidFill>
                <a:latin typeface="Times New Roman"/>
                <a:ea typeface="Times New Roman"/>
              </a:rPr>
              <a:t> </a:t>
            </a:r>
            <a:r>
              <a:rPr lang="en-US" sz="2800" dirty="0" err="1" smtClean="0">
                <a:solidFill>
                  <a:srgbClr val="030046"/>
                </a:solidFill>
                <a:latin typeface="Times New Roman"/>
                <a:ea typeface="Times New Roman"/>
              </a:rPr>
              <a:t>thực</a:t>
            </a:r>
            <a:r>
              <a:rPr lang="en-US" sz="2800" dirty="0" smtClean="0">
                <a:solidFill>
                  <a:srgbClr val="030046"/>
                </a:solidFill>
                <a:latin typeface="Times New Roman"/>
                <a:ea typeface="Times New Roman"/>
              </a:rPr>
              <a:t>.</a:t>
            </a:r>
            <a:endParaRPr lang="en-US" sz="2800" dirty="0">
              <a:solidFill>
                <a:srgbClr val="030046"/>
              </a:solidFill>
              <a:effectLst/>
              <a:latin typeface="Times New Roman"/>
              <a:ea typeface="Times New Roman"/>
            </a:endParaRPr>
          </a:p>
        </p:txBody>
      </p:sp>
      <p:sp>
        <p:nvSpPr>
          <p:cNvPr id="6" name="TextBox 5"/>
          <p:cNvSpPr txBox="1"/>
          <p:nvPr/>
        </p:nvSpPr>
        <p:spPr>
          <a:xfrm>
            <a:off x="533400" y="3126730"/>
            <a:ext cx="7924800" cy="548099"/>
          </a:xfrm>
          <a:prstGeom prst="rect">
            <a:avLst/>
          </a:prstGeom>
          <a:noFill/>
        </p:spPr>
        <p:txBody>
          <a:bodyPr wrap="square" rtlCol="0">
            <a:spAutoFit/>
          </a:bodyPr>
          <a:lstStyle/>
          <a:p>
            <a:pPr algn="just">
              <a:lnSpc>
                <a:spcPct val="115000"/>
              </a:lnSpc>
              <a:spcAft>
                <a:spcPts val="0"/>
              </a:spcAft>
            </a:pPr>
            <a:r>
              <a:rPr lang="en-US" sz="2800" dirty="0" smtClean="0">
                <a:solidFill>
                  <a:srgbClr val="030046"/>
                </a:solidFill>
                <a:latin typeface="Times New Roman"/>
                <a:ea typeface="Times New Roman"/>
              </a:rPr>
              <a:t>- </a:t>
            </a:r>
            <a:r>
              <a:rPr lang="en-US" sz="2800" dirty="0" err="1" smtClean="0">
                <a:solidFill>
                  <a:srgbClr val="030046"/>
                </a:solidFill>
                <a:latin typeface="Times New Roman"/>
                <a:ea typeface="Times New Roman"/>
              </a:rPr>
              <a:t>Âm</a:t>
            </a:r>
            <a:r>
              <a:rPr lang="en-US" sz="2800" dirty="0" smtClean="0">
                <a:solidFill>
                  <a:srgbClr val="030046"/>
                </a:solidFill>
                <a:latin typeface="Times New Roman"/>
                <a:ea typeface="Times New Roman"/>
              </a:rPr>
              <a:t> </a:t>
            </a:r>
            <a:r>
              <a:rPr lang="en-US" sz="2800" dirty="0" err="1" smtClean="0">
                <a:solidFill>
                  <a:srgbClr val="030046"/>
                </a:solidFill>
                <a:latin typeface="Times New Roman"/>
                <a:ea typeface="Times New Roman"/>
              </a:rPr>
              <a:t>nhạc</a:t>
            </a:r>
            <a:r>
              <a:rPr lang="en-US" sz="2800" dirty="0" smtClean="0">
                <a:solidFill>
                  <a:srgbClr val="030046"/>
                </a:solidFill>
                <a:latin typeface="Times New Roman"/>
                <a:ea typeface="Times New Roman"/>
              </a:rPr>
              <a:t>.</a:t>
            </a:r>
            <a:endParaRPr lang="en-US" sz="2800" dirty="0">
              <a:solidFill>
                <a:srgbClr val="030046"/>
              </a:solidFill>
              <a:effectLst/>
              <a:latin typeface="Times New Roman"/>
              <a:ea typeface="Times New Roman"/>
            </a:endParaRPr>
          </a:p>
        </p:txBody>
      </p:sp>
      <p:sp>
        <p:nvSpPr>
          <p:cNvPr id="7" name="TextBox 6"/>
          <p:cNvSpPr txBox="1"/>
          <p:nvPr/>
        </p:nvSpPr>
        <p:spPr>
          <a:xfrm>
            <a:off x="526473" y="3712136"/>
            <a:ext cx="7924800" cy="548099"/>
          </a:xfrm>
          <a:prstGeom prst="rect">
            <a:avLst/>
          </a:prstGeom>
          <a:noFill/>
        </p:spPr>
        <p:txBody>
          <a:bodyPr wrap="square" rtlCol="0">
            <a:spAutoFit/>
          </a:bodyPr>
          <a:lstStyle/>
          <a:p>
            <a:pPr algn="just">
              <a:lnSpc>
                <a:spcPct val="115000"/>
              </a:lnSpc>
              <a:spcAft>
                <a:spcPts val="0"/>
              </a:spcAft>
            </a:pPr>
            <a:r>
              <a:rPr lang="en-US" sz="2800" dirty="0" smtClean="0">
                <a:solidFill>
                  <a:srgbClr val="030046"/>
                </a:solidFill>
                <a:latin typeface="Times New Roman"/>
                <a:ea typeface="Times New Roman"/>
              </a:rPr>
              <a:t>- </a:t>
            </a:r>
            <a:r>
              <a:rPr lang="en-US" sz="2800" dirty="0" err="1" smtClean="0">
                <a:solidFill>
                  <a:srgbClr val="030046"/>
                </a:solidFill>
                <a:latin typeface="Times New Roman"/>
                <a:ea typeface="Times New Roman"/>
              </a:rPr>
              <a:t>Danh</a:t>
            </a:r>
            <a:r>
              <a:rPr lang="en-US" sz="2800" dirty="0" smtClean="0">
                <a:solidFill>
                  <a:srgbClr val="030046"/>
                </a:solidFill>
                <a:latin typeface="Times New Roman"/>
                <a:ea typeface="Times New Roman"/>
              </a:rPr>
              <a:t> </a:t>
            </a:r>
            <a:r>
              <a:rPr lang="en-US" sz="2800" dirty="0">
                <a:solidFill>
                  <a:srgbClr val="030046"/>
                </a:solidFill>
                <a:latin typeface="Times New Roman"/>
                <a:ea typeface="Times New Roman"/>
              </a:rPr>
              <a:t>lam </a:t>
            </a:r>
            <a:r>
              <a:rPr lang="en-US" sz="2800" dirty="0" err="1">
                <a:solidFill>
                  <a:srgbClr val="030046"/>
                </a:solidFill>
                <a:latin typeface="Times New Roman"/>
                <a:ea typeface="Times New Roman"/>
              </a:rPr>
              <a:t>thắng</a:t>
            </a:r>
            <a:r>
              <a:rPr lang="en-US" sz="2800" dirty="0">
                <a:solidFill>
                  <a:srgbClr val="030046"/>
                </a:solidFill>
                <a:latin typeface="Times New Roman"/>
                <a:ea typeface="Times New Roman"/>
              </a:rPr>
              <a:t> </a:t>
            </a:r>
            <a:r>
              <a:rPr lang="en-US" sz="2800" dirty="0" err="1">
                <a:solidFill>
                  <a:srgbClr val="030046"/>
                </a:solidFill>
                <a:latin typeface="Times New Roman"/>
                <a:ea typeface="Times New Roman"/>
              </a:rPr>
              <a:t>cảnh</a:t>
            </a:r>
            <a:r>
              <a:rPr lang="en-US" sz="2800" dirty="0">
                <a:solidFill>
                  <a:srgbClr val="030046"/>
                </a:solidFill>
                <a:latin typeface="Times New Roman"/>
                <a:ea typeface="Times New Roman"/>
              </a:rPr>
              <a:t>.</a:t>
            </a:r>
            <a:endParaRPr lang="en-US" sz="2800" dirty="0">
              <a:solidFill>
                <a:srgbClr val="030046"/>
              </a:solidFill>
              <a:effectLst/>
              <a:latin typeface="Times New Roman"/>
              <a:ea typeface="Times New Roman"/>
            </a:endParaRPr>
          </a:p>
        </p:txBody>
      </p:sp>
    </p:spTree>
    <p:extLst>
      <p:ext uri="{BB962C8B-B14F-4D97-AF65-F5344CB8AC3E}">
        <p14:creationId xmlns:p14="http://schemas.microsoft.com/office/powerpoint/2010/main" val="3237891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33" y="1728023"/>
            <a:ext cx="6934199" cy="1015663"/>
          </a:xfrm>
          <a:prstGeom prst="rect">
            <a:avLst/>
          </a:prstGeom>
          <a:noFill/>
        </p:spPr>
        <p:txBody>
          <a:bodyPr wrap="square" rtlCol="0">
            <a:spAutoFit/>
          </a:bodyPr>
          <a:lstStyle/>
          <a:p>
            <a:r>
              <a:rPr lang="en-US" sz="6000" b="1" dirty="0" smtClean="0">
                <a:solidFill>
                  <a:srgbClr val="FF0000"/>
                </a:solidFill>
                <a:latin typeface="Times New Roman" pitchFamily="18" charset="0"/>
                <a:cs typeface="Times New Roman" pitchFamily="18" charset="0"/>
              </a:rPr>
              <a:t>BÁO CÁO DỰ ÁN</a:t>
            </a:r>
            <a:endParaRPr lang="en-US" sz="6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736393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57200" y="533400"/>
            <a:ext cx="7772400" cy="1066800"/>
          </a:xfrm>
        </p:spPr>
        <p:txBody>
          <a:bodyPr/>
          <a:lstStyle/>
          <a:p>
            <a:r>
              <a:rPr lang="en-US" b="1" dirty="0">
                <a:solidFill>
                  <a:schemeClr val="accent2"/>
                </a:solidFill>
              </a:rPr>
              <a:t>TỔ 1</a:t>
            </a:r>
          </a:p>
        </p:txBody>
      </p:sp>
      <p:sp>
        <p:nvSpPr>
          <p:cNvPr id="2051" name="Rectangle 3"/>
          <p:cNvSpPr>
            <a:spLocks noGrp="1" noChangeArrowheads="1"/>
          </p:cNvSpPr>
          <p:nvPr>
            <p:ph type="subTitle" idx="1"/>
          </p:nvPr>
        </p:nvSpPr>
        <p:spPr>
          <a:xfrm>
            <a:off x="152400" y="1981200"/>
            <a:ext cx="8991600" cy="2209800"/>
          </a:xfrm>
        </p:spPr>
        <p:txBody>
          <a:bodyPr/>
          <a:lstStyle/>
          <a:p>
            <a:r>
              <a:rPr lang="en-US" b="1" dirty="0">
                <a:solidFill>
                  <a:srgbClr val="FF3300"/>
                </a:solidFill>
              </a:rPr>
              <a:t>THÀNH TỰU VĂN HÓA THÁI NGUYÊN TRONG LĨNH VỰC TÔN GIÁO, TÍN NGƯỠNG</a:t>
            </a:r>
          </a:p>
        </p:txBody>
      </p:sp>
    </p:spTree>
    <p:extLst>
      <p:ext uri="{BB962C8B-B14F-4D97-AF65-F5344CB8AC3E}">
        <p14:creationId xmlns:p14="http://schemas.microsoft.com/office/powerpoint/2010/main" val="1408785571"/>
      </p:ext>
    </p:extLst>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4.xml.rels><?xml version="1.0" encoding="UTF-8" standalone="yes"?>
<Relationships xmlns="http://schemas.openxmlformats.org/package/2006/relationships"><Relationship Id="rId1" Type="http://schemas.openxmlformats.org/officeDocument/2006/relationships/image" Target="../media/image1.jpeg"/></Relationships>
</file>

<file path=ppt/theme/_rels/theme45.xml.rels><?xml version="1.0" encoding="UTF-8" standalone="yes"?>
<Relationships xmlns="http://schemas.openxmlformats.org/package/2006/relationships"><Relationship Id="rId1" Type="http://schemas.openxmlformats.org/officeDocument/2006/relationships/image" Target="../media/image1.jpeg"/></Relationships>
</file>

<file path=ppt/theme/_rels/theme4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10.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5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6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8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9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0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2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3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5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TF10001025">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F10001025" id="{F9915BBD-9749-466F-995C-8C8D6A938EC0}" vid="{CF1D1A65-FC75-42D2-B7EF-D2991382DC6F}"/>
    </a:ext>
  </a:extLst>
</a:theme>
</file>

<file path=ppt/theme/theme35.xml><?xml version="1.0" encoding="utf-8"?>
<a:theme xmlns:a="http://schemas.openxmlformats.org/drawingml/2006/main" name="1_TF10001025">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F10001025" id="{F9915BBD-9749-466F-995C-8C8D6A938EC0}" vid="{CF1D1A65-FC75-42D2-B7EF-D2991382DC6F}"/>
    </a:ext>
  </a:extLst>
</a:theme>
</file>

<file path=ppt/theme/theme36.xml><?xml version="1.0" encoding="utf-8"?>
<a:theme xmlns:a="http://schemas.openxmlformats.org/drawingml/2006/main" name="3_TF10001025">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F10001025" id="{F9915BBD-9749-466F-995C-8C8D6A938EC0}" vid="{CF1D1A65-FC75-42D2-B7EF-D2991382DC6F}"/>
    </a:ext>
  </a:extLst>
</a:theme>
</file>

<file path=ppt/theme/theme37.xml><?xml version="1.0" encoding="utf-8"?>
<a:theme xmlns:a="http://schemas.openxmlformats.org/drawingml/2006/main" name="6_TF10001025">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F10001025" id="{F9915BBD-9749-466F-995C-8C8D6A938EC0}" vid="{CF1D1A65-FC75-42D2-B7EF-D2991382DC6F}"/>
    </a:ext>
  </a:extLst>
</a:theme>
</file>

<file path=ppt/theme/theme38.xml><?xml version="1.0" encoding="utf-8"?>
<a:theme xmlns:a="http://schemas.openxmlformats.org/drawingml/2006/main" name="7_TF10001025">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F10001025" id="{F9915BBD-9749-466F-995C-8C8D6A938EC0}" vid="{CF1D1A65-FC75-42D2-B7EF-D2991382DC6F}"/>
    </a:ext>
  </a:extLst>
</a:theme>
</file>

<file path=ppt/theme/theme39.xml><?xml version="1.0" encoding="utf-8"?>
<a:theme xmlns:a="http://schemas.openxmlformats.org/drawingml/2006/main" name="8_TF10001025">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F10001025" id="{F9915BBD-9749-466F-995C-8C8D6A938EC0}" vid="{CF1D1A65-FC75-42D2-B7EF-D2991382DC6F}"/>
    </a:ext>
  </a:ext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9_TF10001025">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F10001025" id="{F9915BBD-9749-466F-995C-8C8D6A938EC0}" vid="{CF1D1A65-FC75-42D2-B7EF-D2991382DC6F}"/>
    </a:ext>
  </a:extLst>
</a:theme>
</file>

<file path=ppt/theme/theme41.xml><?xml version="1.0" encoding="utf-8"?>
<a:theme xmlns:a="http://schemas.openxmlformats.org/drawingml/2006/main" name="10_TF10001025">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F10001025" id="{F9915BBD-9749-466F-995C-8C8D6A938EC0}" vid="{CF1D1A65-FC75-42D2-B7EF-D2991382DC6F}"/>
    </a:ext>
  </a:extLst>
</a:theme>
</file>

<file path=ppt/theme/theme42.xml><?xml version="1.0" encoding="utf-8"?>
<a:theme xmlns:a="http://schemas.openxmlformats.org/drawingml/2006/main" name="11_TF10001025">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F10001025" id="{F9915BBD-9749-466F-995C-8C8D6A938EC0}" vid="{CF1D1A65-FC75-42D2-B7EF-D2991382DC6F}"/>
    </a:ext>
  </a:extLst>
</a:theme>
</file>

<file path=ppt/theme/theme43.xml><?xml version="1.0" encoding="utf-8"?>
<a:theme xmlns:a="http://schemas.openxmlformats.org/drawingml/2006/main" name="12_TF10001025">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F10001025" id="{F9915BBD-9749-466F-995C-8C8D6A938EC0}" vid="{CF1D1A65-FC75-42D2-B7EF-D2991382DC6F}"/>
    </a:ext>
  </a:extLst>
</a:theme>
</file>

<file path=ppt/theme/theme44.xml><?xml version="1.0" encoding="utf-8"?>
<a:theme xmlns:a="http://schemas.openxmlformats.org/drawingml/2006/main" name="1_Theme1">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45.xml><?xml version="1.0" encoding="utf-8"?>
<a:theme xmlns:a="http://schemas.openxmlformats.org/drawingml/2006/main" name="2_Theme1">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46.xml><?xml version="1.0" encoding="utf-8"?>
<a:theme xmlns:a="http://schemas.openxmlformats.org/drawingml/2006/main" name="3_Theme1">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4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ppt/theme/themeOverride10.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ppt/theme/themeOverride2.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ppt/theme/themeOverride3.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ppt/theme/themeOverride4.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ppt/theme/themeOverride5.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ppt/theme/themeOverride6.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ppt/theme/themeOverride7.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ppt/theme/themeOverride8.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ppt/theme/themeOverride9.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docProps/app.xml><?xml version="1.0" encoding="utf-8"?>
<Properties xmlns="http://schemas.openxmlformats.org/officeDocument/2006/extended-properties" xmlns:vt="http://schemas.openxmlformats.org/officeDocument/2006/docPropsVTypes">
  <Template>Theme1</Template>
  <TotalTime>425</TotalTime>
  <Words>3409</Words>
  <Application>Microsoft Office PowerPoint</Application>
  <PresentationFormat>On-screen Show (4:3)</PresentationFormat>
  <Paragraphs>161</Paragraphs>
  <Slides>60</Slides>
  <Notes>1</Notes>
  <HiddenSlides>0</HiddenSlides>
  <MMClips>3</MMClips>
  <ScaleCrop>false</ScaleCrop>
  <HeadingPairs>
    <vt:vector size="4" baseType="variant">
      <vt:variant>
        <vt:lpstr>Theme</vt:lpstr>
      </vt:variant>
      <vt:variant>
        <vt:i4>46</vt:i4>
      </vt:variant>
      <vt:variant>
        <vt:lpstr>Slide Titles</vt:lpstr>
      </vt:variant>
      <vt:variant>
        <vt:i4>60</vt:i4>
      </vt:variant>
    </vt:vector>
  </HeadingPairs>
  <TitlesOfParts>
    <vt:vector size="106" baseType="lpstr">
      <vt:lpstr>Theme1</vt:lpstr>
      <vt:lpstr>Default Design</vt:lpstr>
      <vt:lpstr>1_Default Design</vt:lpstr>
      <vt:lpstr>2_Default Design</vt:lpstr>
      <vt:lpstr>3_Default Design</vt:lpstr>
      <vt:lpstr>4_Default Design</vt:lpstr>
      <vt:lpstr>5_Default Design</vt:lpstr>
      <vt:lpstr>6_Default Design</vt:lpstr>
      <vt:lpstr>Chủ đề Office</vt:lpstr>
      <vt:lpstr>1_Chủ đề Office</vt:lpstr>
      <vt:lpstr>2_Chủ đề Office</vt:lpstr>
      <vt:lpstr>3_Chủ đề Office</vt:lpstr>
      <vt:lpstr>4_Chủ đề Office</vt:lpstr>
      <vt:lpstr>5_Chủ đề Office</vt:lpstr>
      <vt:lpstr>6_Chủ đề Office</vt:lpstr>
      <vt:lpstr>8_Chủ đề Office</vt:lpstr>
      <vt:lpstr>9_Chủ đề Office</vt:lpstr>
      <vt:lpstr>10_Chủ đề Office</vt:lpstr>
      <vt:lpstr>11_Chủ đề Office</vt:lpstr>
      <vt:lpstr>12_Chủ đề Office</vt:lpstr>
      <vt:lpstr>13_Chủ đề Office</vt:lpstr>
      <vt:lpstr>15_Chủ đề Office</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TF10001025</vt:lpstr>
      <vt:lpstr>1_TF10001025</vt:lpstr>
      <vt:lpstr>3_TF10001025</vt:lpstr>
      <vt:lpstr>6_TF10001025</vt:lpstr>
      <vt:lpstr>7_TF10001025</vt:lpstr>
      <vt:lpstr>8_TF10001025</vt:lpstr>
      <vt:lpstr>9_TF10001025</vt:lpstr>
      <vt:lpstr>10_TF10001025</vt:lpstr>
      <vt:lpstr>11_TF10001025</vt:lpstr>
      <vt:lpstr>12_TF10001025</vt:lpstr>
      <vt:lpstr>1_Theme1</vt:lpstr>
      <vt:lpstr>2_Theme1</vt:lpstr>
      <vt:lpstr>3_Theme1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TỔ 1</vt:lpstr>
      <vt:lpstr>Tôn Giáo</vt:lpstr>
      <vt:lpstr>PowerPoint Presentation</vt:lpstr>
      <vt:lpstr>Tín Ngưỡng</vt:lpstr>
      <vt:lpstr>Tục cấp sắc cho người trưởng thànhcủa Dân tộc Nùng.</vt:lpstr>
      <vt:lpstr>Tục thờ cúng tổ tiên của dân tộc Nùng và dân tộc Kinh</vt:lpstr>
      <vt:lpstr>Thành tựu</vt:lpstr>
      <vt:lpstr>PowerPoint Presentation</vt:lpstr>
      <vt:lpstr>PowerPoint Presentation</vt:lpstr>
      <vt:lpstr>TỔ 2</vt:lpstr>
      <vt:lpstr>PowerPoint Presentation</vt:lpstr>
      <vt:lpstr>PowerPoint Presentation</vt:lpstr>
      <vt:lpstr>Cây đàn tính </vt:lpstr>
      <vt:lpstr>Ý nghĩa cây đàn tính trong cuộc sống :</vt:lpstr>
      <vt:lpstr>2. Hát sli </vt:lpstr>
      <vt:lpstr>Hát Sli</vt:lpstr>
      <vt:lpstr>PowerPoint Presentation</vt:lpstr>
      <vt:lpstr>Hát Lượn </vt:lpstr>
      <vt:lpstr>PowerPoint Presentation</vt:lpstr>
      <vt:lpstr>PowerPoint Presentation</vt:lpstr>
      <vt:lpstr>Múa tắc xình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DANH LAM THẮNG CẢNH Thái Nguyên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Windows User</cp:lastModifiedBy>
  <cp:revision>97</cp:revision>
  <dcterms:created xsi:type="dcterms:W3CDTF">2006-08-16T00:00:00Z</dcterms:created>
  <dcterms:modified xsi:type="dcterms:W3CDTF">2020-07-01T12:56:27Z</dcterms:modified>
</cp:coreProperties>
</file>