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32" r:id="rId4"/>
    <p:sldMasterId id="2147483744" r:id="rId5"/>
    <p:sldMasterId id="2147483768" r:id="rId6"/>
    <p:sldMasterId id="2147483780" r:id="rId7"/>
    <p:sldMasterId id="2147483792" r:id="rId8"/>
    <p:sldMasterId id="2147483804" r:id="rId9"/>
  </p:sldMasterIdLst>
  <p:notesMasterIdLst>
    <p:notesMasterId r:id="rId33"/>
  </p:notesMasterIdLst>
  <p:sldIdLst>
    <p:sldId id="260" r:id="rId10"/>
    <p:sldId id="291" r:id="rId11"/>
    <p:sldId id="259" r:id="rId12"/>
    <p:sldId id="305" r:id="rId13"/>
    <p:sldId id="312" r:id="rId14"/>
    <p:sldId id="287" r:id="rId15"/>
    <p:sldId id="307" r:id="rId16"/>
    <p:sldId id="308" r:id="rId17"/>
    <p:sldId id="309" r:id="rId18"/>
    <p:sldId id="293" r:id="rId19"/>
    <p:sldId id="311" r:id="rId20"/>
    <p:sldId id="278" r:id="rId21"/>
    <p:sldId id="279" r:id="rId22"/>
    <p:sldId id="270" r:id="rId23"/>
    <p:sldId id="271" r:id="rId24"/>
    <p:sldId id="272" r:id="rId25"/>
    <p:sldId id="273" r:id="rId26"/>
    <p:sldId id="274" r:id="rId27"/>
    <p:sldId id="275" r:id="rId28"/>
    <p:sldId id="276" r:id="rId29"/>
    <p:sldId id="277" r:id="rId30"/>
    <p:sldId id="304" r:id="rId31"/>
    <p:sldId id="267" r:id="rId32"/>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9933"/>
    <a:srgbClr val="6699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6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DC95F7-9756-4737-9BBB-3AB23D92AF8C}" type="datetimeFigureOut">
              <a:rPr lang="vi-VN" smtClean="0"/>
              <a:t>30/10/2024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81937C-8F12-45A6-8116-89D370A8C098}" type="slidenum">
              <a:rPr lang="vi-VN" smtClean="0"/>
              <a:t>‹#›</a:t>
            </a:fld>
            <a:endParaRPr lang="vi-VN"/>
          </a:p>
        </p:txBody>
      </p:sp>
    </p:spTree>
    <p:extLst>
      <p:ext uri="{BB962C8B-B14F-4D97-AF65-F5344CB8AC3E}">
        <p14:creationId xmlns:p14="http://schemas.microsoft.com/office/powerpoint/2010/main" val="3397734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281937C-8F12-45A6-8116-89D370A8C098}" type="slidenum">
              <a:rPr lang="vi-VN" smtClean="0"/>
              <a:t>6</a:t>
            </a:fld>
            <a:endParaRPr lang="vi-VN"/>
          </a:p>
        </p:txBody>
      </p:sp>
    </p:spTree>
    <p:extLst>
      <p:ext uri="{BB962C8B-B14F-4D97-AF65-F5344CB8AC3E}">
        <p14:creationId xmlns:p14="http://schemas.microsoft.com/office/powerpoint/2010/main" val="3776035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075017E7-C128-4308-9A4F-CA9D03B06A25}" type="slidenum">
              <a:rPr lang="en-US"/>
              <a:pPr>
                <a:defRPr/>
              </a:pPr>
              <a:t>‹#›</a:t>
            </a:fld>
            <a:endParaRPr lang="en-US"/>
          </a:p>
        </p:txBody>
      </p:sp>
    </p:spTree>
    <p:extLst>
      <p:ext uri="{BB962C8B-B14F-4D97-AF65-F5344CB8AC3E}">
        <p14:creationId xmlns:p14="http://schemas.microsoft.com/office/powerpoint/2010/main" val="1483295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CA2FEF2-1D21-4E4A-B91F-F0A9A5DEDBD8}" type="slidenum">
              <a:rPr lang="en-US"/>
              <a:pPr>
                <a:defRPr/>
              </a:pPr>
              <a:t>‹#›</a:t>
            </a:fld>
            <a:endParaRPr lang="en-US"/>
          </a:p>
        </p:txBody>
      </p:sp>
    </p:spTree>
    <p:extLst>
      <p:ext uri="{BB962C8B-B14F-4D97-AF65-F5344CB8AC3E}">
        <p14:creationId xmlns:p14="http://schemas.microsoft.com/office/powerpoint/2010/main" val="9486733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3E6A2BB-4AEE-4A2F-B4F5-124B4B2A015E}" type="slidenum">
              <a:rPr lang="en-US" altLang="en-US"/>
              <a:pPr/>
              <a:t>‹#›</a:t>
            </a:fld>
            <a:endParaRPr lang="en-US" altLang="en-US"/>
          </a:p>
        </p:txBody>
      </p:sp>
    </p:spTree>
    <p:extLst>
      <p:ext uri="{BB962C8B-B14F-4D97-AF65-F5344CB8AC3E}">
        <p14:creationId xmlns:p14="http://schemas.microsoft.com/office/powerpoint/2010/main" val="111610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65A0ABD-A91B-42F5-AE42-6CC3AC90356F}" type="slidenum">
              <a:rPr lang="en-US"/>
              <a:pPr>
                <a:defRPr/>
              </a:pPr>
              <a:t>‹#›</a:t>
            </a:fld>
            <a:endParaRPr lang="en-US"/>
          </a:p>
        </p:txBody>
      </p:sp>
    </p:spTree>
    <p:extLst>
      <p:ext uri="{BB962C8B-B14F-4D97-AF65-F5344CB8AC3E}">
        <p14:creationId xmlns:p14="http://schemas.microsoft.com/office/powerpoint/2010/main" val="4077556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4C35C9-8B95-4F46-B716-26C0B09DB9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793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A0B3D1-88CA-465E-9E27-7ACC2EE2A9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269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832BFA-DD6B-4DD6-999C-7BC0BF123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7467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A1C5BD-661B-45B8-B12E-925EA53587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632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023623-8C2D-454E-8C73-4AC2BAA92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894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D7E61C-8C07-40A4-AC97-5F392CDBE3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85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7FD850-5F49-4249-9D55-68473104B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830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8F57F6-0301-4777-8CBB-101C96B37D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166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4268BCF5-45FC-4936-91A6-CBB244F2F0FE}" type="slidenum">
              <a:rPr lang="en-US"/>
              <a:pPr>
                <a:defRPr/>
              </a:pPr>
              <a:t>‹#›</a:t>
            </a:fld>
            <a:endParaRPr lang="en-US"/>
          </a:p>
        </p:txBody>
      </p:sp>
    </p:spTree>
    <p:extLst>
      <p:ext uri="{BB962C8B-B14F-4D97-AF65-F5344CB8AC3E}">
        <p14:creationId xmlns:p14="http://schemas.microsoft.com/office/powerpoint/2010/main" val="3875233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1F7C9E-1BD2-4A46-B8C2-6784C963E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542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0DB970-2D62-4852-97CC-54A3771362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3225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124AB6-1D7E-46DA-A4A0-ACB9159F83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0867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6B996800-DA66-4AE5-9B54-FA7F529779E3}" type="slidenum">
              <a:rPr lang="en-US"/>
              <a:pPr>
                <a:defRPr/>
              </a:pPr>
              <a:t>‹#›</a:t>
            </a:fld>
            <a:endParaRPr lang="en-US"/>
          </a:p>
        </p:txBody>
      </p:sp>
    </p:spTree>
    <p:extLst>
      <p:ext uri="{BB962C8B-B14F-4D97-AF65-F5344CB8AC3E}">
        <p14:creationId xmlns:p14="http://schemas.microsoft.com/office/powerpoint/2010/main" val="3247556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1487E1F-E4FB-4487-8FBE-264C88B06C30}" type="slidenum">
              <a:rPr lang="en-US"/>
              <a:pPr>
                <a:defRPr/>
              </a:pPr>
              <a:t>‹#›</a:t>
            </a:fld>
            <a:endParaRPr lang="en-US"/>
          </a:p>
        </p:txBody>
      </p:sp>
    </p:spTree>
    <p:extLst>
      <p:ext uri="{BB962C8B-B14F-4D97-AF65-F5344CB8AC3E}">
        <p14:creationId xmlns:p14="http://schemas.microsoft.com/office/powerpoint/2010/main" val="2806904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027567B2-CF15-4D74-B432-ABC051B9B47C}" type="slidenum">
              <a:rPr lang="en-US"/>
              <a:pPr>
                <a:defRPr/>
              </a:pPr>
              <a:t>‹#›</a:t>
            </a:fld>
            <a:endParaRPr lang="en-US"/>
          </a:p>
        </p:txBody>
      </p:sp>
    </p:spTree>
    <p:extLst>
      <p:ext uri="{BB962C8B-B14F-4D97-AF65-F5344CB8AC3E}">
        <p14:creationId xmlns:p14="http://schemas.microsoft.com/office/powerpoint/2010/main" val="55402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381000" y="1600200"/>
            <a:ext cx="40767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10100" y="1600200"/>
            <a:ext cx="40767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2CCBFE3F-9080-4AD6-B858-DBD809367D37}" type="slidenum">
              <a:rPr lang="en-US"/>
              <a:pPr>
                <a:defRPr/>
              </a:pPr>
              <a:t>‹#›</a:t>
            </a:fld>
            <a:endParaRPr lang="en-US"/>
          </a:p>
        </p:txBody>
      </p:sp>
    </p:spTree>
    <p:extLst>
      <p:ext uri="{BB962C8B-B14F-4D97-AF65-F5344CB8AC3E}">
        <p14:creationId xmlns:p14="http://schemas.microsoft.com/office/powerpoint/2010/main" val="2237209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599ACCE6-60FB-49C6-B1DA-D976A156000F}" type="slidenum">
              <a:rPr lang="en-US"/>
              <a:pPr>
                <a:defRPr/>
              </a:pPr>
              <a:t>‹#›</a:t>
            </a:fld>
            <a:endParaRPr lang="en-US"/>
          </a:p>
        </p:txBody>
      </p:sp>
    </p:spTree>
    <p:extLst>
      <p:ext uri="{BB962C8B-B14F-4D97-AF65-F5344CB8AC3E}">
        <p14:creationId xmlns:p14="http://schemas.microsoft.com/office/powerpoint/2010/main" val="32832362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C7BAF194-5414-4074-91A4-0175A405FBE5}" type="slidenum">
              <a:rPr lang="en-US"/>
              <a:pPr>
                <a:defRPr/>
              </a:pPr>
              <a:t>‹#›</a:t>
            </a:fld>
            <a:endParaRPr lang="en-US"/>
          </a:p>
        </p:txBody>
      </p:sp>
    </p:spTree>
    <p:extLst>
      <p:ext uri="{BB962C8B-B14F-4D97-AF65-F5344CB8AC3E}">
        <p14:creationId xmlns:p14="http://schemas.microsoft.com/office/powerpoint/2010/main" val="780005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DA344ECB-C39F-4FC6-8DA4-340A2FBCFFF3}" type="slidenum">
              <a:rPr lang="en-US"/>
              <a:pPr>
                <a:defRPr/>
              </a:pPr>
              <a:t>‹#›</a:t>
            </a:fld>
            <a:endParaRPr lang="en-US"/>
          </a:p>
        </p:txBody>
      </p:sp>
    </p:spTree>
    <p:extLst>
      <p:ext uri="{BB962C8B-B14F-4D97-AF65-F5344CB8AC3E}">
        <p14:creationId xmlns:p14="http://schemas.microsoft.com/office/powerpoint/2010/main" val="85118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E048CD0-0428-4887-9678-6BBAFDC531E4}" type="slidenum">
              <a:rPr lang="en-US"/>
              <a:pPr>
                <a:defRPr/>
              </a:pPr>
              <a:t>‹#›</a:t>
            </a:fld>
            <a:endParaRPr lang="en-US"/>
          </a:p>
        </p:txBody>
      </p:sp>
    </p:spTree>
    <p:extLst>
      <p:ext uri="{BB962C8B-B14F-4D97-AF65-F5344CB8AC3E}">
        <p14:creationId xmlns:p14="http://schemas.microsoft.com/office/powerpoint/2010/main" val="1427682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EFF41BE7-1AB6-47C5-9E71-4DC63273978A}" type="slidenum">
              <a:rPr lang="en-US"/>
              <a:pPr>
                <a:defRPr/>
              </a:pPr>
              <a:t>‹#›</a:t>
            </a:fld>
            <a:endParaRPr lang="en-US"/>
          </a:p>
        </p:txBody>
      </p:sp>
    </p:spTree>
    <p:extLst>
      <p:ext uri="{BB962C8B-B14F-4D97-AF65-F5344CB8AC3E}">
        <p14:creationId xmlns:p14="http://schemas.microsoft.com/office/powerpoint/2010/main" val="4265886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61D04349-A26D-4B8E-93CE-7DF405DB75D5}" type="slidenum">
              <a:rPr lang="en-US"/>
              <a:pPr>
                <a:defRPr/>
              </a:pPr>
              <a:t>‹#›</a:t>
            </a:fld>
            <a:endParaRPr lang="en-US"/>
          </a:p>
        </p:txBody>
      </p:sp>
    </p:spTree>
    <p:extLst>
      <p:ext uri="{BB962C8B-B14F-4D97-AF65-F5344CB8AC3E}">
        <p14:creationId xmlns:p14="http://schemas.microsoft.com/office/powerpoint/2010/main" val="2399348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33F3EF9-2293-4EF0-B48D-8D770A5B27C4}" type="slidenum">
              <a:rPr lang="en-US"/>
              <a:pPr>
                <a:defRPr/>
              </a:pPr>
              <a:t>‹#›</a:t>
            </a:fld>
            <a:endParaRPr lang="en-US"/>
          </a:p>
        </p:txBody>
      </p:sp>
    </p:spTree>
    <p:extLst>
      <p:ext uri="{BB962C8B-B14F-4D97-AF65-F5344CB8AC3E}">
        <p14:creationId xmlns:p14="http://schemas.microsoft.com/office/powerpoint/2010/main" val="3716350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655638"/>
            <a:ext cx="2095500" cy="5592762"/>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304800" y="655638"/>
            <a:ext cx="6134100" cy="5592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17E8ACD-B48A-4D38-AC46-43B22C05F2B0}" type="slidenum">
              <a:rPr lang="en-US"/>
              <a:pPr>
                <a:defRPr/>
              </a:pPr>
              <a:t>‹#›</a:t>
            </a:fld>
            <a:endParaRPr lang="en-US"/>
          </a:p>
        </p:txBody>
      </p:sp>
    </p:spTree>
    <p:extLst>
      <p:ext uri="{BB962C8B-B14F-4D97-AF65-F5344CB8AC3E}">
        <p14:creationId xmlns:p14="http://schemas.microsoft.com/office/powerpoint/2010/main" val="2435711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Tree>
    <p:extLst>
      <p:ext uri="{BB962C8B-B14F-4D97-AF65-F5344CB8AC3E}">
        <p14:creationId xmlns:p14="http://schemas.microsoft.com/office/powerpoint/2010/main" val="18236526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Tree>
    <p:extLst>
      <p:ext uri="{BB962C8B-B14F-4D97-AF65-F5344CB8AC3E}">
        <p14:creationId xmlns:p14="http://schemas.microsoft.com/office/powerpoint/2010/main" val="2625184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13182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Tree>
    <p:extLst>
      <p:ext uri="{BB962C8B-B14F-4D97-AF65-F5344CB8AC3E}">
        <p14:creationId xmlns:p14="http://schemas.microsoft.com/office/powerpoint/2010/main" val="42686798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Tree>
    <p:extLst>
      <p:ext uri="{BB962C8B-B14F-4D97-AF65-F5344CB8AC3E}">
        <p14:creationId xmlns:p14="http://schemas.microsoft.com/office/powerpoint/2010/main" val="2443227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Tree>
    <p:extLst>
      <p:ext uri="{BB962C8B-B14F-4D97-AF65-F5344CB8AC3E}">
        <p14:creationId xmlns:p14="http://schemas.microsoft.com/office/powerpoint/2010/main" val="3804720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4C350E29-F971-47B8-B3B3-CCBDD25E40D1}" type="slidenum">
              <a:rPr lang="en-US"/>
              <a:pPr>
                <a:defRPr/>
              </a:pPr>
              <a:t>‹#›</a:t>
            </a:fld>
            <a:endParaRPr lang="en-US"/>
          </a:p>
        </p:txBody>
      </p:sp>
    </p:spTree>
    <p:extLst>
      <p:ext uri="{BB962C8B-B14F-4D97-AF65-F5344CB8AC3E}">
        <p14:creationId xmlns:p14="http://schemas.microsoft.com/office/powerpoint/2010/main" val="1702493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380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68977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60535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Tree>
    <p:extLst>
      <p:ext uri="{BB962C8B-B14F-4D97-AF65-F5344CB8AC3E}">
        <p14:creationId xmlns:p14="http://schemas.microsoft.com/office/powerpoint/2010/main" val="719106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0" y="0"/>
            <a:ext cx="67056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Tree>
    <p:extLst>
      <p:ext uri="{BB962C8B-B14F-4D97-AF65-F5344CB8AC3E}">
        <p14:creationId xmlns:p14="http://schemas.microsoft.com/office/powerpoint/2010/main" val="3167236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6305E0-0E99-43C9-A644-07D69EE400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93659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983719-B09E-4AD4-955E-212AAFE472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8772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2521BE-CCD3-4F0D-B4F4-B35013924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95926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19A582-7041-4060-BD06-65F7E99172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10983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A4204BF-07A4-4C33-8334-18ED2801DC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677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141C2BA1-4142-4B33-9607-149BD3BDCAF1}" type="slidenum">
              <a:rPr lang="en-US"/>
              <a:pPr>
                <a:defRPr/>
              </a:pPr>
              <a:t>‹#›</a:t>
            </a:fld>
            <a:endParaRPr lang="en-US"/>
          </a:p>
        </p:txBody>
      </p:sp>
    </p:spTree>
    <p:extLst>
      <p:ext uri="{BB962C8B-B14F-4D97-AF65-F5344CB8AC3E}">
        <p14:creationId xmlns:p14="http://schemas.microsoft.com/office/powerpoint/2010/main" val="35322762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AC93E9-BDB9-442D-AE9F-C334D9CA13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52400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2D0006-84BB-4D1B-89E9-0A51F9D723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174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054968-E31C-4200-ABDB-04669AAFF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6956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2FBFFE-4A01-4BF0-B0FB-CE762FF86D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74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52C815-476C-443E-AA95-DAC85F86C4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8838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63D489-32CA-433D-8449-13736FBEF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7090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D123ED-DACD-4F7D-A2ED-BB9CD1BBA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3682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6B5A8E-EDC5-4F08-9F12-73317BFDD6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5312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5D0B1E-29EA-47A8-AC9E-1244689B2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60383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7F0ABE-90C2-40DB-BACE-7630741FC6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777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312ABCE4-C55B-4E0A-9C1C-0BAC9C84A9CC}" type="slidenum">
              <a:rPr lang="en-US"/>
              <a:pPr>
                <a:defRPr/>
              </a:pPr>
              <a:t>‹#›</a:t>
            </a:fld>
            <a:endParaRPr lang="en-US"/>
          </a:p>
        </p:txBody>
      </p:sp>
    </p:spTree>
    <p:extLst>
      <p:ext uri="{BB962C8B-B14F-4D97-AF65-F5344CB8AC3E}">
        <p14:creationId xmlns:p14="http://schemas.microsoft.com/office/powerpoint/2010/main" val="23556639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6F3605-C468-4253-8378-713A538414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11867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B607DF-D032-4C43-95CA-628E786CF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3691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56C08E-912C-412B-9032-3A7D5F6ABA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3298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2620DA-7958-4107-8667-F8C6A0BBC1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3620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0773F2-C76D-4E96-986C-29DE89F5BB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21231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4E8710-3A54-4B95-8D59-A9CAAB9B4F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0066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DA5A23-F089-40D0-8816-00032000F7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31688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ED1645-3A0E-4854-90D2-61DBD2862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2837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DD4A26-4EA0-43AC-9D5E-07DB42BBF4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74867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AB51E4-36DF-436A-B59F-F8568D431C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0059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44EF99B5-9087-424E-9621-A04CED641AFF}" type="slidenum">
              <a:rPr lang="en-US"/>
              <a:pPr>
                <a:defRPr/>
              </a:pPr>
              <a:t>‹#›</a:t>
            </a:fld>
            <a:endParaRPr lang="en-US"/>
          </a:p>
        </p:txBody>
      </p:sp>
    </p:spTree>
    <p:extLst>
      <p:ext uri="{BB962C8B-B14F-4D97-AF65-F5344CB8AC3E}">
        <p14:creationId xmlns:p14="http://schemas.microsoft.com/office/powerpoint/2010/main" val="30049170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67C51C-A9AD-4D92-BFCB-0BC2FCF12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94890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2F37093-7D56-4E2D-9341-0B6703A7E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04429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277152-B48E-468F-82B1-928718F2FB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9509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6CADEE3-6810-4566-A747-F4CDCB9212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0997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D11F49-B3CF-4199-8284-E042C6A0B0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40568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20B10D-F64F-4008-902F-8A706FA563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53065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B456EA-2DC2-4B0F-8A55-6D51D7498C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91792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B74945-2457-4E6E-971D-74211E999D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7385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0"/>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BB4EA3D4-2603-43FE-9160-0850256D939A}" type="slidenum">
              <a:rPr lang="vi-VN"/>
              <a:pPr>
                <a:defRPr/>
              </a:pPr>
              <a:t>‹#›</a:t>
            </a:fld>
            <a:endParaRPr lang="vi-VN"/>
          </a:p>
        </p:txBody>
      </p:sp>
    </p:spTree>
    <p:extLst>
      <p:ext uri="{BB962C8B-B14F-4D97-AF65-F5344CB8AC3E}">
        <p14:creationId xmlns:p14="http://schemas.microsoft.com/office/powerpoint/2010/main" val="30747013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E9F69D0D-D34C-481A-AA8B-5DE3741F5AB1}" type="slidenum">
              <a:rPr lang="vi-VN"/>
              <a:pPr>
                <a:defRPr/>
              </a:pPr>
              <a:t>‹#›</a:t>
            </a:fld>
            <a:endParaRPr lang="vi-VN"/>
          </a:p>
        </p:txBody>
      </p:sp>
    </p:spTree>
    <p:extLst>
      <p:ext uri="{BB962C8B-B14F-4D97-AF65-F5344CB8AC3E}">
        <p14:creationId xmlns:p14="http://schemas.microsoft.com/office/powerpoint/2010/main" val="1784227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045BADA1-1663-40E8-894F-31AA92B37BDB}" type="slidenum">
              <a:rPr lang="en-US"/>
              <a:pPr>
                <a:defRPr/>
              </a:pPr>
              <a:t>‹#›</a:t>
            </a:fld>
            <a:endParaRPr lang="en-US"/>
          </a:p>
        </p:txBody>
      </p:sp>
    </p:spTree>
    <p:extLst>
      <p:ext uri="{BB962C8B-B14F-4D97-AF65-F5344CB8AC3E}">
        <p14:creationId xmlns:p14="http://schemas.microsoft.com/office/powerpoint/2010/main" val="21795915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9"/>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951727FD-ACB0-401C-B235-A27AEC598263}" type="slidenum">
              <a:rPr lang="vi-VN"/>
              <a:pPr>
                <a:defRPr/>
              </a:pPr>
              <a:t>‹#›</a:t>
            </a:fld>
            <a:endParaRPr lang="vi-VN"/>
          </a:p>
        </p:txBody>
      </p:sp>
    </p:spTree>
    <p:extLst>
      <p:ext uri="{BB962C8B-B14F-4D97-AF65-F5344CB8AC3E}">
        <p14:creationId xmlns:p14="http://schemas.microsoft.com/office/powerpoint/2010/main" val="34215832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BDB613EC-7077-42DF-811E-D09A7325AD11}" type="slidenum">
              <a:rPr lang="vi-VN"/>
              <a:pPr>
                <a:defRPr/>
              </a:pPr>
              <a:t>‹#›</a:t>
            </a:fld>
            <a:endParaRPr lang="vi-VN"/>
          </a:p>
        </p:txBody>
      </p:sp>
    </p:spTree>
    <p:extLst>
      <p:ext uri="{BB962C8B-B14F-4D97-AF65-F5344CB8AC3E}">
        <p14:creationId xmlns:p14="http://schemas.microsoft.com/office/powerpoint/2010/main" val="14794901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66"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pPr>
              <a:defRPr/>
            </a:pPr>
            <a:fld id="{F0FD95B5-87A0-47D4-A868-CF4F0428DBCF}" type="slidenum">
              <a:rPr lang="vi-VN"/>
              <a:pPr>
                <a:defRPr/>
              </a:pPr>
              <a:t>‹#›</a:t>
            </a:fld>
            <a:endParaRPr lang="vi-VN"/>
          </a:p>
        </p:txBody>
      </p:sp>
    </p:spTree>
    <p:extLst>
      <p:ext uri="{BB962C8B-B14F-4D97-AF65-F5344CB8AC3E}">
        <p14:creationId xmlns:p14="http://schemas.microsoft.com/office/powerpoint/2010/main" val="2491818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67261C79-8422-43F3-85D0-6158386C44F5}" type="slidenum">
              <a:rPr lang="vi-VN"/>
              <a:pPr>
                <a:defRPr/>
              </a:pPr>
              <a:t>‹#›</a:t>
            </a:fld>
            <a:endParaRPr lang="vi-VN"/>
          </a:p>
        </p:txBody>
      </p:sp>
    </p:spTree>
    <p:extLst>
      <p:ext uri="{BB962C8B-B14F-4D97-AF65-F5344CB8AC3E}">
        <p14:creationId xmlns:p14="http://schemas.microsoft.com/office/powerpoint/2010/main" val="2543634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pPr>
              <a:defRPr/>
            </a:pPr>
            <a:fld id="{1E66D819-8A94-4D1F-9F58-44D39C27C1F9}" type="slidenum">
              <a:rPr lang="vi-VN"/>
              <a:pPr>
                <a:defRPr/>
              </a:pPr>
              <a:t>‹#›</a:t>
            </a:fld>
            <a:endParaRPr lang="vi-VN"/>
          </a:p>
        </p:txBody>
      </p:sp>
    </p:spTree>
    <p:extLst>
      <p:ext uri="{BB962C8B-B14F-4D97-AF65-F5344CB8AC3E}">
        <p14:creationId xmlns:p14="http://schemas.microsoft.com/office/powerpoint/2010/main" val="1123842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9430D0C1-8A52-4BF6-A1B9-4393A735CF0A}" type="slidenum">
              <a:rPr lang="vi-VN"/>
              <a:pPr>
                <a:defRPr/>
              </a:pPr>
              <a:t>‹#›</a:t>
            </a:fld>
            <a:endParaRPr lang="vi-VN"/>
          </a:p>
        </p:txBody>
      </p:sp>
    </p:spTree>
    <p:extLst>
      <p:ext uri="{BB962C8B-B14F-4D97-AF65-F5344CB8AC3E}">
        <p14:creationId xmlns:p14="http://schemas.microsoft.com/office/powerpoint/2010/main" val="35245196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5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63F0ABFC-14FB-4CBA-9FAE-E3601B16F5EC}" type="slidenum">
              <a:rPr lang="vi-VN"/>
              <a:pPr>
                <a:defRPr/>
              </a:pPr>
              <a:t>‹#›</a:t>
            </a:fld>
            <a:endParaRPr lang="vi-VN"/>
          </a:p>
        </p:txBody>
      </p:sp>
    </p:spTree>
    <p:extLst>
      <p:ext uri="{BB962C8B-B14F-4D97-AF65-F5344CB8AC3E}">
        <p14:creationId xmlns:p14="http://schemas.microsoft.com/office/powerpoint/2010/main" val="1181855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D20B9BFF-C58C-4A9C-8E78-32C1327B693A}" type="slidenum">
              <a:rPr lang="vi-VN"/>
              <a:pPr>
                <a:defRPr/>
              </a:pPr>
              <a:t>‹#›</a:t>
            </a:fld>
            <a:endParaRPr lang="vi-VN"/>
          </a:p>
        </p:txBody>
      </p:sp>
    </p:spTree>
    <p:extLst>
      <p:ext uri="{BB962C8B-B14F-4D97-AF65-F5344CB8AC3E}">
        <p14:creationId xmlns:p14="http://schemas.microsoft.com/office/powerpoint/2010/main" val="27175636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ACF9C295-D90A-4491-9E05-6A9D0A4AF012}" type="slidenum">
              <a:rPr lang="vi-VN"/>
              <a:pPr>
                <a:defRPr/>
              </a:pPr>
              <a:t>‹#›</a:t>
            </a:fld>
            <a:endParaRPr lang="vi-VN"/>
          </a:p>
        </p:txBody>
      </p:sp>
    </p:spTree>
    <p:extLst>
      <p:ext uri="{BB962C8B-B14F-4D97-AF65-F5344CB8AC3E}">
        <p14:creationId xmlns:p14="http://schemas.microsoft.com/office/powerpoint/2010/main" val="36945635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Date Placeholder 3"/>
          <p:cNvSpPr>
            <a:spLocks noGrp="1"/>
          </p:cNvSpPr>
          <p:nvPr>
            <p:ph type="dt" sz="half" idx="10"/>
          </p:nvPr>
        </p:nvSpPr>
        <p:spPr>
          <a:ln/>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FDC8AAEC-F255-4FC9-B003-1298C5320027}"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950504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E15D7F2F-7307-4A2D-8F7A-67BBAA8AEB49}" type="slidenum">
              <a:rPr lang="en-US"/>
              <a:pPr>
                <a:defRPr/>
              </a:pPr>
              <a:t>‹#›</a:t>
            </a:fld>
            <a:endParaRPr lang="en-US"/>
          </a:p>
        </p:txBody>
      </p:sp>
    </p:spTree>
    <p:extLst>
      <p:ext uri="{BB962C8B-B14F-4D97-AF65-F5344CB8AC3E}">
        <p14:creationId xmlns:p14="http://schemas.microsoft.com/office/powerpoint/2010/main" val="169489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ln/>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901861E7-209B-47E0-8647-0F7FB7A16E6D}"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1251804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63BBE275-38AB-4846-96A3-4411474F0A1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7166526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a:ln/>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715C99C0-3C94-40E7-B29B-AFF647E074E9}"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3457279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a:ln/>
        </p:spPr>
        <p:txBody>
          <a:bodyPr/>
          <a:lstStyle>
            <a:lvl1pPr>
              <a:defRPr/>
            </a:lvl1pPr>
          </a:lstStyle>
          <a:p>
            <a:pPr>
              <a:defRPr/>
            </a:pPr>
            <a:endParaRPr lang="en-US">
              <a:solidFill>
                <a:srgbClr val="000000">
                  <a:tint val="75000"/>
                </a:srgbClr>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a:ln/>
        </p:spPr>
        <p:txBody>
          <a:bodyPr/>
          <a:lstStyle>
            <a:lvl1pPr>
              <a:defRPr/>
            </a:lvl1pPr>
          </a:lstStyle>
          <a:p>
            <a:pPr>
              <a:defRPr/>
            </a:pPr>
            <a:fld id="{CE4FF697-1AB3-4102-86C9-4A9774ACE7D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5520509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a:ln/>
        </p:spPr>
        <p:txBody>
          <a:bodyPr/>
          <a:lstStyle>
            <a:lvl1pPr>
              <a:defRPr/>
            </a:lvl1pPr>
          </a:lstStyle>
          <a:p>
            <a:pPr>
              <a:defRPr/>
            </a:pPr>
            <a:endParaRPr lang="en-US">
              <a:solidFill>
                <a:srgbClr val="000000">
                  <a:tint val="75000"/>
                </a:srgbClr>
              </a:solidFill>
            </a:endParaRPr>
          </a:p>
        </p:txBody>
      </p:sp>
      <p:sp>
        <p:nvSpPr>
          <p:cNvPr id="4" name="Footer Placeholder 4"/>
          <p:cNvSpPr>
            <a:spLocks noGrp="1"/>
          </p:cNvSpPr>
          <p:nvPr>
            <p:ph type="ftr" sz="quarter" idx="11"/>
          </p:nvPr>
        </p:nvSpPr>
        <p:spPr>
          <a:ln/>
        </p:spPr>
        <p:txBody>
          <a:bodyPr/>
          <a:lstStyle>
            <a:lvl1pPr>
              <a:defRPr/>
            </a:lvl1pPr>
          </a:lstStyle>
          <a:p>
            <a:pPr>
              <a:defRPr/>
            </a:pPr>
            <a:endParaRPr lang="en-US">
              <a:solidFill>
                <a:srgbClr val="000000">
                  <a:tint val="75000"/>
                </a:srgbClr>
              </a:solidFill>
            </a:endParaRPr>
          </a:p>
        </p:txBody>
      </p:sp>
      <p:sp>
        <p:nvSpPr>
          <p:cNvPr id="5" name="Slide Number Placeholder 5"/>
          <p:cNvSpPr>
            <a:spLocks noGrp="1"/>
          </p:cNvSpPr>
          <p:nvPr>
            <p:ph type="sldNum" sz="quarter" idx="12"/>
          </p:nvPr>
        </p:nvSpPr>
        <p:spPr>
          <a:ln/>
        </p:spPr>
        <p:txBody>
          <a:bodyPr/>
          <a:lstStyle>
            <a:lvl1pPr>
              <a:defRPr/>
            </a:lvl1pPr>
          </a:lstStyle>
          <a:p>
            <a:pPr>
              <a:defRPr/>
            </a:pPr>
            <a:fld id="{E798A8AB-5F45-4788-A15B-18AEE9B3108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0312142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en-US">
              <a:solidFill>
                <a:srgbClr val="000000">
                  <a:tint val="75000"/>
                </a:srgbClr>
              </a:solidFill>
            </a:endParaRPr>
          </a:p>
        </p:txBody>
      </p:sp>
      <p:sp>
        <p:nvSpPr>
          <p:cNvPr id="3" name="Footer Placeholder 4"/>
          <p:cNvSpPr>
            <a:spLocks noGrp="1"/>
          </p:cNvSpPr>
          <p:nvPr>
            <p:ph type="ftr" sz="quarter" idx="11"/>
          </p:nvPr>
        </p:nvSpPr>
        <p:spPr>
          <a:ln/>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p:ph type="sldNum" sz="quarter" idx="12"/>
          </p:nvPr>
        </p:nvSpPr>
        <p:spPr>
          <a:ln/>
        </p:spPr>
        <p:txBody>
          <a:bodyPr/>
          <a:lstStyle>
            <a:lvl1pPr>
              <a:defRPr/>
            </a:lvl1pPr>
          </a:lstStyle>
          <a:p>
            <a:pPr>
              <a:defRPr/>
            </a:pPr>
            <a:fld id="{48BBB0B3-FF7A-42B1-ABA2-27A6EC4C3D14}"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7719975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EBD7614C-757B-449B-94D9-530A55609A09}"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3174534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3D2AD8F6-6343-4FAF-837A-D35E7565D61E}"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0869043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ln/>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50A7B404-7C52-4D2D-B486-AFFAE1AE7103}"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9967193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ln/>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25C47701-EC50-4264-A4E7-E6CC1EF06287}"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132332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Date Placeholder 3"/>
          <p:cNvSpPr>
            <a:spLocks noGrp="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mn-lt"/>
                <a:cs typeface="+mn-cs"/>
              </a:defRPr>
            </a:lvl1pPr>
          </a:lstStyle>
          <a:p>
            <a:pPr>
              <a:defRPr/>
            </a:pPr>
            <a:endParaRPr lang="en-US"/>
          </a:p>
        </p:txBody>
      </p:sp>
      <p:sp>
        <p:nvSpPr>
          <p:cNvPr id="8" name="Footer Placeholder 4"/>
          <p:cNvSpPr>
            <a:spLocks noGrp="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mn-lt"/>
                <a:cs typeface="+mn-cs"/>
              </a:defRPr>
            </a:lvl1pPr>
          </a:lstStyle>
          <a:p>
            <a:pPr>
              <a:defRPr/>
            </a:pPr>
            <a:endParaRPr lang="en-US"/>
          </a:p>
        </p:txBody>
      </p:sp>
      <p:sp>
        <p:nvSpPr>
          <p:cNvPr id="9" name="Slide Number Placeholder 5"/>
          <p:cNvSpPr>
            <a:spLocks noGrp="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solidFill>
                  <a:srgbClr val="000000"/>
                </a:solidFill>
                <a:latin typeface="+mn-lt"/>
                <a:cs typeface="+mn-cs"/>
              </a:defRPr>
            </a:lvl1pPr>
          </a:lstStyle>
          <a:p>
            <a:pPr>
              <a:defRPr/>
            </a:pPr>
            <a:fld id="{1F524F5A-BA28-4F79-94D6-89383DE0EF30}" type="slidenum">
              <a:rPr lang="en-US"/>
              <a:pPr>
                <a:defRPr/>
              </a:pPr>
              <a:t>‹#›</a:t>
            </a:fld>
            <a:endParaRPr lang="en-US"/>
          </a:p>
        </p:txBody>
      </p:sp>
    </p:spTree>
    <p:extLst>
      <p:ext uri="{BB962C8B-B14F-4D97-AF65-F5344CB8AC3E}">
        <p14:creationId xmlns:p14="http://schemas.microsoft.com/office/powerpoint/2010/main" val="91270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7F878894-9FF1-479D-9C3D-334690F572B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458520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bwMode="auto">
          <a:xfrm>
            <a:off x="381000" y="1600200"/>
            <a:ext cx="8305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9" name="Rectangle 3"/>
          <p:cNvSpPr>
            <a:spLocks noGrp="1" noChangeArrowheads="1"/>
          </p:cNvSpPr>
          <p:nvPr>
            <p:ph type="dt" sz="half" idx="2"/>
          </p:nvPr>
        </p:nvSpPr>
        <p:spPr bwMode="white">
          <a:xfrm>
            <a:off x="304800" y="64008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rgbClr val="000000"/>
                </a:solidFill>
                <a:latin typeface="+mn-lt"/>
                <a:cs typeface="Arial" pitchFamily="34" charset="0"/>
              </a:defRPr>
            </a:lvl1pPr>
          </a:lstStyle>
          <a:p>
            <a:pPr fontAlgn="base">
              <a:spcBef>
                <a:spcPct val="0"/>
              </a:spcBef>
              <a:spcAft>
                <a:spcPct val="0"/>
              </a:spcAft>
              <a:defRPr/>
            </a:pPr>
            <a:endParaRPr lang="en-US"/>
          </a:p>
        </p:txBody>
      </p:sp>
      <p:sp>
        <p:nvSpPr>
          <p:cNvPr id="4101" name="Rectangle 5"/>
          <p:cNvSpPr>
            <a:spLocks noGrp="1" noChangeArrowheads="1"/>
          </p:cNvSpPr>
          <p:nvPr>
            <p:ph type="sldNum" sz="quarter" idx="4"/>
          </p:nvPr>
        </p:nvSpPr>
        <p:spPr bwMode="white">
          <a:xfrm>
            <a:off x="2971800" y="64008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rgbClr val="000000"/>
                </a:solidFill>
                <a:latin typeface="+mn-lt"/>
                <a:cs typeface="Arial" pitchFamily="34" charset="0"/>
              </a:defRPr>
            </a:lvl1pPr>
          </a:lstStyle>
          <a:p>
            <a:pPr fontAlgn="base">
              <a:spcBef>
                <a:spcPct val="0"/>
              </a:spcBef>
              <a:spcAft>
                <a:spcPct val="0"/>
              </a:spcAft>
              <a:defRPr/>
            </a:pPr>
            <a:fld id="{21785040-00C9-41AA-AF74-13932AD989D7}" type="slidenum">
              <a:rPr lang="en-US"/>
              <a:pPr fontAlgn="base">
                <a:spcBef>
                  <a:spcPct val="0"/>
                </a:spcBef>
                <a:spcAft>
                  <a:spcPct val="0"/>
                </a:spcAft>
                <a:defRPr/>
              </a:pPr>
              <a:t>‹#›</a:t>
            </a:fld>
            <a:endParaRPr lang="en-US"/>
          </a:p>
        </p:txBody>
      </p:sp>
      <p:sp>
        <p:nvSpPr>
          <p:cNvPr id="11269" name="Rectangle 6"/>
          <p:cNvSpPr>
            <a:spLocks noGrp="1" noChangeArrowheads="1"/>
          </p:cNvSpPr>
          <p:nvPr>
            <p:ph type="title"/>
          </p:nvPr>
        </p:nvSpPr>
        <p:spPr bwMode="gray">
          <a:xfrm>
            <a:off x="304800" y="655638"/>
            <a:ext cx="4953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7595521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Arial" pitchFamily="34" charset="0"/>
        </a:defRPr>
      </a:lvl2pPr>
      <a:lvl3pPr algn="l" rtl="0" eaLnBrk="0" fontAlgn="base" hangingPunct="0">
        <a:spcBef>
          <a:spcPct val="0"/>
        </a:spcBef>
        <a:spcAft>
          <a:spcPct val="0"/>
        </a:spcAft>
        <a:defRPr sz="2800" b="1">
          <a:solidFill>
            <a:schemeClr val="tx1"/>
          </a:solidFill>
          <a:latin typeface="Arial" pitchFamily="34" charset="0"/>
        </a:defRPr>
      </a:lvl3pPr>
      <a:lvl4pPr algn="l" rtl="0" eaLnBrk="0" fontAlgn="base" hangingPunct="0">
        <a:spcBef>
          <a:spcPct val="0"/>
        </a:spcBef>
        <a:spcAft>
          <a:spcPct val="0"/>
        </a:spcAft>
        <a:defRPr sz="2800" b="1">
          <a:solidFill>
            <a:schemeClr val="tx1"/>
          </a:solidFill>
          <a:latin typeface="Arial" pitchFamily="34" charset="0"/>
        </a:defRPr>
      </a:lvl4pPr>
      <a:lvl5pPr algn="l" rtl="0" eaLnBrk="0" fontAlgn="base" hangingPunct="0">
        <a:spcBef>
          <a:spcPct val="0"/>
        </a:spcBef>
        <a:spcAft>
          <a:spcPct val="0"/>
        </a:spcAft>
        <a:defRPr sz="2800" b="1">
          <a:solidFill>
            <a:schemeClr val="tx1"/>
          </a:solidFill>
          <a:latin typeface="Arial" pitchFamily="34" charset="0"/>
        </a:defRPr>
      </a:lvl5pPr>
      <a:lvl6pPr marL="457200" algn="l" rtl="0" fontAlgn="base">
        <a:spcBef>
          <a:spcPct val="0"/>
        </a:spcBef>
        <a:spcAft>
          <a:spcPct val="0"/>
        </a:spcAft>
        <a:defRPr sz="2800" b="1">
          <a:solidFill>
            <a:schemeClr val="tx1"/>
          </a:solidFill>
          <a:latin typeface="Arial" pitchFamily="34" charset="0"/>
        </a:defRPr>
      </a:lvl6pPr>
      <a:lvl7pPr marL="914400" algn="l" rtl="0" fontAlgn="base">
        <a:spcBef>
          <a:spcPct val="0"/>
        </a:spcBef>
        <a:spcAft>
          <a:spcPct val="0"/>
        </a:spcAft>
        <a:defRPr sz="2800" b="1">
          <a:solidFill>
            <a:schemeClr val="tx1"/>
          </a:solidFill>
          <a:latin typeface="Arial" pitchFamily="34" charset="0"/>
        </a:defRPr>
      </a:lvl7pPr>
      <a:lvl8pPr marL="1371600" algn="l" rtl="0" fontAlgn="base">
        <a:spcBef>
          <a:spcPct val="0"/>
        </a:spcBef>
        <a:spcAft>
          <a:spcPct val="0"/>
        </a:spcAft>
        <a:defRPr sz="2800" b="1">
          <a:solidFill>
            <a:schemeClr val="tx1"/>
          </a:solidFill>
          <a:latin typeface="Arial" pitchFamily="34" charset="0"/>
        </a:defRPr>
      </a:lvl8pPr>
      <a:lvl9pPr marL="1828800" algn="l" rtl="0" fontAlgn="base">
        <a:spcBef>
          <a:spcPct val="0"/>
        </a:spcBef>
        <a:spcAft>
          <a:spcPct val="0"/>
        </a:spcAft>
        <a:defRPr sz="2800" b="1">
          <a:solidFill>
            <a:schemeClr val="tx1"/>
          </a:solidFill>
          <a:latin typeface="Arial" pitchFamily="34"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p>
        </p:txBody>
      </p:sp>
      <p:graphicFrame>
        <p:nvGraphicFramePr>
          <p:cNvPr id="123907" name="Group 3"/>
          <p:cNvGraphicFramePr>
            <a:graphicFrameLocks noGrp="1"/>
          </p:cNvGraphicFramePr>
          <p:nvPr/>
        </p:nvGraphicFramePr>
        <p:xfrm>
          <a:off x="457200" y="838200"/>
          <a:ext cx="8229600" cy="5683250"/>
        </p:xfrm>
        <a:graphic>
          <a:graphicData uri="http://schemas.openxmlformats.org/drawingml/2006/table">
            <a:tbl>
              <a:tblPr/>
              <a:tblGrid>
                <a:gridCol w="2057400"/>
                <a:gridCol w="2057400"/>
                <a:gridCol w="2057400"/>
                <a:gridCol w="2057400"/>
              </a:tblGrid>
              <a:tr h="15986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r>
              <a:tr h="16049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r>
              <a:tr h="300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r>
              <a:tr h="15986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Arial" pitchFamily="34" charset="0"/>
                        <a:ea typeface="Gulim" pitchFamily="34" charset="-127"/>
                      </a:endParaRPr>
                    </a:p>
                  </a:txBody>
                  <a:tcPr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48774273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pitchFamily="34" charset="0"/>
        </a:defRPr>
      </a:lvl2pPr>
      <a:lvl3pPr algn="ctr" rtl="0" eaLnBrk="0" fontAlgn="base" hangingPunct="0">
        <a:spcBef>
          <a:spcPct val="0"/>
        </a:spcBef>
        <a:spcAft>
          <a:spcPct val="0"/>
        </a:spcAft>
        <a:defRPr sz="3200">
          <a:solidFill>
            <a:schemeClr val="tx2"/>
          </a:solidFill>
          <a:latin typeface="Arial" pitchFamily="34" charset="0"/>
        </a:defRPr>
      </a:lvl3pPr>
      <a:lvl4pPr algn="ctr" rtl="0" eaLnBrk="0" fontAlgn="base" hangingPunct="0">
        <a:spcBef>
          <a:spcPct val="0"/>
        </a:spcBef>
        <a:spcAft>
          <a:spcPct val="0"/>
        </a:spcAft>
        <a:defRPr sz="3200">
          <a:solidFill>
            <a:schemeClr val="tx2"/>
          </a:solidFill>
          <a:latin typeface="Arial" pitchFamily="34" charset="0"/>
        </a:defRPr>
      </a:lvl4pPr>
      <a:lvl5pPr algn="ctr" rtl="0" eaLnBrk="0" fontAlgn="base" hangingPunct="0">
        <a:spcBef>
          <a:spcPct val="0"/>
        </a:spcBef>
        <a:spcAft>
          <a:spcPct val="0"/>
        </a:spcAft>
        <a:defRPr sz="3200">
          <a:solidFill>
            <a:schemeClr val="tx2"/>
          </a:solidFill>
          <a:latin typeface="Arial" pitchFamily="34" charset="0"/>
        </a:defRPr>
      </a:lvl5pPr>
      <a:lvl6pPr marL="457200" algn="ctr" rtl="0" fontAlgn="base">
        <a:spcBef>
          <a:spcPct val="0"/>
        </a:spcBef>
        <a:spcAft>
          <a:spcPct val="0"/>
        </a:spcAft>
        <a:defRPr sz="3200">
          <a:solidFill>
            <a:schemeClr val="tx2"/>
          </a:solidFill>
          <a:latin typeface="Arial" pitchFamily="34" charset="0"/>
        </a:defRPr>
      </a:lvl6pPr>
      <a:lvl7pPr marL="914400" algn="ctr" rtl="0" fontAlgn="base">
        <a:spcBef>
          <a:spcPct val="0"/>
        </a:spcBef>
        <a:spcAft>
          <a:spcPct val="0"/>
        </a:spcAft>
        <a:defRPr sz="3200">
          <a:solidFill>
            <a:schemeClr val="tx2"/>
          </a:solidFill>
          <a:latin typeface="Arial" pitchFamily="34" charset="0"/>
        </a:defRPr>
      </a:lvl7pPr>
      <a:lvl8pPr marL="1371600" algn="ctr" rtl="0" fontAlgn="base">
        <a:spcBef>
          <a:spcPct val="0"/>
        </a:spcBef>
        <a:spcAft>
          <a:spcPct val="0"/>
        </a:spcAft>
        <a:defRPr sz="3200">
          <a:solidFill>
            <a:schemeClr val="tx2"/>
          </a:solidFill>
          <a:latin typeface="Arial" pitchFamily="34" charset="0"/>
        </a:defRPr>
      </a:lvl8pPr>
      <a:lvl9pPr marL="1828800" algn="ctr" rtl="0" fontAlgn="base">
        <a:spcBef>
          <a:spcPct val="0"/>
        </a:spcBef>
        <a:spcAft>
          <a:spcPct val="0"/>
        </a:spcAft>
        <a:defRPr sz="32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4435C6FE-FF68-4EB2-8DD3-C7A9BF5428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6124603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fontAlgn="base">
              <a:spcBef>
                <a:spcPct val="0"/>
              </a:spcBef>
              <a:spcAft>
                <a:spcPct val="0"/>
              </a:spcAft>
              <a:defRPr/>
            </a:pPr>
            <a:endParaRPr lang="en-US">
              <a:solidFill>
                <a:srgbClr val="000000"/>
              </a:solidFill>
            </a:endParaRPr>
          </a:p>
        </p:txBody>
      </p:sp>
      <p:sp>
        <p:nvSpPr>
          <p:cNvPr id="512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fontAlgn="base">
              <a:spcBef>
                <a:spcPct val="0"/>
              </a:spcBef>
              <a:spcAft>
                <a:spcPct val="0"/>
              </a:spcAft>
              <a:defRPr/>
            </a:pPr>
            <a:endParaRPr lang="en-US">
              <a:solidFill>
                <a:srgbClr val="000000"/>
              </a:solidFill>
            </a:endParaRPr>
          </a:p>
        </p:txBody>
      </p:sp>
      <p:sp>
        <p:nvSpPr>
          <p:cNvPr id="512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fontAlgn="base">
              <a:spcBef>
                <a:spcPct val="0"/>
              </a:spcBef>
              <a:spcAft>
                <a:spcPct val="0"/>
              </a:spcAft>
              <a:defRPr/>
            </a:pPr>
            <a:fld id="{640EF841-5891-42CA-A6ED-0FE5BF36E30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0943768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512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512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10D1334D-4B36-43CD-AE0D-FB9C90F20EE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3452820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vi-VN"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844BFB18-13EA-4D7A-A221-D7D852ECCE48}" type="slidenum">
              <a:rPr lang="vi-VN"/>
              <a:pPr>
                <a:defRPr/>
              </a:pPr>
              <a:t>‹#›</a:t>
            </a:fld>
            <a:endParaRPr lang="vi-VN"/>
          </a:p>
        </p:txBody>
      </p:sp>
    </p:spTree>
    <p:extLst>
      <p:ext uri="{BB962C8B-B14F-4D97-AF65-F5344CB8AC3E}">
        <p14:creationId xmlns:p14="http://schemas.microsoft.com/office/powerpoint/2010/main" val="365637751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ctr" anchorCtr="0" compatLnSpc="1">
            <a:prstTxWarp prst="textNoShape">
              <a:avLst/>
            </a:prstTxWarp>
          </a:bodyPr>
          <a:lstStyle>
            <a:lvl1pPr algn="l" fontAlgn="auto">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5" name="Footer Placeholder 4"/>
          <p:cNvSpPr>
            <a:spLocks noGrp="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ctr" anchorCtr="0" compatLnSpc="1">
            <a:prstTxWarp prst="textNoShape">
              <a:avLst/>
            </a:prstTxWarp>
          </a:bodyP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ctr" anchorCtr="0" compatLnSpc="1">
            <a:prstTxWarp prst="textNoShape">
              <a:avLst/>
            </a:prstTxWarp>
          </a:bodyPr>
          <a:lstStyle>
            <a:lvl1pPr algn="r" fontAlgn="auto">
              <a:spcBef>
                <a:spcPts val="0"/>
              </a:spcBef>
              <a:spcAft>
                <a:spcPts val="0"/>
              </a:spcAft>
              <a:defRPr sz="1200">
                <a:solidFill>
                  <a:schemeClr val="tx1">
                    <a:tint val="75000"/>
                  </a:schemeClr>
                </a:solidFill>
                <a:latin typeface="+mn-lt"/>
              </a:defRPr>
            </a:lvl1pPr>
          </a:lstStyle>
          <a:p>
            <a:pPr>
              <a:defRPr/>
            </a:pPr>
            <a:fld id="{2C99A14F-B347-407D-B57B-8ECEECBCF397}"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425176371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28" r:id="rId12"/>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0.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slide" Target="slide15.xml"/><Relationship Id="rId7" Type="http://schemas.openxmlformats.org/officeDocument/2006/relationships/image" Target="../media/image17.pn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slide" Target="slide14.xml"/><Relationship Id="rId16" Type="http://schemas.openxmlformats.org/officeDocument/2006/relationships/image" Target="../media/image23.jpeg"/><Relationship Id="rId1" Type="http://schemas.openxmlformats.org/officeDocument/2006/relationships/slideLayout" Target="../slideLayouts/slideLayout73.xml"/><Relationship Id="rId6" Type="http://schemas.openxmlformats.org/officeDocument/2006/relationships/slide" Target="slide18.xml"/><Relationship Id="rId11" Type="http://schemas.openxmlformats.org/officeDocument/2006/relationships/image" Target="../media/image18.jpeg"/><Relationship Id="rId5" Type="http://schemas.openxmlformats.org/officeDocument/2006/relationships/slide" Target="slide17.xml"/><Relationship Id="rId15" Type="http://schemas.openxmlformats.org/officeDocument/2006/relationships/image" Target="../media/image22.jpeg"/><Relationship Id="rId10" Type="http://schemas.openxmlformats.org/officeDocument/2006/relationships/slide" Target="slide21.xml"/><Relationship Id="rId19" Type="http://schemas.openxmlformats.org/officeDocument/2006/relationships/image" Target="../media/image26.jpeg"/><Relationship Id="rId4" Type="http://schemas.openxmlformats.org/officeDocument/2006/relationships/slide" Target="slide16.xml"/><Relationship Id="rId9" Type="http://schemas.openxmlformats.org/officeDocument/2006/relationships/slide" Target="slide20.xml"/><Relationship Id="rId1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13.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13.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13.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13.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13.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13.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13.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13.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0.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95.xml"/><Relationship Id="rId5" Type="http://schemas.microsoft.com/office/2007/relationships/hdphoto" Target="../media/hdphoto2.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
          <p:cNvSpPr>
            <a:spLocks noChangeArrowheads="1"/>
          </p:cNvSpPr>
          <p:nvPr/>
        </p:nvSpPr>
        <p:spPr bwMode="auto">
          <a:xfrm>
            <a:off x="0" y="6781800"/>
            <a:ext cx="9144000" cy="76200"/>
          </a:xfrm>
          <a:prstGeom prst="rect">
            <a:avLst/>
          </a:prstGeom>
          <a:solidFill>
            <a:schemeClr val="folHlink"/>
          </a:solidFill>
          <a:ln w="9525">
            <a:pattFill prst="pct5">
              <a:fgClr>
                <a:srgbClr val="99CCFF"/>
              </a:fgClr>
              <a:bgClr>
                <a:srgbClr val="FFFFFF"/>
              </a:bgClr>
            </a:pattFill>
            <a:miter lim="800000"/>
            <a:headEnd/>
            <a:tailEnd/>
          </a:ln>
        </p:spPr>
        <p:txBody>
          <a:bodyPr wrap="none" anchor="ctr"/>
          <a:lstStyle/>
          <a:p>
            <a:pPr fontAlgn="base">
              <a:spcBef>
                <a:spcPct val="0"/>
              </a:spcBef>
              <a:spcAft>
                <a:spcPct val="0"/>
              </a:spcAft>
            </a:pPr>
            <a:endParaRPr lang="vi-VN" b="1" smtClean="0">
              <a:solidFill>
                <a:srgbClr val="000000"/>
              </a:solidFill>
              <a:cs typeface="Arial" pitchFamily="34" charset="0"/>
            </a:endParaRPr>
          </a:p>
        </p:txBody>
      </p:sp>
      <p:sp>
        <p:nvSpPr>
          <p:cNvPr id="14339" name="Rectangle 11"/>
          <p:cNvSpPr>
            <a:spLocks noChangeArrowheads="1"/>
          </p:cNvSpPr>
          <p:nvPr/>
        </p:nvSpPr>
        <p:spPr bwMode="auto">
          <a:xfrm rot="5400000">
            <a:off x="-1028700" y="5548313"/>
            <a:ext cx="2590800" cy="76200"/>
          </a:xfrm>
          <a:prstGeom prst="rect">
            <a:avLst/>
          </a:prstGeom>
          <a:solidFill>
            <a:srgbClr val="800080"/>
          </a:solidFill>
          <a:ln w="9525">
            <a:pattFill prst="pct5">
              <a:fgClr>
                <a:srgbClr val="E46340"/>
              </a:fgClr>
              <a:bgClr>
                <a:srgbClr val="FFFFFF"/>
              </a:bgClr>
            </a:pattFill>
            <a:miter lim="800000"/>
            <a:headEnd/>
            <a:tailEnd/>
          </a:ln>
        </p:spPr>
        <p:txBody>
          <a:bodyPr wrap="none" anchor="ctr"/>
          <a:lstStyle/>
          <a:p>
            <a:pPr fontAlgn="base">
              <a:spcBef>
                <a:spcPct val="0"/>
              </a:spcBef>
              <a:spcAft>
                <a:spcPct val="0"/>
              </a:spcAft>
            </a:pPr>
            <a:endParaRPr lang="vi-VN" b="1" smtClean="0">
              <a:solidFill>
                <a:srgbClr val="000000"/>
              </a:solidFill>
              <a:cs typeface="Arial" pitchFamily="34" charset="0"/>
            </a:endParaRPr>
          </a:p>
        </p:txBody>
      </p:sp>
      <p:sp>
        <p:nvSpPr>
          <p:cNvPr id="14340" name="Rectangle 12"/>
          <p:cNvSpPr>
            <a:spLocks noChangeArrowheads="1"/>
          </p:cNvSpPr>
          <p:nvPr/>
        </p:nvSpPr>
        <p:spPr bwMode="auto">
          <a:xfrm rot="5400000">
            <a:off x="-3393281" y="3393281"/>
            <a:ext cx="6867525" cy="80963"/>
          </a:xfrm>
          <a:prstGeom prst="rect">
            <a:avLst/>
          </a:prstGeom>
          <a:solidFill>
            <a:schemeClr val="folHlink"/>
          </a:solidFill>
          <a:ln w="9525">
            <a:pattFill prst="pct5">
              <a:fgClr>
                <a:srgbClr val="FF9999"/>
              </a:fgClr>
              <a:bgClr>
                <a:srgbClr val="FFFFFF"/>
              </a:bgClr>
            </a:pattFill>
            <a:miter lim="800000"/>
            <a:headEnd/>
            <a:tailEnd/>
          </a:ln>
        </p:spPr>
        <p:txBody>
          <a:bodyPr wrap="none" anchor="ctr"/>
          <a:lstStyle/>
          <a:p>
            <a:pPr fontAlgn="base">
              <a:spcBef>
                <a:spcPct val="0"/>
              </a:spcBef>
              <a:spcAft>
                <a:spcPct val="0"/>
              </a:spcAft>
            </a:pPr>
            <a:endParaRPr lang="vi-VN" b="1" smtClean="0">
              <a:solidFill>
                <a:srgbClr val="000000"/>
              </a:solidFill>
              <a:cs typeface="Arial" pitchFamily="34" charset="0"/>
            </a:endParaRPr>
          </a:p>
        </p:txBody>
      </p:sp>
      <p:sp>
        <p:nvSpPr>
          <p:cNvPr id="14341" name="Rectangle 13"/>
          <p:cNvSpPr>
            <a:spLocks noChangeArrowheads="1"/>
          </p:cNvSpPr>
          <p:nvPr/>
        </p:nvSpPr>
        <p:spPr bwMode="auto">
          <a:xfrm rot="10800000">
            <a:off x="0" y="6577013"/>
            <a:ext cx="2438400" cy="85725"/>
          </a:xfrm>
          <a:prstGeom prst="rect">
            <a:avLst/>
          </a:prstGeom>
          <a:gradFill rotWithShape="0">
            <a:gsLst>
              <a:gs pos="0">
                <a:srgbClr val="E46340"/>
              </a:gs>
              <a:gs pos="50000">
                <a:srgbClr val="CCFF99"/>
              </a:gs>
              <a:gs pos="100000">
                <a:srgbClr val="E46340"/>
              </a:gs>
            </a:gsLst>
            <a:lin ang="2700000" scaled="1"/>
          </a:gradFill>
          <a:ln w="9525">
            <a:pattFill prst="pct5">
              <a:fgClr>
                <a:srgbClr val="FF3300"/>
              </a:fgClr>
              <a:bgClr>
                <a:srgbClr val="FFFFFF"/>
              </a:bgClr>
            </a:pattFill>
            <a:miter lim="800000"/>
            <a:headEnd/>
            <a:tailEnd/>
          </a:ln>
        </p:spPr>
        <p:txBody>
          <a:bodyPr wrap="none" anchor="ctr"/>
          <a:lstStyle/>
          <a:p>
            <a:pPr fontAlgn="base">
              <a:spcBef>
                <a:spcPct val="0"/>
              </a:spcBef>
              <a:spcAft>
                <a:spcPct val="0"/>
              </a:spcAft>
            </a:pPr>
            <a:endParaRPr lang="vi-VN" b="1" smtClean="0">
              <a:solidFill>
                <a:srgbClr val="000000"/>
              </a:solidFill>
              <a:cs typeface="Arial" pitchFamily="34" charset="0"/>
            </a:endParaRPr>
          </a:p>
        </p:txBody>
      </p:sp>
      <p:sp>
        <p:nvSpPr>
          <p:cNvPr id="14342" name="Rectangle 15"/>
          <p:cNvSpPr>
            <a:spLocks noChangeArrowheads="1"/>
          </p:cNvSpPr>
          <p:nvPr/>
        </p:nvSpPr>
        <p:spPr bwMode="auto">
          <a:xfrm rot="5400000">
            <a:off x="5676900" y="3390900"/>
            <a:ext cx="6858000" cy="76200"/>
          </a:xfrm>
          <a:prstGeom prst="rect">
            <a:avLst/>
          </a:prstGeom>
          <a:solidFill>
            <a:schemeClr val="folHlink"/>
          </a:solidFill>
          <a:ln w="9525">
            <a:solidFill>
              <a:schemeClr val="tx1"/>
            </a:solidFill>
            <a:miter lim="800000"/>
            <a:headEnd/>
            <a:tailEnd/>
          </a:ln>
        </p:spPr>
        <p:txBody>
          <a:bodyPr wrap="none" anchor="ctr"/>
          <a:lstStyle/>
          <a:p>
            <a:pPr fontAlgn="base">
              <a:spcBef>
                <a:spcPct val="0"/>
              </a:spcBef>
              <a:spcAft>
                <a:spcPct val="0"/>
              </a:spcAft>
            </a:pPr>
            <a:endParaRPr lang="vi-VN" b="1" smtClean="0">
              <a:solidFill>
                <a:srgbClr val="000000"/>
              </a:solidFill>
              <a:cs typeface="Arial" pitchFamily="34" charset="0"/>
            </a:endParaRPr>
          </a:p>
        </p:txBody>
      </p:sp>
      <p:sp>
        <p:nvSpPr>
          <p:cNvPr id="18449" name="Rectangle 17"/>
          <p:cNvSpPr>
            <a:spLocks noChangeArrowheads="1"/>
          </p:cNvSpPr>
          <p:nvPr/>
        </p:nvSpPr>
        <p:spPr bwMode="auto">
          <a:xfrm>
            <a:off x="0" y="0"/>
            <a:ext cx="9144000" cy="0"/>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nchor="ctr">
            <a:spAutoFit/>
          </a:bodyPr>
          <a:lstStyle/>
          <a:p>
            <a:pPr fontAlgn="base">
              <a:spcBef>
                <a:spcPct val="0"/>
              </a:spcBef>
              <a:spcAft>
                <a:spcPct val="0"/>
              </a:spcAft>
              <a:defRPr/>
            </a:pPr>
            <a:endParaRPr lang="en-US" b="1">
              <a:solidFill>
                <a:srgbClr val="000000"/>
              </a:solidFill>
              <a:cs typeface="Arial" charset="0"/>
            </a:endParaRPr>
          </a:p>
        </p:txBody>
      </p:sp>
      <p:sp>
        <p:nvSpPr>
          <p:cNvPr id="14344" name="Rectangle 10"/>
          <p:cNvSpPr>
            <a:spLocks noChangeArrowheads="1"/>
          </p:cNvSpPr>
          <p:nvPr/>
        </p:nvSpPr>
        <p:spPr bwMode="auto">
          <a:xfrm>
            <a:off x="39688" y="-14288"/>
            <a:ext cx="9144000" cy="76201"/>
          </a:xfrm>
          <a:prstGeom prst="rect">
            <a:avLst/>
          </a:prstGeom>
          <a:solidFill>
            <a:schemeClr val="folHlink"/>
          </a:solidFill>
          <a:ln w="9525">
            <a:pattFill prst="pct5">
              <a:fgClr>
                <a:srgbClr val="99CCFF"/>
              </a:fgClr>
              <a:bgClr>
                <a:srgbClr val="FFFFFF"/>
              </a:bgClr>
            </a:pattFill>
            <a:miter lim="800000"/>
            <a:headEnd/>
            <a:tailEnd/>
          </a:ln>
        </p:spPr>
        <p:txBody>
          <a:bodyPr wrap="none" anchor="ctr"/>
          <a:lstStyle/>
          <a:p>
            <a:pPr fontAlgn="base">
              <a:spcBef>
                <a:spcPct val="0"/>
              </a:spcBef>
              <a:spcAft>
                <a:spcPct val="0"/>
              </a:spcAft>
            </a:pPr>
            <a:endParaRPr lang="vi-VN" b="1" smtClean="0">
              <a:solidFill>
                <a:srgbClr val="000000"/>
              </a:solidFill>
              <a:cs typeface="Arial" pitchFamily="34" charset="0"/>
            </a:endParaRPr>
          </a:p>
        </p:txBody>
      </p:sp>
      <p:sp>
        <p:nvSpPr>
          <p:cNvPr id="20" name="Horizontal Scroll 19"/>
          <p:cNvSpPr/>
          <p:nvPr/>
        </p:nvSpPr>
        <p:spPr>
          <a:xfrm>
            <a:off x="1944516" y="259849"/>
            <a:ext cx="6587924" cy="1258415"/>
          </a:xfrm>
          <a:prstGeom prst="horizontalScroll">
            <a:avLst/>
          </a:prstGeom>
        </p:spPr>
        <p:style>
          <a:lnRef idx="0">
            <a:schemeClr val="accent1"/>
          </a:lnRef>
          <a:fillRef idx="3">
            <a:schemeClr val="accent1"/>
          </a:fillRef>
          <a:effectRef idx="3">
            <a:schemeClr val="accent1"/>
          </a:effectRef>
          <a:fontRef idx="minor">
            <a:schemeClr val="lt1"/>
          </a:fontRef>
        </p:style>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buFont typeface="Arial" pitchFamily="34" charset="0"/>
              <a:buNone/>
              <a:defRPr/>
            </a:pPr>
            <a:r>
              <a:rPr lang="en-US" sz="4200" b="1" dirty="0" smtClean="0">
                <a:solidFill>
                  <a:srgbClr val="FFFFFF"/>
                </a:solidFill>
                <a:latin typeface="Times New Roman" pitchFamily="18" charset="0"/>
                <a:cs typeface="Times New Roman" pitchFamily="18" charset="0"/>
              </a:rPr>
              <a:t>ÔN TẬP CHƯƠNG 2</a:t>
            </a:r>
            <a:endParaRPr lang="en-US" sz="3500" b="1" dirty="0" smtClean="0">
              <a:solidFill>
                <a:srgbClr val="FFFFFF"/>
              </a:solidFill>
              <a:latin typeface="Times New Roman" pitchFamily="18" charset="0"/>
              <a:cs typeface="Times New Roman" pitchFamily="18" charset="0"/>
            </a:endParaRPr>
          </a:p>
        </p:txBody>
      </p:sp>
      <p:sp>
        <p:nvSpPr>
          <p:cNvPr id="16" name="12-Point Star 15"/>
          <p:cNvSpPr/>
          <p:nvPr/>
        </p:nvSpPr>
        <p:spPr>
          <a:xfrm>
            <a:off x="92525" y="188640"/>
            <a:ext cx="1828800" cy="1066800"/>
          </a:xfrm>
          <a:prstGeom prst="star12">
            <a:avLst/>
          </a:prstGeom>
        </p:spPr>
        <p:style>
          <a:lnRef idx="0">
            <a:schemeClr val="accent2"/>
          </a:lnRef>
          <a:fillRef idx="3">
            <a:schemeClr val="accent2"/>
          </a:fillRef>
          <a:effectRef idx="3">
            <a:schemeClr val="accent2"/>
          </a:effectRef>
          <a:fontRef idx="minor">
            <a:schemeClr val="lt1"/>
          </a:fontRef>
        </p:style>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defRPr/>
            </a:pPr>
            <a:r>
              <a:rPr lang="en-US" sz="2500" b="1" dirty="0" smtClean="0">
                <a:solidFill>
                  <a:srgbClr val="FFFFFF"/>
                </a:solidFill>
                <a:latin typeface="Times New Roman" pitchFamily="18" charset="0"/>
                <a:cs typeface="Times New Roman" pitchFamily="18" charset="0"/>
              </a:rPr>
              <a:t>Bài 9 </a:t>
            </a:r>
          </a:p>
        </p:txBody>
      </p:sp>
      <p:pic>
        <p:nvPicPr>
          <p:cNvPr id="21" name="Picture 4" descr="Bang_tuan_hoan sgk"/>
          <p:cNvPicPr>
            <a:picLocks noChangeAspect="1" noChangeArrowheads="1"/>
          </p:cNvPicPr>
          <p:nvPr/>
        </p:nvPicPr>
        <p:blipFill>
          <a:blip r:embed="rId2">
            <a:extLst>
              <a:ext uri="{28A0092B-C50C-407E-A947-70E740481C1C}">
                <a14:useLocalDpi xmlns:a14="http://schemas.microsoft.com/office/drawing/2010/main" val="0"/>
              </a:ext>
            </a:extLst>
          </a:blip>
          <a:srcRect b="8954"/>
          <a:stretch>
            <a:fillRect/>
          </a:stretch>
        </p:blipFill>
        <p:spPr bwMode="auto">
          <a:xfrm>
            <a:off x="2987675" y="1509713"/>
            <a:ext cx="5973763"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7" name="Picture 27" descr="C:\Users\admin\Desktop\640px-Мен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965325"/>
            <a:ext cx="2547938"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4482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867"/>
                                        </p:tgtEl>
                                        <p:attrNameLst>
                                          <p:attrName>style.visibility</p:attrName>
                                        </p:attrNameLst>
                                      </p:cBhvr>
                                      <p:to>
                                        <p:strVal val="visible"/>
                                      </p:to>
                                    </p:set>
                                    <p:anim calcmode="lin" valueType="num">
                                      <p:cBhvr additive="base">
                                        <p:cTn id="7" dur="500" fill="hold"/>
                                        <p:tgtEl>
                                          <p:spTgt spid="163867"/>
                                        </p:tgtEl>
                                        <p:attrNameLst>
                                          <p:attrName>ppt_x</p:attrName>
                                        </p:attrNameLst>
                                      </p:cBhvr>
                                      <p:tavLst>
                                        <p:tav tm="0">
                                          <p:val>
                                            <p:strVal val="#ppt_x"/>
                                          </p:val>
                                        </p:tav>
                                        <p:tav tm="100000">
                                          <p:val>
                                            <p:strVal val="#ppt_x"/>
                                          </p:val>
                                        </p:tav>
                                      </p:tavLst>
                                    </p:anim>
                                    <p:anim calcmode="lin" valueType="num">
                                      <p:cBhvr additive="base">
                                        <p:cTn id="8" dur="500" fill="hold"/>
                                        <p:tgtEl>
                                          <p:spTgt spid="16386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4930" name="Picture 2" descr="1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09600"/>
            <a:ext cx="47244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 Box 3"/>
          <p:cNvSpPr txBox="1">
            <a:spLocks noChangeArrowheads="1"/>
          </p:cNvSpPr>
          <p:nvPr/>
        </p:nvSpPr>
        <p:spPr bwMode="auto">
          <a:xfrm>
            <a:off x="5503863" y="2349500"/>
            <a:ext cx="3048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3600" b="1" dirty="0" smtClean="0">
                <a:solidFill>
                  <a:srgbClr val="FFFF00"/>
                </a:solidFill>
              </a:rPr>
              <a:t>Tăng Tốc</a:t>
            </a:r>
          </a:p>
        </p:txBody>
      </p:sp>
      <p:grpSp>
        <p:nvGrpSpPr>
          <p:cNvPr id="21508" name="Group 12"/>
          <p:cNvGrpSpPr>
            <a:grpSpLocks/>
          </p:cNvGrpSpPr>
          <p:nvPr/>
        </p:nvGrpSpPr>
        <p:grpSpPr bwMode="auto">
          <a:xfrm>
            <a:off x="5410200" y="4114800"/>
            <a:ext cx="381000" cy="381000"/>
            <a:chOff x="2078" y="1680"/>
            <a:chExt cx="1615" cy="1615"/>
          </a:xfrm>
        </p:grpSpPr>
        <p:sp>
          <p:nvSpPr>
            <p:cNvPr id="21604" name="Oval 13"/>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21605" name="Oval 14"/>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43" name="Oval 15"/>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21607" name="Oval 16"/>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45" name="Oval 17"/>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21609" name="Oval 18"/>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21509" name="Group 19"/>
          <p:cNvGrpSpPr>
            <a:grpSpLocks/>
          </p:cNvGrpSpPr>
          <p:nvPr/>
        </p:nvGrpSpPr>
        <p:grpSpPr bwMode="auto">
          <a:xfrm>
            <a:off x="6477000" y="4724400"/>
            <a:ext cx="381000" cy="381000"/>
            <a:chOff x="2078" y="1680"/>
            <a:chExt cx="1615" cy="1615"/>
          </a:xfrm>
        </p:grpSpPr>
        <p:sp>
          <p:nvSpPr>
            <p:cNvPr id="21598" name="Oval 20"/>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21599" name="Oval 21"/>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50" name="Oval 22"/>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21601" name="Oval 23"/>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52" name="Oval 24"/>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21603" name="Oval 25"/>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21510" name="Group 26"/>
          <p:cNvGrpSpPr>
            <a:grpSpLocks/>
          </p:cNvGrpSpPr>
          <p:nvPr/>
        </p:nvGrpSpPr>
        <p:grpSpPr bwMode="auto">
          <a:xfrm>
            <a:off x="7772400" y="4419600"/>
            <a:ext cx="381000" cy="381000"/>
            <a:chOff x="2078" y="1680"/>
            <a:chExt cx="1615" cy="1615"/>
          </a:xfrm>
        </p:grpSpPr>
        <p:sp>
          <p:nvSpPr>
            <p:cNvPr id="21592" name="Oval 2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21593" name="Oval 2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57" name="Oval 29"/>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21595" name="Oval 30"/>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59" name="Oval 31"/>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21597" name="Oval 32"/>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21511" name="Group 33"/>
          <p:cNvGrpSpPr>
            <a:grpSpLocks/>
          </p:cNvGrpSpPr>
          <p:nvPr/>
        </p:nvGrpSpPr>
        <p:grpSpPr bwMode="auto">
          <a:xfrm>
            <a:off x="8534400" y="3505200"/>
            <a:ext cx="355600" cy="381000"/>
            <a:chOff x="2078" y="1680"/>
            <a:chExt cx="1615" cy="1615"/>
          </a:xfrm>
        </p:grpSpPr>
        <p:sp>
          <p:nvSpPr>
            <p:cNvPr id="21586" name="Oval 3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21587" name="Oval 3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64" name="Oval 36"/>
            <p:cNvSpPr>
              <a:spLocks noChangeArrowheads="1"/>
            </p:cNvSpPr>
            <p:nvPr/>
          </p:nvSpPr>
          <p:spPr bwMode="gray">
            <a:xfrm>
              <a:off x="2251" y="1855"/>
              <a:ext cx="1262"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21589" name="Oval 37"/>
            <p:cNvSpPr>
              <a:spLocks noChangeArrowheads="1"/>
            </p:cNvSpPr>
            <p:nvPr/>
          </p:nvSpPr>
          <p:spPr bwMode="gray">
            <a:xfrm>
              <a:off x="2254" y="1856"/>
              <a:ext cx="1262" cy="1264"/>
            </a:xfrm>
            <a:prstGeom prst="ellipse">
              <a:avLst/>
            </a:prstGeom>
            <a:gradFill rotWithShape="1">
              <a:gsLst>
                <a:gs pos="0">
                  <a:srgbClr val="000000"/>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66" name="Oval 38"/>
            <p:cNvSpPr>
              <a:spLocks noChangeArrowheads="1"/>
            </p:cNvSpPr>
            <p:nvPr/>
          </p:nvSpPr>
          <p:spPr bwMode="gray">
            <a:xfrm>
              <a:off x="2338" y="1936"/>
              <a:ext cx="1096"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21591" name="Oval 39"/>
            <p:cNvSpPr>
              <a:spLocks noChangeArrowheads="1"/>
            </p:cNvSpPr>
            <p:nvPr/>
          </p:nvSpPr>
          <p:spPr bwMode="gray">
            <a:xfrm>
              <a:off x="2337" y="1939"/>
              <a:ext cx="1096" cy="1098"/>
            </a:xfrm>
            <a:prstGeom prst="ellipse">
              <a:avLst/>
            </a:prstGeom>
            <a:gradFill rotWithShape="1">
              <a:gsLst>
                <a:gs pos="0">
                  <a:srgbClr val="E35E23"/>
                </a:gs>
                <a:gs pos="100000">
                  <a:srgbClr val="6E2E1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21512" name="Group 40"/>
          <p:cNvGrpSpPr>
            <a:grpSpLocks/>
          </p:cNvGrpSpPr>
          <p:nvPr/>
        </p:nvGrpSpPr>
        <p:grpSpPr bwMode="auto">
          <a:xfrm>
            <a:off x="5029200" y="1905000"/>
            <a:ext cx="381000" cy="381000"/>
            <a:chOff x="2078" y="1680"/>
            <a:chExt cx="1615" cy="1615"/>
          </a:xfrm>
        </p:grpSpPr>
        <p:sp>
          <p:nvSpPr>
            <p:cNvPr id="21580" name="Oval 4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21581" name="Oval 4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71" name="Oval 43"/>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21583" name="Oval 44"/>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73" name="Oval 45"/>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21585" name="Oval 46"/>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21513" name="Group 47"/>
          <p:cNvGrpSpPr>
            <a:grpSpLocks/>
          </p:cNvGrpSpPr>
          <p:nvPr/>
        </p:nvGrpSpPr>
        <p:grpSpPr bwMode="auto">
          <a:xfrm>
            <a:off x="5819775" y="1143000"/>
            <a:ext cx="381000" cy="381000"/>
            <a:chOff x="2078" y="1680"/>
            <a:chExt cx="1615" cy="1615"/>
          </a:xfrm>
        </p:grpSpPr>
        <p:sp>
          <p:nvSpPr>
            <p:cNvPr id="21574" name="Oval 4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21575" name="Oval 4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78" name="Oval 50"/>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21577" name="Oval 51"/>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80" name="Oval 52"/>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21579" name="Oval 53"/>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21514" name="Group 54"/>
          <p:cNvGrpSpPr>
            <a:grpSpLocks/>
          </p:cNvGrpSpPr>
          <p:nvPr/>
        </p:nvGrpSpPr>
        <p:grpSpPr bwMode="auto">
          <a:xfrm>
            <a:off x="7010400" y="901700"/>
            <a:ext cx="381000" cy="381000"/>
            <a:chOff x="2078" y="1680"/>
            <a:chExt cx="1615" cy="1615"/>
          </a:xfrm>
        </p:grpSpPr>
        <p:sp>
          <p:nvSpPr>
            <p:cNvPr id="21568" name="Oval 5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21569" name="Oval 5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85" name="Oval 5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21571" name="Oval 58"/>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87" name="Oval 5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21573" name="Oval 60"/>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21515" name="Group 61"/>
          <p:cNvGrpSpPr>
            <a:grpSpLocks/>
          </p:cNvGrpSpPr>
          <p:nvPr/>
        </p:nvGrpSpPr>
        <p:grpSpPr bwMode="auto">
          <a:xfrm>
            <a:off x="8048625" y="1403350"/>
            <a:ext cx="381000" cy="381000"/>
            <a:chOff x="2078" y="1680"/>
            <a:chExt cx="1615" cy="1615"/>
          </a:xfrm>
        </p:grpSpPr>
        <p:sp>
          <p:nvSpPr>
            <p:cNvPr id="21562" name="Oval 62"/>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21563" name="Oval 63"/>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92" name="Oval 64"/>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21565" name="Oval 65"/>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94" name="Oval 66"/>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21567" name="Oval 67"/>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21516" name="Group 68"/>
          <p:cNvGrpSpPr>
            <a:grpSpLocks/>
          </p:cNvGrpSpPr>
          <p:nvPr/>
        </p:nvGrpSpPr>
        <p:grpSpPr bwMode="auto">
          <a:xfrm>
            <a:off x="8610600" y="2286000"/>
            <a:ext cx="355600" cy="381000"/>
            <a:chOff x="2078" y="1680"/>
            <a:chExt cx="1615" cy="1615"/>
          </a:xfrm>
        </p:grpSpPr>
        <p:sp>
          <p:nvSpPr>
            <p:cNvPr id="21556" name="Oval 69"/>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21557" name="Oval 70"/>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99" name="Oval 71"/>
            <p:cNvSpPr>
              <a:spLocks noChangeArrowheads="1"/>
            </p:cNvSpPr>
            <p:nvPr/>
          </p:nvSpPr>
          <p:spPr bwMode="gray">
            <a:xfrm>
              <a:off x="2251" y="1855"/>
              <a:ext cx="1262"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21559" name="Oval 72"/>
            <p:cNvSpPr>
              <a:spLocks noChangeArrowheads="1"/>
            </p:cNvSpPr>
            <p:nvPr/>
          </p:nvSpPr>
          <p:spPr bwMode="gray">
            <a:xfrm>
              <a:off x="2254" y="1856"/>
              <a:ext cx="1262" cy="1264"/>
            </a:xfrm>
            <a:prstGeom prst="ellipse">
              <a:avLst/>
            </a:prstGeom>
            <a:gradFill rotWithShape="1">
              <a:gsLst>
                <a:gs pos="0">
                  <a:srgbClr val="000000"/>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5001" name="Oval 73"/>
            <p:cNvSpPr>
              <a:spLocks noChangeArrowheads="1"/>
            </p:cNvSpPr>
            <p:nvPr/>
          </p:nvSpPr>
          <p:spPr bwMode="gray">
            <a:xfrm>
              <a:off x="2338" y="1936"/>
              <a:ext cx="1096"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21561" name="Oval 74"/>
            <p:cNvSpPr>
              <a:spLocks noChangeArrowheads="1"/>
            </p:cNvSpPr>
            <p:nvPr/>
          </p:nvSpPr>
          <p:spPr bwMode="gray">
            <a:xfrm>
              <a:off x="2337" y="1939"/>
              <a:ext cx="1096" cy="1098"/>
            </a:xfrm>
            <a:prstGeom prst="ellipse">
              <a:avLst/>
            </a:prstGeom>
            <a:gradFill rotWithShape="1">
              <a:gsLst>
                <a:gs pos="0">
                  <a:srgbClr val="E35E23"/>
                </a:gs>
                <a:gs pos="100000">
                  <a:srgbClr val="6E2E1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21517" name="Group 75"/>
          <p:cNvGrpSpPr>
            <a:grpSpLocks/>
          </p:cNvGrpSpPr>
          <p:nvPr/>
        </p:nvGrpSpPr>
        <p:grpSpPr bwMode="auto">
          <a:xfrm>
            <a:off x="4876800" y="3048000"/>
            <a:ext cx="381000" cy="381000"/>
            <a:chOff x="2078" y="1680"/>
            <a:chExt cx="1615" cy="1615"/>
          </a:xfrm>
        </p:grpSpPr>
        <p:sp>
          <p:nvSpPr>
            <p:cNvPr id="21550" name="Oval 76"/>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21551" name="Oval 77"/>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5006" name="Oval 78"/>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21553" name="Oval 79"/>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5008" name="Oval 80"/>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21555" name="Oval 81"/>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pic>
        <p:nvPicPr>
          <p:cNvPr id="21518" name="Picture 83" descr="0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37281">
            <a:off x="144463" y="160338"/>
            <a:ext cx="8540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9" name="Group 84"/>
          <p:cNvGrpSpPr>
            <a:grpSpLocks/>
          </p:cNvGrpSpPr>
          <p:nvPr/>
        </p:nvGrpSpPr>
        <p:grpSpPr bwMode="auto">
          <a:xfrm>
            <a:off x="990600" y="152400"/>
            <a:ext cx="635000" cy="685800"/>
            <a:chOff x="624" y="96"/>
            <a:chExt cx="400" cy="432"/>
          </a:xfrm>
        </p:grpSpPr>
        <p:sp>
          <p:nvSpPr>
            <p:cNvPr id="21546" name="Freeform 85"/>
            <p:cNvSpPr>
              <a:spLocks/>
            </p:cNvSpPr>
            <p:nvPr/>
          </p:nvSpPr>
          <p:spPr bwMode="auto">
            <a:xfrm>
              <a:off x="624" y="240"/>
              <a:ext cx="112" cy="288"/>
            </a:xfrm>
            <a:custGeom>
              <a:avLst/>
              <a:gdLst>
                <a:gd name="T0" fmla="*/ 0 w 112"/>
                <a:gd name="T1" fmla="*/ 0 h 288"/>
                <a:gd name="T2" fmla="*/ 96 w 112"/>
                <a:gd name="T3" fmla="*/ 96 h 288"/>
                <a:gd name="T4" fmla="*/ 96 w 112"/>
                <a:gd name="T5" fmla="*/ 288 h 288"/>
                <a:gd name="T6" fmla="*/ 0 60000 65536"/>
                <a:gd name="T7" fmla="*/ 0 60000 65536"/>
                <a:gd name="T8" fmla="*/ 0 60000 65536"/>
              </a:gdLst>
              <a:ahLst/>
              <a:cxnLst>
                <a:cxn ang="T6">
                  <a:pos x="T0" y="T1"/>
                </a:cxn>
                <a:cxn ang="T7">
                  <a:pos x="T2" y="T3"/>
                </a:cxn>
                <a:cxn ang="T8">
                  <a:pos x="T4" y="T5"/>
                </a:cxn>
              </a:cxnLst>
              <a:rect l="0" t="0" r="r" b="b"/>
              <a:pathLst>
                <a:path w="112" h="288">
                  <a:moveTo>
                    <a:pt x="0" y="0"/>
                  </a:moveTo>
                  <a:cubicBezTo>
                    <a:pt x="40" y="24"/>
                    <a:pt x="80" y="48"/>
                    <a:pt x="96" y="96"/>
                  </a:cubicBezTo>
                  <a:cubicBezTo>
                    <a:pt x="112" y="144"/>
                    <a:pt x="104" y="216"/>
                    <a:pt x="96"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smtClean="0">
                <a:solidFill>
                  <a:srgbClr val="000000"/>
                </a:solidFill>
              </a:endParaRPr>
            </a:p>
          </p:txBody>
        </p:sp>
        <p:sp>
          <p:nvSpPr>
            <p:cNvPr id="21547" name="Freeform 86"/>
            <p:cNvSpPr>
              <a:spLocks/>
            </p:cNvSpPr>
            <p:nvPr/>
          </p:nvSpPr>
          <p:spPr bwMode="auto">
            <a:xfrm>
              <a:off x="720" y="192"/>
              <a:ext cx="112" cy="288"/>
            </a:xfrm>
            <a:custGeom>
              <a:avLst/>
              <a:gdLst>
                <a:gd name="T0" fmla="*/ 0 w 112"/>
                <a:gd name="T1" fmla="*/ 0 h 288"/>
                <a:gd name="T2" fmla="*/ 96 w 112"/>
                <a:gd name="T3" fmla="*/ 96 h 288"/>
                <a:gd name="T4" fmla="*/ 96 w 112"/>
                <a:gd name="T5" fmla="*/ 288 h 288"/>
                <a:gd name="T6" fmla="*/ 0 60000 65536"/>
                <a:gd name="T7" fmla="*/ 0 60000 65536"/>
                <a:gd name="T8" fmla="*/ 0 60000 65536"/>
              </a:gdLst>
              <a:ahLst/>
              <a:cxnLst>
                <a:cxn ang="T6">
                  <a:pos x="T0" y="T1"/>
                </a:cxn>
                <a:cxn ang="T7">
                  <a:pos x="T2" y="T3"/>
                </a:cxn>
                <a:cxn ang="T8">
                  <a:pos x="T4" y="T5"/>
                </a:cxn>
              </a:cxnLst>
              <a:rect l="0" t="0" r="r" b="b"/>
              <a:pathLst>
                <a:path w="112" h="288">
                  <a:moveTo>
                    <a:pt x="0" y="0"/>
                  </a:moveTo>
                  <a:cubicBezTo>
                    <a:pt x="40" y="24"/>
                    <a:pt x="80" y="48"/>
                    <a:pt x="96" y="96"/>
                  </a:cubicBezTo>
                  <a:cubicBezTo>
                    <a:pt x="112" y="144"/>
                    <a:pt x="104" y="216"/>
                    <a:pt x="96"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smtClean="0">
                <a:solidFill>
                  <a:srgbClr val="000000"/>
                </a:solidFill>
              </a:endParaRPr>
            </a:p>
          </p:txBody>
        </p:sp>
        <p:sp>
          <p:nvSpPr>
            <p:cNvPr id="21548" name="Freeform 87"/>
            <p:cNvSpPr>
              <a:spLocks/>
            </p:cNvSpPr>
            <p:nvPr/>
          </p:nvSpPr>
          <p:spPr bwMode="auto">
            <a:xfrm>
              <a:off x="816" y="144"/>
              <a:ext cx="112" cy="288"/>
            </a:xfrm>
            <a:custGeom>
              <a:avLst/>
              <a:gdLst>
                <a:gd name="T0" fmla="*/ 0 w 112"/>
                <a:gd name="T1" fmla="*/ 0 h 288"/>
                <a:gd name="T2" fmla="*/ 96 w 112"/>
                <a:gd name="T3" fmla="*/ 96 h 288"/>
                <a:gd name="T4" fmla="*/ 96 w 112"/>
                <a:gd name="T5" fmla="*/ 288 h 288"/>
                <a:gd name="T6" fmla="*/ 0 60000 65536"/>
                <a:gd name="T7" fmla="*/ 0 60000 65536"/>
                <a:gd name="T8" fmla="*/ 0 60000 65536"/>
              </a:gdLst>
              <a:ahLst/>
              <a:cxnLst>
                <a:cxn ang="T6">
                  <a:pos x="T0" y="T1"/>
                </a:cxn>
                <a:cxn ang="T7">
                  <a:pos x="T2" y="T3"/>
                </a:cxn>
                <a:cxn ang="T8">
                  <a:pos x="T4" y="T5"/>
                </a:cxn>
              </a:cxnLst>
              <a:rect l="0" t="0" r="r" b="b"/>
              <a:pathLst>
                <a:path w="112" h="288">
                  <a:moveTo>
                    <a:pt x="0" y="0"/>
                  </a:moveTo>
                  <a:cubicBezTo>
                    <a:pt x="40" y="24"/>
                    <a:pt x="80" y="48"/>
                    <a:pt x="96" y="96"/>
                  </a:cubicBezTo>
                  <a:cubicBezTo>
                    <a:pt x="112" y="144"/>
                    <a:pt x="104" y="216"/>
                    <a:pt x="96"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smtClean="0">
                <a:solidFill>
                  <a:srgbClr val="000000"/>
                </a:solidFill>
              </a:endParaRPr>
            </a:p>
          </p:txBody>
        </p:sp>
        <p:sp>
          <p:nvSpPr>
            <p:cNvPr id="21549" name="Freeform 88"/>
            <p:cNvSpPr>
              <a:spLocks/>
            </p:cNvSpPr>
            <p:nvPr/>
          </p:nvSpPr>
          <p:spPr bwMode="auto">
            <a:xfrm>
              <a:off x="912" y="96"/>
              <a:ext cx="112" cy="288"/>
            </a:xfrm>
            <a:custGeom>
              <a:avLst/>
              <a:gdLst>
                <a:gd name="T0" fmla="*/ 0 w 112"/>
                <a:gd name="T1" fmla="*/ 0 h 288"/>
                <a:gd name="T2" fmla="*/ 96 w 112"/>
                <a:gd name="T3" fmla="*/ 96 h 288"/>
                <a:gd name="T4" fmla="*/ 96 w 112"/>
                <a:gd name="T5" fmla="*/ 288 h 288"/>
                <a:gd name="T6" fmla="*/ 0 60000 65536"/>
                <a:gd name="T7" fmla="*/ 0 60000 65536"/>
                <a:gd name="T8" fmla="*/ 0 60000 65536"/>
              </a:gdLst>
              <a:ahLst/>
              <a:cxnLst>
                <a:cxn ang="T6">
                  <a:pos x="T0" y="T1"/>
                </a:cxn>
                <a:cxn ang="T7">
                  <a:pos x="T2" y="T3"/>
                </a:cxn>
                <a:cxn ang="T8">
                  <a:pos x="T4" y="T5"/>
                </a:cxn>
              </a:cxnLst>
              <a:rect l="0" t="0" r="r" b="b"/>
              <a:pathLst>
                <a:path w="112" h="288">
                  <a:moveTo>
                    <a:pt x="0" y="0"/>
                  </a:moveTo>
                  <a:cubicBezTo>
                    <a:pt x="40" y="24"/>
                    <a:pt x="80" y="48"/>
                    <a:pt x="96" y="96"/>
                  </a:cubicBezTo>
                  <a:cubicBezTo>
                    <a:pt x="112" y="144"/>
                    <a:pt x="104" y="216"/>
                    <a:pt x="96"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smtClean="0">
                <a:solidFill>
                  <a:srgbClr val="000000"/>
                </a:solidFill>
              </a:endParaRPr>
            </a:p>
          </p:txBody>
        </p:sp>
      </p:grpSp>
      <p:grpSp>
        <p:nvGrpSpPr>
          <p:cNvPr id="21520" name="Group 89"/>
          <p:cNvGrpSpPr>
            <a:grpSpLocks/>
          </p:cNvGrpSpPr>
          <p:nvPr/>
        </p:nvGrpSpPr>
        <p:grpSpPr bwMode="auto">
          <a:xfrm>
            <a:off x="8016875" y="5718175"/>
            <a:ext cx="1098550" cy="1069975"/>
            <a:chOff x="1839" y="1584"/>
            <a:chExt cx="2020" cy="1968"/>
          </a:xfrm>
        </p:grpSpPr>
        <p:grpSp>
          <p:nvGrpSpPr>
            <p:cNvPr id="21522" name="Group 90"/>
            <p:cNvGrpSpPr>
              <a:grpSpLocks/>
            </p:cNvGrpSpPr>
            <p:nvPr/>
          </p:nvGrpSpPr>
          <p:grpSpPr bwMode="auto">
            <a:xfrm>
              <a:off x="2559" y="3233"/>
              <a:ext cx="240" cy="240"/>
              <a:chOff x="2078" y="1680"/>
              <a:chExt cx="1615" cy="1615"/>
            </a:xfrm>
          </p:grpSpPr>
          <p:sp>
            <p:nvSpPr>
              <p:cNvPr id="21540" name="Oval 9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21541" name="Oval 9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5021" name="Oval 93"/>
              <p:cNvSpPr>
                <a:spLocks noChangeArrowheads="1"/>
              </p:cNvSpPr>
              <p:nvPr/>
            </p:nvSpPr>
            <p:spPr bwMode="gray">
              <a:xfrm>
                <a:off x="2262" y="1862"/>
                <a:ext cx="1257" cy="125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21543" name="Oval 94"/>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5023" name="Oval 95"/>
              <p:cNvSpPr>
                <a:spLocks noChangeArrowheads="1"/>
              </p:cNvSpPr>
              <p:nvPr/>
            </p:nvSpPr>
            <p:spPr bwMode="gray">
              <a:xfrm>
                <a:off x="2340" y="1940"/>
                <a:ext cx="1100" cy="110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21545" name="Oval 96"/>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sp>
          <p:nvSpPr>
            <p:cNvPr id="21523" name="Text Box 97"/>
            <p:cNvSpPr txBox="1">
              <a:spLocks noChangeArrowheads="1"/>
            </p:cNvSpPr>
            <p:nvPr/>
          </p:nvSpPr>
          <p:spPr bwMode="auto">
            <a:xfrm>
              <a:off x="2519" y="1832"/>
              <a:ext cx="815" cy="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endParaRPr lang="vi-VN" sz="2800" b="1" smtClean="0">
                <a:solidFill>
                  <a:srgbClr val="FFFF00"/>
                </a:solidFill>
              </a:endParaRPr>
            </a:p>
          </p:txBody>
        </p:sp>
        <p:sp>
          <p:nvSpPr>
            <p:cNvPr id="125026" name="Oval 98"/>
            <p:cNvSpPr>
              <a:spLocks noChangeArrowheads="1"/>
            </p:cNvSpPr>
            <p:nvPr/>
          </p:nvSpPr>
          <p:spPr bwMode="gray">
            <a:xfrm>
              <a:off x="1842" y="1607"/>
              <a:ext cx="2008" cy="194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125027" name="Oval 99"/>
            <p:cNvSpPr>
              <a:spLocks noChangeArrowheads="1"/>
            </p:cNvSpPr>
            <p:nvPr/>
          </p:nvSpPr>
          <p:spPr bwMode="gray">
            <a:xfrm>
              <a:off x="1839" y="1599"/>
              <a:ext cx="2005" cy="1945"/>
            </a:xfrm>
            <a:prstGeom prst="ellipse">
              <a:avLst/>
            </a:prstGeom>
            <a:gradFill rotWithShape="1">
              <a:gsLst>
                <a:gs pos="0">
                  <a:schemeClr val="hlink">
                    <a:alpha val="32001"/>
                  </a:schemeClr>
                </a:gs>
                <a:gs pos="100000">
                  <a:schemeClr val="hlink">
                    <a:gamma/>
                    <a:shade val="46275"/>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125028" name="Oval 100"/>
            <p:cNvSpPr>
              <a:spLocks noChangeArrowheads="1"/>
            </p:cNvSpPr>
            <p:nvPr/>
          </p:nvSpPr>
          <p:spPr bwMode="gray">
            <a:xfrm>
              <a:off x="1973" y="1736"/>
              <a:ext cx="1746" cy="169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125029" name="Oval 101"/>
            <p:cNvSpPr>
              <a:spLocks noChangeArrowheads="1"/>
            </p:cNvSpPr>
            <p:nvPr/>
          </p:nvSpPr>
          <p:spPr bwMode="gray">
            <a:xfrm>
              <a:off x="1962" y="1718"/>
              <a:ext cx="1746" cy="1691"/>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21528" name="Oval 102"/>
            <p:cNvSpPr>
              <a:spLocks noChangeArrowheads="1"/>
            </p:cNvSpPr>
            <p:nvPr/>
          </p:nvSpPr>
          <p:spPr bwMode="gray">
            <a:xfrm>
              <a:off x="2061" y="1819"/>
              <a:ext cx="1570" cy="152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sp>
          <p:nvSpPr>
            <p:cNvPr id="21529" name="Oval 103"/>
            <p:cNvSpPr>
              <a:spLocks noChangeArrowheads="1"/>
            </p:cNvSpPr>
            <p:nvPr/>
          </p:nvSpPr>
          <p:spPr bwMode="gray">
            <a:xfrm>
              <a:off x="2085" y="1841"/>
              <a:ext cx="1518" cy="147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vi-VN" smtClean="0">
                <a:solidFill>
                  <a:srgbClr val="000000"/>
                </a:solidFill>
              </a:endParaRPr>
            </a:p>
          </p:txBody>
        </p:sp>
        <p:sp>
          <p:nvSpPr>
            <p:cNvPr id="21530" name="Oval 104"/>
            <p:cNvSpPr>
              <a:spLocks noChangeArrowheads="1"/>
            </p:cNvSpPr>
            <p:nvPr/>
          </p:nvSpPr>
          <p:spPr bwMode="gray">
            <a:xfrm>
              <a:off x="2104" y="1854"/>
              <a:ext cx="1482" cy="1434"/>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vi-VN" smtClean="0">
                <a:solidFill>
                  <a:srgbClr val="000000"/>
                </a:solidFill>
              </a:endParaRPr>
            </a:p>
          </p:txBody>
        </p:sp>
        <p:sp>
          <p:nvSpPr>
            <p:cNvPr id="21531" name="Oval 105"/>
            <p:cNvSpPr>
              <a:spLocks noChangeArrowheads="1"/>
            </p:cNvSpPr>
            <p:nvPr/>
          </p:nvSpPr>
          <p:spPr bwMode="gray">
            <a:xfrm>
              <a:off x="2127" y="1879"/>
              <a:ext cx="1410" cy="1342"/>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vi-VN" smtClean="0">
                <a:solidFill>
                  <a:srgbClr val="000000"/>
                </a:solidFill>
              </a:endParaRPr>
            </a:p>
          </p:txBody>
        </p:sp>
        <p:sp>
          <p:nvSpPr>
            <p:cNvPr id="21532" name="Oval 106"/>
            <p:cNvSpPr>
              <a:spLocks noChangeArrowheads="1"/>
            </p:cNvSpPr>
            <p:nvPr/>
          </p:nvSpPr>
          <p:spPr bwMode="gray">
            <a:xfrm>
              <a:off x="2208" y="1949"/>
              <a:ext cx="1254" cy="1090"/>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vi-VN" smtClean="0">
                <a:solidFill>
                  <a:srgbClr val="000000"/>
                </a:solidFill>
              </a:endParaRPr>
            </a:p>
          </p:txBody>
        </p:sp>
        <p:sp>
          <p:nvSpPr>
            <p:cNvPr id="125035" name="AutoShape 107"/>
            <p:cNvSpPr>
              <a:spLocks noChangeArrowheads="1"/>
            </p:cNvSpPr>
            <p:nvPr/>
          </p:nvSpPr>
          <p:spPr bwMode="gray">
            <a:xfrm rot="-10800000">
              <a:off x="1839" y="2442"/>
              <a:ext cx="543" cy="181"/>
            </a:xfrm>
            <a:prstGeom prst="rightArrow">
              <a:avLst>
                <a:gd name="adj1" fmla="val 35167"/>
                <a:gd name="adj2" fmla="val 121041"/>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36" name="AutoShape 108"/>
            <p:cNvSpPr>
              <a:spLocks noChangeArrowheads="1"/>
            </p:cNvSpPr>
            <p:nvPr/>
          </p:nvSpPr>
          <p:spPr bwMode="gray">
            <a:xfrm rot="39573186">
              <a:off x="2995" y="1742"/>
              <a:ext cx="499" cy="184"/>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37" name="AutoShape 109"/>
            <p:cNvSpPr>
              <a:spLocks noChangeArrowheads="1"/>
            </p:cNvSpPr>
            <p:nvPr/>
          </p:nvSpPr>
          <p:spPr bwMode="gray">
            <a:xfrm rot="3465783">
              <a:off x="2995" y="3105"/>
              <a:ext cx="499" cy="184"/>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38" name="AutoShape 110"/>
            <p:cNvSpPr>
              <a:spLocks noChangeArrowheads="1"/>
            </p:cNvSpPr>
            <p:nvPr/>
          </p:nvSpPr>
          <p:spPr bwMode="gray">
            <a:xfrm rot="35969022">
              <a:off x="2227" y="1788"/>
              <a:ext cx="499" cy="184"/>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39" name="AutoShape 111"/>
            <p:cNvSpPr>
              <a:spLocks noChangeArrowheads="1"/>
            </p:cNvSpPr>
            <p:nvPr/>
          </p:nvSpPr>
          <p:spPr bwMode="gray">
            <a:xfrm rot="7535209">
              <a:off x="2204" y="3085"/>
              <a:ext cx="499" cy="184"/>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40" name="AutoShape 112"/>
            <p:cNvSpPr>
              <a:spLocks noChangeArrowheads="1"/>
            </p:cNvSpPr>
            <p:nvPr/>
          </p:nvSpPr>
          <p:spPr bwMode="gray">
            <a:xfrm>
              <a:off x="3360" y="2448"/>
              <a:ext cx="499" cy="181"/>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41" name="AutoShape 113"/>
            <p:cNvSpPr>
              <a:spLocks noChangeArrowheads="1"/>
            </p:cNvSpPr>
            <p:nvPr/>
          </p:nvSpPr>
          <p:spPr bwMode="gray">
            <a:xfrm rot="-10800000">
              <a:off x="1842" y="2448"/>
              <a:ext cx="543" cy="184"/>
            </a:xfrm>
            <a:prstGeom prst="rightArrow">
              <a:avLst>
                <a:gd name="adj1" fmla="val 35167"/>
                <a:gd name="adj2" fmla="val 121041"/>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grpSp>
      <p:sp>
        <p:nvSpPr>
          <p:cNvPr id="21521" name="WordArt 114"/>
          <p:cNvSpPr>
            <a:spLocks noChangeArrowheads="1" noChangeShapeType="1" noTextEdit="1"/>
          </p:cNvSpPr>
          <p:nvPr/>
        </p:nvSpPr>
        <p:spPr bwMode="auto">
          <a:xfrm>
            <a:off x="8470900" y="6054725"/>
            <a:ext cx="307975" cy="425450"/>
          </a:xfrm>
          <a:prstGeom prst="rect">
            <a:avLst/>
          </a:prstGeom>
        </p:spPr>
        <p:txBody>
          <a:bodyPr wrap="none" fromWordArt="1">
            <a:prstTxWarp prst="textTriangle">
              <a:avLst>
                <a:gd name="adj" fmla="val 2056"/>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vi-VN" sz="3600" kern="10" smtClean="0">
                <a:ln w="9525">
                  <a:round/>
                  <a:headEnd/>
                  <a:tailEnd/>
                </a:ln>
                <a:gradFill rotWithShape="1">
                  <a:gsLst>
                    <a:gs pos="0">
                      <a:srgbClr val="FFFFCC"/>
                    </a:gs>
                    <a:gs pos="100000">
                      <a:srgbClr val="FF9999"/>
                    </a:gs>
                  </a:gsLst>
                  <a:lin ang="5400000" scaled="1"/>
                </a:gradFill>
                <a:latin typeface="Webdings"/>
              </a:rPr>
              <a:t>%</a:t>
            </a:r>
          </a:p>
        </p:txBody>
      </p:sp>
    </p:spTree>
    <p:extLst>
      <p:ext uri="{BB962C8B-B14F-4D97-AF65-F5344CB8AC3E}">
        <p14:creationId xmlns:p14="http://schemas.microsoft.com/office/powerpoint/2010/main" val="224546810"/>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checkerboard(across)">
                                      <p:cBhvr>
                                        <p:cTn id="7" dur="500"/>
                                        <p:tgtEl>
                                          <p:spTgt spid="124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mph" presetSubtype="0" repeatCount="2000" fill="hold" nodeType="clickEffect">
                                  <p:stCondLst>
                                    <p:cond delay="0"/>
                                  </p:stCondLst>
                                  <p:childTnLst>
                                    <p:animRot by="21600000">
                                      <p:cBhvr>
                                        <p:cTn id="11" dur="2000" fill="hold"/>
                                        <p:tgtEl>
                                          <p:spTgt spid="124930"/>
                                        </p:tgtEl>
                                        <p:attrNameLst>
                                          <p:attrName>r</p:attrName>
                                        </p:attrNameLst>
                                      </p:cBhvr>
                                    </p:animRot>
                                  </p:childTnLst>
                                </p:cTn>
                              </p:par>
                              <p:par>
                                <p:cTn id="12" presetID="5" presetClass="entr" presetSubtype="10" fill="hold" grpId="0" nodeType="withEffect">
                                  <p:stCondLst>
                                    <p:cond delay="0"/>
                                  </p:stCondLst>
                                  <p:childTnLst>
                                    <p:set>
                                      <p:cBhvr>
                                        <p:cTn id="13" dur="1" fill="hold">
                                          <p:stCondLst>
                                            <p:cond delay="0"/>
                                          </p:stCondLst>
                                        </p:cTn>
                                        <p:tgtEl>
                                          <p:spTgt spid="124931"/>
                                        </p:tgtEl>
                                        <p:attrNameLst>
                                          <p:attrName>style.visibility</p:attrName>
                                        </p:attrNameLst>
                                      </p:cBhvr>
                                      <p:to>
                                        <p:strVal val="visible"/>
                                      </p:to>
                                    </p:set>
                                    <p:animEffect transition="in" filter="checkerboard(across)">
                                      <p:cBhvr>
                                        <p:cTn id="14"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933450" y="1844675"/>
            <a:ext cx="7543800" cy="2420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b="1">
              <a:solidFill>
                <a:srgbClr val="000000"/>
              </a:solidFill>
              <a:cs typeface="Arial" charset="0"/>
            </a:endParaRPr>
          </a:p>
        </p:txBody>
      </p:sp>
      <p:sp>
        <p:nvSpPr>
          <p:cNvPr id="13315" name="Rectangle 4"/>
          <p:cNvSpPr>
            <a:spLocks noChangeArrowheads="1"/>
          </p:cNvSpPr>
          <p:nvPr/>
        </p:nvSpPr>
        <p:spPr bwMode="auto">
          <a:xfrm>
            <a:off x="8485188" y="2124075"/>
            <a:ext cx="74612" cy="2738438"/>
          </a:xfrm>
          <a:prstGeom prst="rect">
            <a:avLst/>
          </a:prstGeom>
          <a:gradFill rotWithShape="1">
            <a:gsLst>
              <a:gs pos="0">
                <a:srgbClr val="FFFF00"/>
              </a:gs>
              <a:gs pos="100000">
                <a:srgbClr val="767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b="1">
              <a:solidFill>
                <a:srgbClr val="000000"/>
              </a:solidFill>
              <a:cs typeface="Arial" charset="0"/>
            </a:endParaRPr>
          </a:p>
        </p:txBody>
      </p:sp>
      <p:sp>
        <p:nvSpPr>
          <p:cNvPr id="13316" name="Rectangle 5"/>
          <p:cNvSpPr>
            <a:spLocks noChangeArrowheads="1"/>
          </p:cNvSpPr>
          <p:nvPr/>
        </p:nvSpPr>
        <p:spPr bwMode="auto">
          <a:xfrm>
            <a:off x="8559800" y="1779588"/>
            <a:ext cx="74613" cy="3149600"/>
          </a:xfrm>
          <a:prstGeom prst="rect">
            <a:avLst/>
          </a:prstGeom>
          <a:gradFill rotWithShape="1">
            <a:gsLst>
              <a:gs pos="0">
                <a:srgbClr val="FFFF00"/>
              </a:gs>
              <a:gs pos="100000">
                <a:srgbClr val="767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b="1">
              <a:solidFill>
                <a:srgbClr val="000000"/>
              </a:solidFill>
              <a:cs typeface="Arial" charset="0"/>
            </a:endParaRPr>
          </a:p>
        </p:txBody>
      </p:sp>
      <p:sp>
        <p:nvSpPr>
          <p:cNvPr id="13317" name="Rectangle 6"/>
          <p:cNvSpPr>
            <a:spLocks noChangeArrowheads="1"/>
          </p:cNvSpPr>
          <p:nvPr/>
        </p:nvSpPr>
        <p:spPr bwMode="auto">
          <a:xfrm>
            <a:off x="4445000" y="4341813"/>
            <a:ext cx="4340225" cy="69850"/>
          </a:xfrm>
          <a:prstGeom prst="rect">
            <a:avLst/>
          </a:prstGeom>
          <a:gradFill rotWithShape="1">
            <a:gsLst>
              <a:gs pos="0">
                <a:srgbClr val="66FF66"/>
              </a:gs>
              <a:gs pos="100000">
                <a:srgbClr val="2F762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b="1">
              <a:solidFill>
                <a:srgbClr val="000000"/>
              </a:solidFill>
              <a:cs typeface="Arial" charset="0"/>
            </a:endParaRPr>
          </a:p>
        </p:txBody>
      </p:sp>
      <p:sp>
        <p:nvSpPr>
          <p:cNvPr id="13318" name="Rectangle 7"/>
          <p:cNvSpPr>
            <a:spLocks noChangeArrowheads="1"/>
          </p:cNvSpPr>
          <p:nvPr/>
        </p:nvSpPr>
        <p:spPr bwMode="auto">
          <a:xfrm>
            <a:off x="19050" y="1779588"/>
            <a:ext cx="5024438" cy="79375"/>
          </a:xfrm>
          <a:prstGeom prst="rect">
            <a:avLst/>
          </a:prstGeom>
          <a:gradFill rotWithShape="1">
            <a:gsLst>
              <a:gs pos="0">
                <a:srgbClr val="66FF66"/>
              </a:gs>
              <a:gs pos="100000">
                <a:srgbClr val="2F762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b="1">
              <a:solidFill>
                <a:srgbClr val="FF0000"/>
              </a:solidFill>
              <a:cs typeface="Arial" charset="0"/>
            </a:endParaRPr>
          </a:p>
        </p:txBody>
      </p:sp>
      <p:sp>
        <p:nvSpPr>
          <p:cNvPr id="13319" name="Rectangle 8"/>
          <p:cNvSpPr>
            <a:spLocks noChangeArrowheads="1"/>
          </p:cNvSpPr>
          <p:nvPr/>
        </p:nvSpPr>
        <p:spPr bwMode="auto">
          <a:xfrm>
            <a:off x="552450" y="1682750"/>
            <a:ext cx="8081963" cy="80963"/>
          </a:xfrm>
          <a:prstGeom prst="rect">
            <a:avLst/>
          </a:prstGeom>
          <a:gradFill rotWithShape="1">
            <a:gsLst>
              <a:gs pos="0">
                <a:srgbClr val="66FF66"/>
              </a:gs>
              <a:gs pos="100000">
                <a:srgbClr val="2F762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b="1">
              <a:solidFill>
                <a:srgbClr val="000000"/>
              </a:solidFill>
              <a:cs typeface="Arial" charset="0"/>
            </a:endParaRPr>
          </a:p>
        </p:txBody>
      </p:sp>
      <p:sp>
        <p:nvSpPr>
          <p:cNvPr id="13320" name="Rectangle 9"/>
          <p:cNvSpPr>
            <a:spLocks noChangeArrowheads="1"/>
          </p:cNvSpPr>
          <p:nvPr/>
        </p:nvSpPr>
        <p:spPr bwMode="auto">
          <a:xfrm>
            <a:off x="854075" y="708025"/>
            <a:ext cx="79375" cy="2566988"/>
          </a:xfrm>
          <a:prstGeom prst="rect">
            <a:avLst/>
          </a:prstGeom>
          <a:gradFill rotWithShape="1">
            <a:gsLst>
              <a:gs pos="0">
                <a:srgbClr val="FFFF00"/>
              </a:gs>
              <a:gs pos="100000">
                <a:srgbClr val="767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b="1">
              <a:solidFill>
                <a:srgbClr val="000000"/>
              </a:solidFill>
              <a:cs typeface="Arial" charset="0"/>
            </a:endParaRPr>
          </a:p>
        </p:txBody>
      </p:sp>
      <p:sp>
        <p:nvSpPr>
          <p:cNvPr id="13321" name="Rectangle 11"/>
          <p:cNvSpPr>
            <a:spLocks noChangeArrowheads="1"/>
          </p:cNvSpPr>
          <p:nvPr/>
        </p:nvSpPr>
        <p:spPr bwMode="auto">
          <a:xfrm flipV="1">
            <a:off x="0" y="685800"/>
            <a:ext cx="927100" cy="79375"/>
          </a:xfrm>
          <a:prstGeom prst="rect">
            <a:avLst/>
          </a:prstGeom>
          <a:gradFill rotWithShape="1">
            <a:gsLst>
              <a:gs pos="0">
                <a:srgbClr val="66FF66"/>
              </a:gs>
              <a:gs pos="100000">
                <a:srgbClr val="2F762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fontAlgn="base">
              <a:spcBef>
                <a:spcPct val="0"/>
              </a:spcBef>
              <a:spcAft>
                <a:spcPct val="0"/>
              </a:spcAft>
            </a:pPr>
            <a:endParaRPr lang="vi-VN" b="1">
              <a:solidFill>
                <a:srgbClr val="000000"/>
              </a:solidFill>
              <a:cs typeface="Arial" charset="0"/>
            </a:endParaRPr>
          </a:p>
        </p:txBody>
      </p:sp>
      <p:sp>
        <p:nvSpPr>
          <p:cNvPr id="13322" name="Rectangle 12"/>
          <p:cNvSpPr>
            <a:spLocks noChangeArrowheads="1"/>
          </p:cNvSpPr>
          <p:nvPr/>
        </p:nvSpPr>
        <p:spPr bwMode="auto">
          <a:xfrm>
            <a:off x="3397250" y="6472238"/>
            <a:ext cx="5981700" cy="79375"/>
          </a:xfrm>
          <a:prstGeom prst="rect">
            <a:avLst/>
          </a:prstGeom>
          <a:gradFill rotWithShape="1">
            <a:gsLst>
              <a:gs pos="0">
                <a:srgbClr val="66FF66"/>
              </a:gs>
              <a:gs pos="100000">
                <a:srgbClr val="2F762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b="1">
              <a:solidFill>
                <a:srgbClr val="000000"/>
              </a:solidFill>
              <a:cs typeface="Arial" charset="0"/>
            </a:endParaRPr>
          </a:p>
        </p:txBody>
      </p:sp>
      <p:sp>
        <p:nvSpPr>
          <p:cNvPr id="13323" name="Rectangle 13"/>
          <p:cNvSpPr>
            <a:spLocks noChangeArrowheads="1"/>
          </p:cNvSpPr>
          <p:nvPr/>
        </p:nvSpPr>
        <p:spPr bwMode="auto">
          <a:xfrm>
            <a:off x="3432175" y="4341813"/>
            <a:ext cx="74613" cy="2181225"/>
          </a:xfrm>
          <a:prstGeom prst="rect">
            <a:avLst/>
          </a:prstGeom>
          <a:gradFill rotWithShape="1">
            <a:gsLst>
              <a:gs pos="0">
                <a:srgbClr val="FFFF00"/>
              </a:gs>
              <a:gs pos="100000">
                <a:srgbClr val="767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b="1">
              <a:solidFill>
                <a:srgbClr val="000000"/>
              </a:solidFill>
              <a:cs typeface="Arial" charset="0"/>
            </a:endParaRPr>
          </a:p>
        </p:txBody>
      </p:sp>
      <p:sp>
        <p:nvSpPr>
          <p:cNvPr id="13324" name="Rectangle 14"/>
          <p:cNvSpPr>
            <a:spLocks noChangeArrowheads="1"/>
          </p:cNvSpPr>
          <p:nvPr/>
        </p:nvSpPr>
        <p:spPr bwMode="auto">
          <a:xfrm>
            <a:off x="777875" y="4265613"/>
            <a:ext cx="8156575" cy="68262"/>
          </a:xfrm>
          <a:prstGeom prst="rect">
            <a:avLst/>
          </a:prstGeom>
          <a:gradFill rotWithShape="1">
            <a:gsLst>
              <a:gs pos="0">
                <a:srgbClr val="66FF66"/>
              </a:gs>
              <a:gs pos="100000">
                <a:srgbClr val="2F762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b="1">
              <a:solidFill>
                <a:srgbClr val="000000"/>
              </a:solidFill>
              <a:cs typeface="Arial" charset="0"/>
            </a:endParaRPr>
          </a:p>
        </p:txBody>
      </p:sp>
      <p:sp>
        <p:nvSpPr>
          <p:cNvPr id="13325" name="Rectangle 15"/>
          <p:cNvSpPr>
            <a:spLocks noChangeArrowheads="1"/>
          </p:cNvSpPr>
          <p:nvPr/>
        </p:nvSpPr>
        <p:spPr bwMode="auto">
          <a:xfrm>
            <a:off x="777875" y="1506538"/>
            <a:ext cx="74613" cy="4259262"/>
          </a:xfrm>
          <a:prstGeom prst="rect">
            <a:avLst/>
          </a:prstGeom>
          <a:gradFill rotWithShape="1">
            <a:gsLst>
              <a:gs pos="0">
                <a:srgbClr val="FFFF00"/>
              </a:gs>
              <a:gs pos="100000">
                <a:srgbClr val="767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b="1">
              <a:solidFill>
                <a:srgbClr val="000000"/>
              </a:solidFill>
              <a:cs typeface="Arial" charset="0"/>
            </a:endParaRPr>
          </a:p>
        </p:txBody>
      </p:sp>
      <p:sp>
        <p:nvSpPr>
          <p:cNvPr id="13326" name="Rectangle 16"/>
          <p:cNvSpPr>
            <a:spLocks noChangeArrowheads="1"/>
          </p:cNvSpPr>
          <p:nvPr/>
        </p:nvSpPr>
        <p:spPr bwMode="auto">
          <a:xfrm flipV="1">
            <a:off x="785813" y="5743575"/>
            <a:ext cx="2628900" cy="79375"/>
          </a:xfrm>
          <a:prstGeom prst="rect">
            <a:avLst/>
          </a:prstGeom>
          <a:gradFill rotWithShape="1">
            <a:gsLst>
              <a:gs pos="0">
                <a:srgbClr val="66FF66"/>
              </a:gs>
              <a:gs pos="100000">
                <a:srgbClr val="2F762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fontAlgn="base">
              <a:spcBef>
                <a:spcPct val="0"/>
              </a:spcBef>
              <a:spcAft>
                <a:spcPct val="0"/>
              </a:spcAft>
            </a:pPr>
            <a:endParaRPr lang="vi-VN" b="1">
              <a:solidFill>
                <a:srgbClr val="000000"/>
              </a:solidFill>
              <a:cs typeface="Arial" charset="0"/>
            </a:endParaRPr>
          </a:p>
        </p:txBody>
      </p:sp>
      <p:sp>
        <p:nvSpPr>
          <p:cNvPr id="13327" name="Rectangle 17"/>
          <p:cNvSpPr>
            <a:spLocks noChangeArrowheads="1"/>
          </p:cNvSpPr>
          <p:nvPr/>
        </p:nvSpPr>
        <p:spPr bwMode="auto">
          <a:xfrm>
            <a:off x="3230563" y="6381750"/>
            <a:ext cx="5630862" cy="80963"/>
          </a:xfrm>
          <a:prstGeom prst="rect">
            <a:avLst/>
          </a:prstGeom>
          <a:gradFill rotWithShape="1">
            <a:gsLst>
              <a:gs pos="0">
                <a:srgbClr val="66FF66"/>
              </a:gs>
              <a:gs pos="100000">
                <a:srgbClr val="2F762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b="1">
              <a:solidFill>
                <a:srgbClr val="000000"/>
              </a:solidFill>
              <a:cs typeface="Arial" charset="0"/>
            </a:endParaRPr>
          </a:p>
        </p:txBody>
      </p:sp>
      <p:sp>
        <p:nvSpPr>
          <p:cNvPr id="13328" name="Rectangle 18"/>
          <p:cNvSpPr>
            <a:spLocks noChangeArrowheads="1"/>
          </p:cNvSpPr>
          <p:nvPr/>
        </p:nvSpPr>
        <p:spPr bwMode="auto">
          <a:xfrm>
            <a:off x="3479800" y="4418013"/>
            <a:ext cx="4967288" cy="1949450"/>
          </a:xfrm>
          <a:prstGeom prst="rect">
            <a:avLst/>
          </a:prstGeom>
          <a:solidFill>
            <a:schemeClr val="tx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b="1">
              <a:solidFill>
                <a:srgbClr val="000000"/>
              </a:solidFill>
              <a:cs typeface="Arial" charset="0"/>
            </a:endParaRPr>
          </a:p>
        </p:txBody>
      </p:sp>
      <p:sp>
        <p:nvSpPr>
          <p:cNvPr id="4124" name="Text Box 28"/>
          <p:cNvSpPr txBox="1">
            <a:spLocks noChangeArrowheads="1"/>
          </p:cNvSpPr>
          <p:nvPr/>
        </p:nvSpPr>
        <p:spPr bwMode="auto">
          <a:xfrm>
            <a:off x="898525" y="2470150"/>
            <a:ext cx="80311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4000" b="1">
                <a:solidFill>
                  <a:srgbClr val="FF0000"/>
                </a:solidFill>
                <a:latin typeface="Times New Roman" pitchFamily="18" charset="0"/>
                <a:cs typeface="Times New Roman" pitchFamily="18" charset="0"/>
              </a:rPr>
              <a:t>2. Số thứ tự của chu kì bằng ......</a:t>
            </a:r>
            <a:r>
              <a:rPr lang="en-US" sz="3600" b="1">
                <a:solidFill>
                  <a:srgbClr val="FF0000"/>
                </a:solidFill>
                <a:latin typeface="Times New Roman" pitchFamily="18" charset="0"/>
                <a:cs typeface="Times New Roman" pitchFamily="18" charset="0"/>
              </a:rPr>
              <a:t> </a:t>
            </a:r>
          </a:p>
        </p:txBody>
      </p:sp>
      <p:sp>
        <p:nvSpPr>
          <p:cNvPr id="4125" name="Text Box 29"/>
          <p:cNvSpPr txBox="1">
            <a:spLocks noChangeArrowheads="1"/>
          </p:cNvSpPr>
          <p:nvPr/>
        </p:nvSpPr>
        <p:spPr bwMode="auto">
          <a:xfrm>
            <a:off x="1181100" y="2312988"/>
            <a:ext cx="69342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sz="4000" b="1">
                <a:solidFill>
                  <a:srgbClr val="FF0000"/>
                </a:solidFill>
                <a:latin typeface="Times New Roman" pitchFamily="18" charset="0"/>
                <a:cs typeface="Times New Roman" pitchFamily="18" charset="0"/>
              </a:rPr>
              <a:t>3. Bảng tuần hoàn có mấy chu kì?</a:t>
            </a:r>
          </a:p>
        </p:txBody>
      </p:sp>
      <p:sp>
        <p:nvSpPr>
          <p:cNvPr id="4126" name="Text Box 30"/>
          <p:cNvSpPr txBox="1">
            <a:spLocks noChangeArrowheads="1"/>
          </p:cNvSpPr>
          <p:nvPr/>
        </p:nvSpPr>
        <p:spPr bwMode="auto">
          <a:xfrm>
            <a:off x="1328738" y="2312988"/>
            <a:ext cx="69342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sz="4000" b="1">
                <a:solidFill>
                  <a:srgbClr val="FF0000"/>
                </a:solidFill>
                <a:latin typeface="Times New Roman" pitchFamily="18" charset="0"/>
                <a:cs typeface="Times New Roman" pitchFamily="18" charset="0"/>
              </a:rPr>
              <a:t>4. Số nguyên tố trong mỗi chu kì? </a:t>
            </a:r>
          </a:p>
        </p:txBody>
      </p:sp>
      <p:sp>
        <p:nvSpPr>
          <p:cNvPr id="4127" name="Text Box 31"/>
          <p:cNvSpPr txBox="1">
            <a:spLocks noChangeArrowheads="1"/>
          </p:cNvSpPr>
          <p:nvPr/>
        </p:nvSpPr>
        <p:spPr bwMode="auto">
          <a:xfrm>
            <a:off x="1238250" y="2406650"/>
            <a:ext cx="69342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sz="3600" b="1">
                <a:solidFill>
                  <a:srgbClr val="FF0000"/>
                </a:solidFill>
                <a:latin typeface="Times New Roman" pitchFamily="18" charset="0"/>
                <a:cs typeface="Times New Roman" pitchFamily="18" charset="0"/>
              </a:rPr>
              <a:t>5. Nhóm A gồm nguyên tố nào? Nhóm B gồm nguyên tố nào?</a:t>
            </a:r>
          </a:p>
        </p:txBody>
      </p:sp>
      <p:sp>
        <p:nvSpPr>
          <p:cNvPr id="4128" name="Text Box 32"/>
          <p:cNvSpPr txBox="1">
            <a:spLocks noChangeArrowheads="1"/>
          </p:cNvSpPr>
          <p:nvPr/>
        </p:nvSpPr>
        <p:spPr bwMode="auto">
          <a:xfrm>
            <a:off x="1319213" y="2235200"/>
            <a:ext cx="69342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sz="3600" b="1">
                <a:solidFill>
                  <a:srgbClr val="FF0000"/>
                </a:solidFill>
                <a:latin typeface="Times New Roman" pitchFamily="18" charset="0"/>
                <a:cs typeface="Times New Roman" pitchFamily="18" charset="0"/>
              </a:rPr>
              <a:t>6. Nhóm halogen, Kim loại kiềm, Khí hiếm lần lượt thuộc nhóm A nào?</a:t>
            </a:r>
          </a:p>
        </p:txBody>
      </p:sp>
      <p:sp>
        <p:nvSpPr>
          <p:cNvPr id="4129" name="Text Box 33"/>
          <p:cNvSpPr txBox="1">
            <a:spLocks noChangeArrowheads="1"/>
          </p:cNvSpPr>
          <p:nvPr/>
        </p:nvSpPr>
        <p:spPr bwMode="auto">
          <a:xfrm>
            <a:off x="1181100" y="2170113"/>
            <a:ext cx="693420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pl-PL" sz="3600" b="1">
                <a:solidFill>
                  <a:srgbClr val="FF0000"/>
                </a:solidFill>
                <a:latin typeface="Times New Roman" pitchFamily="18" charset="0"/>
                <a:cs typeface="Times New Roman" pitchFamily="18" charset="0"/>
              </a:rPr>
              <a:t>7.</a:t>
            </a:r>
            <a:r>
              <a:rPr lang="en-US" sz="3600" b="1">
                <a:solidFill>
                  <a:srgbClr val="FF0000"/>
                </a:solidFill>
                <a:latin typeface="Times New Roman" pitchFamily="18" charset="0"/>
                <a:cs typeface="Times New Roman" pitchFamily="18" charset="0"/>
              </a:rPr>
              <a:t> Trong một nhóm A, theo chiều tăng điện tích hạt nhân, tính KL, tính PK biến đổi thế nào?</a:t>
            </a:r>
          </a:p>
        </p:txBody>
      </p:sp>
      <p:sp>
        <p:nvSpPr>
          <p:cNvPr id="4131" name="Text Box 35"/>
          <p:cNvSpPr txBox="1">
            <a:spLocks noChangeArrowheads="1"/>
          </p:cNvSpPr>
          <p:nvPr/>
        </p:nvSpPr>
        <p:spPr bwMode="auto">
          <a:xfrm>
            <a:off x="1090613" y="2097088"/>
            <a:ext cx="693420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sz="3600" b="1">
                <a:solidFill>
                  <a:srgbClr val="FF0000"/>
                </a:solidFill>
                <a:latin typeface="Times New Roman" pitchFamily="18" charset="0"/>
                <a:cs typeface="Times New Roman" pitchFamily="18" charset="0"/>
              </a:rPr>
              <a:t>9. Nguyên tố R thuộc nhóm VA. Công thức oxit cao nhất và hợp chất khí với hidro là gì?</a:t>
            </a:r>
            <a:r>
              <a:rPr lang="en-US" sz="2800" b="1">
                <a:solidFill>
                  <a:srgbClr val="FF0000"/>
                </a:solidFill>
                <a:latin typeface="Times New Roman" pitchFamily="18" charset="0"/>
                <a:cs typeface="Times New Roman" pitchFamily="18" charset="0"/>
              </a:rPr>
              <a:t> </a:t>
            </a:r>
          </a:p>
        </p:txBody>
      </p:sp>
      <p:sp>
        <p:nvSpPr>
          <p:cNvPr id="4130" name="Text Box 34"/>
          <p:cNvSpPr txBox="1">
            <a:spLocks noChangeArrowheads="1"/>
          </p:cNvSpPr>
          <p:nvPr/>
        </p:nvSpPr>
        <p:spPr bwMode="auto">
          <a:xfrm>
            <a:off x="996950" y="2170113"/>
            <a:ext cx="693420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sz="3200" b="1">
                <a:solidFill>
                  <a:srgbClr val="FF0000"/>
                </a:solidFill>
                <a:latin typeface="Times New Roman" pitchFamily="18" charset="0"/>
                <a:cs typeface="Times New Roman" pitchFamily="18" charset="0"/>
              </a:rPr>
              <a:t>8. Trong một chu kì, theo chiều tăng điện tích hạt nhân, giá trị độ âm điện nói chung biến đổi như thế nào?</a:t>
            </a:r>
          </a:p>
        </p:txBody>
      </p:sp>
      <p:sp>
        <p:nvSpPr>
          <p:cNvPr id="4133" name="Text Box 37"/>
          <p:cNvSpPr txBox="1">
            <a:spLocks noChangeArrowheads="1"/>
          </p:cNvSpPr>
          <p:nvPr/>
        </p:nvSpPr>
        <p:spPr bwMode="auto">
          <a:xfrm>
            <a:off x="1212850" y="2336800"/>
            <a:ext cx="6934200"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sz="3600" b="1">
                <a:solidFill>
                  <a:srgbClr val="FF0000"/>
                </a:solidFill>
                <a:latin typeface="Times New Roman" pitchFamily="18" charset="0"/>
                <a:cs typeface="Times New Roman" pitchFamily="18" charset="0"/>
              </a:rPr>
              <a:t>1. Có mấy nguyên tắc sắp xếp các nguyên tố trong bảng tuần hoàn?</a:t>
            </a:r>
            <a:r>
              <a:rPr lang="en-US" sz="2800" b="1">
                <a:solidFill>
                  <a:srgbClr val="FF0000"/>
                </a:solidFill>
                <a:latin typeface="Times New Roman" pitchFamily="18" charset="0"/>
                <a:cs typeface="Times New Roman" pitchFamily="18" charset="0"/>
              </a:rPr>
              <a:t>  </a:t>
            </a:r>
          </a:p>
        </p:txBody>
      </p:sp>
      <p:sp>
        <p:nvSpPr>
          <p:cNvPr id="4115" name="Text Box 19"/>
          <p:cNvSpPr txBox="1">
            <a:spLocks noChangeArrowheads="1"/>
          </p:cNvSpPr>
          <p:nvPr/>
        </p:nvSpPr>
        <p:spPr bwMode="auto">
          <a:xfrm>
            <a:off x="3694113" y="4873625"/>
            <a:ext cx="460216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sz="3600" b="1">
                <a:solidFill>
                  <a:srgbClr val="FFFF00"/>
                </a:solidFill>
                <a:latin typeface="Times New Roman" pitchFamily="18" charset="0"/>
                <a:cs typeface="Times New Roman" pitchFamily="18" charset="0"/>
              </a:rPr>
              <a:t>Có 3 nguyên tắc.</a:t>
            </a:r>
          </a:p>
        </p:txBody>
      </p:sp>
      <p:pic>
        <p:nvPicPr>
          <p:cNvPr id="13339" name="Picture 38" descr="tln">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48499">
            <a:off x="801688" y="-147638"/>
            <a:ext cx="4114800" cy="186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Text Box 19"/>
          <p:cNvSpPr txBox="1">
            <a:spLocks noChangeArrowheads="1"/>
          </p:cNvSpPr>
          <p:nvPr/>
        </p:nvSpPr>
        <p:spPr bwMode="auto">
          <a:xfrm>
            <a:off x="3744913" y="4792663"/>
            <a:ext cx="460216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sz="3600" b="1">
                <a:solidFill>
                  <a:srgbClr val="FFFF00"/>
                </a:solidFill>
                <a:latin typeface="Times New Roman" pitchFamily="18" charset="0"/>
                <a:cs typeface="Times New Roman" pitchFamily="18" charset="0"/>
              </a:rPr>
              <a:t>Số lớp electron trong nguyên tử.</a:t>
            </a:r>
          </a:p>
        </p:txBody>
      </p:sp>
      <p:sp>
        <p:nvSpPr>
          <p:cNvPr id="79" name="Text Box 19"/>
          <p:cNvSpPr txBox="1">
            <a:spLocks noChangeArrowheads="1"/>
          </p:cNvSpPr>
          <p:nvPr/>
        </p:nvSpPr>
        <p:spPr bwMode="auto">
          <a:xfrm>
            <a:off x="3513138" y="4873625"/>
            <a:ext cx="50831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sz="3600" b="1">
                <a:solidFill>
                  <a:srgbClr val="FFFF00"/>
                </a:solidFill>
                <a:latin typeface="Times New Roman" pitchFamily="18" charset="0"/>
                <a:cs typeface="Times New Roman" pitchFamily="18" charset="0"/>
              </a:rPr>
              <a:t>Có 7 chu kì.</a:t>
            </a:r>
          </a:p>
        </p:txBody>
      </p:sp>
      <p:sp>
        <p:nvSpPr>
          <p:cNvPr id="80" name="Text Box 19"/>
          <p:cNvSpPr txBox="1">
            <a:spLocks noChangeArrowheads="1"/>
          </p:cNvSpPr>
          <p:nvPr/>
        </p:nvSpPr>
        <p:spPr bwMode="auto">
          <a:xfrm>
            <a:off x="3394075" y="4614863"/>
            <a:ext cx="50831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900" b="1">
                <a:solidFill>
                  <a:srgbClr val="FFFF00"/>
                </a:solidFill>
                <a:latin typeface="Times New Roman" pitchFamily="18" charset="0"/>
                <a:cs typeface="Times New Roman" pitchFamily="18" charset="0"/>
              </a:rPr>
              <a:t>Chu kì 1: 2; Chu kì 2,  3: 8; Chu kì 4, 5: 18, Chu kì 6: 32, Chu kì 7: Chưa hoàn thành</a:t>
            </a:r>
          </a:p>
        </p:txBody>
      </p:sp>
      <p:sp>
        <p:nvSpPr>
          <p:cNvPr id="81" name="Text Box 19"/>
          <p:cNvSpPr txBox="1">
            <a:spLocks noChangeArrowheads="1"/>
          </p:cNvSpPr>
          <p:nvPr/>
        </p:nvSpPr>
        <p:spPr bwMode="auto">
          <a:xfrm>
            <a:off x="3551238" y="4789488"/>
            <a:ext cx="508317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sz="3000" b="1">
                <a:solidFill>
                  <a:srgbClr val="FFFF00"/>
                </a:solidFill>
                <a:latin typeface="Times New Roman" pitchFamily="18" charset="0"/>
                <a:cs typeface="Times New Roman" pitchFamily="18" charset="0"/>
              </a:rPr>
              <a:t>Nhóm A gồm nguyên tố s, p. Nhóm B gồm nguyên tố d, f</a:t>
            </a:r>
          </a:p>
        </p:txBody>
      </p:sp>
      <p:sp>
        <p:nvSpPr>
          <p:cNvPr id="82" name="Text Box 19"/>
          <p:cNvSpPr txBox="1">
            <a:spLocks noChangeArrowheads="1"/>
          </p:cNvSpPr>
          <p:nvPr/>
        </p:nvSpPr>
        <p:spPr bwMode="auto">
          <a:xfrm>
            <a:off x="3500438" y="4556125"/>
            <a:ext cx="5083175"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3200" b="1">
                <a:solidFill>
                  <a:srgbClr val="FFFF00"/>
                </a:solidFill>
                <a:latin typeface="Times New Roman" pitchFamily="18" charset="0"/>
                <a:cs typeface="Times New Roman" pitchFamily="18" charset="0"/>
              </a:rPr>
              <a:t>Nhóm Halogen: VIIA              Nhóm kiem loại kiềm: IA          Nhóm khí hiếm: VIIIA</a:t>
            </a:r>
          </a:p>
        </p:txBody>
      </p:sp>
      <p:sp>
        <p:nvSpPr>
          <p:cNvPr id="83" name="Text Box 19"/>
          <p:cNvSpPr txBox="1">
            <a:spLocks noChangeArrowheads="1"/>
          </p:cNvSpPr>
          <p:nvPr/>
        </p:nvSpPr>
        <p:spPr bwMode="auto">
          <a:xfrm>
            <a:off x="3551238" y="4738688"/>
            <a:ext cx="50831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sz="3200" b="1">
                <a:solidFill>
                  <a:srgbClr val="FFFF00"/>
                </a:solidFill>
                <a:latin typeface="Times New Roman" pitchFamily="18" charset="0"/>
                <a:cs typeface="Times New Roman" pitchFamily="18" charset="0"/>
              </a:rPr>
              <a:t>Tính KL tăng dần, tính Pk giảm dần</a:t>
            </a:r>
          </a:p>
        </p:txBody>
      </p:sp>
      <p:sp>
        <p:nvSpPr>
          <p:cNvPr id="84" name="Text Box 19"/>
          <p:cNvSpPr txBox="1">
            <a:spLocks noChangeArrowheads="1"/>
          </p:cNvSpPr>
          <p:nvPr/>
        </p:nvSpPr>
        <p:spPr bwMode="auto">
          <a:xfrm>
            <a:off x="3551238" y="4973638"/>
            <a:ext cx="50831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sz="3600" b="1">
                <a:solidFill>
                  <a:srgbClr val="FFFF00"/>
                </a:solidFill>
                <a:latin typeface="Times New Roman" pitchFamily="18" charset="0"/>
                <a:cs typeface="Times New Roman" pitchFamily="18" charset="0"/>
              </a:rPr>
              <a:t>Tăng dần</a:t>
            </a:r>
          </a:p>
        </p:txBody>
      </p:sp>
      <p:sp>
        <p:nvSpPr>
          <p:cNvPr id="85" name="Text Box 19"/>
          <p:cNvSpPr txBox="1">
            <a:spLocks noChangeArrowheads="1"/>
          </p:cNvSpPr>
          <p:nvPr/>
        </p:nvSpPr>
        <p:spPr bwMode="auto">
          <a:xfrm>
            <a:off x="3363913" y="4954588"/>
            <a:ext cx="508317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sz="3600" b="1">
                <a:solidFill>
                  <a:srgbClr val="FFFF00"/>
                </a:solidFill>
                <a:latin typeface="Times New Roman" pitchFamily="18" charset="0"/>
                <a:cs typeface="Times New Roman" pitchFamily="18" charset="0"/>
              </a:rPr>
              <a:t>R</a:t>
            </a:r>
            <a:r>
              <a:rPr lang="en-US" sz="3600" b="1" baseline="-25000">
                <a:solidFill>
                  <a:srgbClr val="FFFF00"/>
                </a:solidFill>
                <a:latin typeface="Times New Roman" pitchFamily="18" charset="0"/>
                <a:cs typeface="Times New Roman" pitchFamily="18" charset="0"/>
              </a:rPr>
              <a:t>2</a:t>
            </a:r>
            <a:r>
              <a:rPr lang="en-US" sz="3600" b="1">
                <a:solidFill>
                  <a:srgbClr val="FFFF00"/>
                </a:solidFill>
                <a:latin typeface="Times New Roman" pitchFamily="18" charset="0"/>
                <a:cs typeface="Times New Roman" pitchFamily="18" charset="0"/>
              </a:rPr>
              <a:t>O</a:t>
            </a:r>
            <a:r>
              <a:rPr lang="en-US" sz="3600" b="1" baseline="-25000">
                <a:solidFill>
                  <a:srgbClr val="FFFF00"/>
                </a:solidFill>
                <a:latin typeface="Times New Roman" pitchFamily="18" charset="0"/>
                <a:cs typeface="Times New Roman" pitchFamily="18" charset="0"/>
              </a:rPr>
              <a:t>5</a:t>
            </a:r>
            <a:r>
              <a:rPr lang="en-US" sz="3600" b="1">
                <a:solidFill>
                  <a:srgbClr val="FFFF00"/>
                </a:solidFill>
                <a:latin typeface="Times New Roman" pitchFamily="18" charset="0"/>
                <a:cs typeface="Times New Roman" pitchFamily="18" charset="0"/>
              </a:rPr>
              <a:t>; RH</a:t>
            </a:r>
            <a:r>
              <a:rPr lang="en-US" sz="3600" b="1" baseline="-25000">
                <a:solidFill>
                  <a:srgbClr val="FFFF00"/>
                </a:solidFill>
                <a:latin typeface="Times New Roman" pitchFamily="18" charset="0"/>
                <a:cs typeface="Times New Roman" pitchFamily="18" charset="0"/>
              </a:rPr>
              <a:t>3</a:t>
            </a:r>
            <a:endParaRPr lang="en-US" sz="3600" b="1">
              <a:solidFill>
                <a:srgbClr val="FFFF00"/>
              </a:solidFill>
              <a:latin typeface="Times New Roman" pitchFamily="18" charset="0"/>
              <a:cs typeface="Times New Roman" pitchFamily="18" charset="0"/>
            </a:endParaRPr>
          </a:p>
        </p:txBody>
      </p:sp>
      <p:sp>
        <p:nvSpPr>
          <p:cNvPr id="13348" name="Text Box 15" descr="Diagonal brick"/>
          <p:cNvSpPr txBox="1">
            <a:spLocks noChangeArrowheads="1"/>
          </p:cNvSpPr>
          <p:nvPr/>
        </p:nvSpPr>
        <p:spPr bwMode="auto">
          <a:xfrm>
            <a:off x="5019675" y="404813"/>
            <a:ext cx="4038600" cy="762000"/>
          </a:xfrm>
          <a:prstGeom prst="rect">
            <a:avLst/>
          </a:prstGeom>
          <a:pattFill prst="diagBrick">
            <a:fgClr>
              <a:srgbClr val="682D7F"/>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sz="4400" b="1">
                <a:solidFill>
                  <a:srgbClr val="990000"/>
                </a:solidFill>
                <a:latin typeface="Times New Roman" pitchFamily="18" charset="0"/>
              </a:rPr>
              <a:t>HÓA HỌC VUI</a:t>
            </a:r>
          </a:p>
        </p:txBody>
      </p:sp>
      <p:pic>
        <p:nvPicPr>
          <p:cNvPr id="13349" name="Picture 18" descr="EINTEIN_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343400"/>
            <a:ext cx="15716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35"/>
          <p:cNvSpPr txBox="1">
            <a:spLocks noChangeArrowheads="1"/>
          </p:cNvSpPr>
          <p:nvPr/>
        </p:nvSpPr>
        <p:spPr bwMode="auto">
          <a:xfrm>
            <a:off x="1090613" y="2060575"/>
            <a:ext cx="69342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sz="3600" b="1">
                <a:solidFill>
                  <a:srgbClr val="FF0000"/>
                </a:solidFill>
                <a:latin typeface="Times New Roman" pitchFamily="18" charset="0"/>
                <a:cs typeface="Times New Roman" pitchFamily="18" charset="0"/>
              </a:rPr>
              <a:t>10. Trong một chu kì, theo chiều tăng điện tích hạt nhân, tính bazơ của oxit, hidroxit biến đổi?</a:t>
            </a:r>
            <a:r>
              <a:rPr lang="en-US" sz="2800" b="1">
                <a:solidFill>
                  <a:srgbClr val="FF0000"/>
                </a:solidFill>
                <a:latin typeface="Times New Roman" pitchFamily="18" charset="0"/>
                <a:cs typeface="Times New Roman" pitchFamily="18" charset="0"/>
              </a:rPr>
              <a:t> </a:t>
            </a:r>
          </a:p>
        </p:txBody>
      </p:sp>
      <p:sp>
        <p:nvSpPr>
          <p:cNvPr id="39" name="Text Box 19"/>
          <p:cNvSpPr txBox="1">
            <a:spLocks noChangeArrowheads="1"/>
          </p:cNvSpPr>
          <p:nvPr/>
        </p:nvSpPr>
        <p:spPr bwMode="auto">
          <a:xfrm>
            <a:off x="3498850" y="4973638"/>
            <a:ext cx="50831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sz="3600" b="1">
                <a:solidFill>
                  <a:srgbClr val="FFFF00"/>
                </a:solidFill>
                <a:latin typeface="Times New Roman" pitchFamily="18" charset="0"/>
                <a:cs typeface="Times New Roman" pitchFamily="18" charset="0"/>
              </a:rPr>
              <a:t>Giảm dần</a:t>
            </a:r>
          </a:p>
        </p:txBody>
      </p:sp>
    </p:spTree>
    <p:extLst>
      <p:ext uri="{BB962C8B-B14F-4D97-AF65-F5344CB8AC3E}">
        <p14:creationId xmlns:p14="http://schemas.microsoft.com/office/powerpoint/2010/main" val="67206485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133"/>
                                        </p:tgtEl>
                                        <p:attrNameLst>
                                          <p:attrName>style.visibility</p:attrName>
                                        </p:attrNameLst>
                                      </p:cBhvr>
                                      <p:to>
                                        <p:strVal val="visible"/>
                                      </p:to>
                                    </p:set>
                                    <p:anim calcmode="lin" valueType="num">
                                      <p:cBhvr>
                                        <p:cTn id="7" dur="500" decel="50000" fill="hold">
                                          <p:stCondLst>
                                            <p:cond delay="0"/>
                                          </p:stCondLst>
                                        </p:cTn>
                                        <p:tgtEl>
                                          <p:spTgt spid="413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3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33"/>
                                        </p:tgtEl>
                                        <p:attrNameLst>
                                          <p:attrName>ppt_w</p:attrName>
                                        </p:attrNameLst>
                                      </p:cBhvr>
                                      <p:tavLst>
                                        <p:tav tm="0">
                                          <p:val>
                                            <p:strVal val="#ppt_w*.05"/>
                                          </p:val>
                                        </p:tav>
                                        <p:tav tm="100000">
                                          <p:val>
                                            <p:strVal val="#ppt_w"/>
                                          </p:val>
                                        </p:tav>
                                      </p:tavLst>
                                    </p:anim>
                                    <p:anim calcmode="lin" valueType="num">
                                      <p:cBhvr>
                                        <p:cTn id="10" dur="1000" fill="hold"/>
                                        <p:tgtEl>
                                          <p:spTgt spid="413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3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3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3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3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4115"/>
                                        </p:tgtEl>
                                        <p:attrNameLst>
                                          <p:attrName>style.visibility</p:attrName>
                                        </p:attrNameLst>
                                      </p:cBhvr>
                                      <p:to>
                                        <p:strVal val="visible"/>
                                      </p:to>
                                    </p:set>
                                    <p:anim calcmode="lin" valueType="num">
                                      <p:cBhvr>
                                        <p:cTn id="19" dur="500" decel="50000" fill="hold">
                                          <p:stCondLst>
                                            <p:cond delay="0"/>
                                          </p:stCondLst>
                                        </p:cTn>
                                        <p:tgtEl>
                                          <p:spTgt spid="411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11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115"/>
                                        </p:tgtEl>
                                        <p:attrNameLst>
                                          <p:attrName>ppt_w</p:attrName>
                                        </p:attrNameLst>
                                      </p:cBhvr>
                                      <p:tavLst>
                                        <p:tav tm="0">
                                          <p:val>
                                            <p:strVal val="#ppt_w*.05"/>
                                          </p:val>
                                        </p:tav>
                                        <p:tav tm="100000">
                                          <p:val>
                                            <p:strVal val="#ppt_w"/>
                                          </p:val>
                                        </p:tav>
                                      </p:tavLst>
                                    </p:anim>
                                    <p:anim calcmode="lin" valueType="num">
                                      <p:cBhvr>
                                        <p:cTn id="22" dur="1000" fill="hold"/>
                                        <p:tgtEl>
                                          <p:spTgt spid="411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11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11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11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115"/>
                                        </p:tgtEl>
                                      </p:cBhvr>
                                    </p:animEffect>
                                  </p:childTnLst>
                                  <p:subTnLst>
                                    <p:set>
                                      <p:cBhvr override="childStyle">
                                        <p:cTn dur="1" fill="hold" display="0" masterRel="nextClick" afterEffect="1"/>
                                        <p:tgtEl>
                                          <p:spTgt spid="4115"/>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xit" presetSubtype="0" fill="hold" grpId="1" nodeType="clickEffect">
                                  <p:stCondLst>
                                    <p:cond delay="0"/>
                                  </p:stCondLst>
                                  <p:childTnLst>
                                    <p:animEffect transition="out" filter="fade">
                                      <p:cBhvr>
                                        <p:cTn id="30" dur="1000"/>
                                        <p:tgtEl>
                                          <p:spTgt spid="4133"/>
                                        </p:tgtEl>
                                      </p:cBhvr>
                                    </p:animEffect>
                                    <p:anim calcmode="lin" valueType="num">
                                      <p:cBhvr>
                                        <p:cTn id="31" dur="1000"/>
                                        <p:tgtEl>
                                          <p:spTgt spid="4133"/>
                                        </p:tgtEl>
                                        <p:attrNameLst>
                                          <p:attrName>ppt_x</p:attrName>
                                        </p:attrNameLst>
                                      </p:cBhvr>
                                      <p:tavLst>
                                        <p:tav tm="0">
                                          <p:val>
                                            <p:strVal val="ppt_x"/>
                                          </p:val>
                                        </p:tav>
                                        <p:tav tm="100000">
                                          <p:val>
                                            <p:strVal val="ppt_x"/>
                                          </p:val>
                                        </p:tav>
                                      </p:tavLst>
                                    </p:anim>
                                    <p:anim calcmode="lin" valueType="num">
                                      <p:cBhvr>
                                        <p:cTn id="32" dur="1000"/>
                                        <p:tgtEl>
                                          <p:spTgt spid="4133"/>
                                        </p:tgtEl>
                                        <p:attrNameLst>
                                          <p:attrName>ppt_y</p:attrName>
                                        </p:attrNameLst>
                                      </p:cBhvr>
                                      <p:tavLst>
                                        <p:tav tm="0">
                                          <p:val>
                                            <p:strVal val="ppt_y"/>
                                          </p:val>
                                        </p:tav>
                                        <p:tav tm="100000">
                                          <p:val>
                                            <p:strVal val="ppt_y+.1"/>
                                          </p:val>
                                        </p:tav>
                                      </p:tavLst>
                                    </p:anim>
                                    <p:set>
                                      <p:cBhvr>
                                        <p:cTn id="33" dur="1" fill="hold">
                                          <p:stCondLst>
                                            <p:cond delay="999"/>
                                          </p:stCondLst>
                                        </p:cTn>
                                        <p:tgtEl>
                                          <p:spTgt spid="4133"/>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5" presetClass="entr" presetSubtype="0" fill="hold" grpId="0" nodeType="clickEffect">
                                  <p:stCondLst>
                                    <p:cond delay="0"/>
                                  </p:stCondLst>
                                  <p:childTnLst>
                                    <p:set>
                                      <p:cBhvr>
                                        <p:cTn id="37" dur="1" fill="hold">
                                          <p:stCondLst>
                                            <p:cond delay="0"/>
                                          </p:stCondLst>
                                        </p:cTn>
                                        <p:tgtEl>
                                          <p:spTgt spid="4124"/>
                                        </p:tgtEl>
                                        <p:attrNameLst>
                                          <p:attrName>style.visibility</p:attrName>
                                        </p:attrNameLst>
                                      </p:cBhvr>
                                      <p:to>
                                        <p:strVal val="visible"/>
                                      </p:to>
                                    </p:set>
                                    <p:anim calcmode="lin" valueType="num">
                                      <p:cBhvr>
                                        <p:cTn id="38" dur="500" decel="50000" fill="hold">
                                          <p:stCondLst>
                                            <p:cond delay="0"/>
                                          </p:stCondLst>
                                        </p:cTn>
                                        <p:tgtEl>
                                          <p:spTgt spid="4124"/>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4124"/>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4124"/>
                                        </p:tgtEl>
                                        <p:attrNameLst>
                                          <p:attrName>ppt_w</p:attrName>
                                        </p:attrNameLst>
                                      </p:cBhvr>
                                      <p:tavLst>
                                        <p:tav tm="0">
                                          <p:val>
                                            <p:strVal val="#ppt_w*.05"/>
                                          </p:val>
                                        </p:tav>
                                        <p:tav tm="100000">
                                          <p:val>
                                            <p:strVal val="#ppt_w"/>
                                          </p:val>
                                        </p:tav>
                                      </p:tavLst>
                                    </p:anim>
                                    <p:anim calcmode="lin" valueType="num">
                                      <p:cBhvr>
                                        <p:cTn id="41" dur="1000" fill="hold"/>
                                        <p:tgtEl>
                                          <p:spTgt spid="4124"/>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4124"/>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4124"/>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4124"/>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4124"/>
                                        </p:tgtEl>
                                      </p:cBhvr>
                                    </p:animEffect>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6" fill="hold" nodeType="clickPar">
                      <p:stCondLst>
                        <p:cond delay="indefinite"/>
                      </p:stCondLst>
                      <p:childTnLst>
                        <p:par>
                          <p:cTn id="47" fill="hold" nodeType="withGroup">
                            <p:stCondLst>
                              <p:cond delay="0"/>
                            </p:stCondLst>
                            <p:childTnLst>
                              <p:par>
                                <p:cTn id="48" presetID="25" presetClass="entr" presetSubtype="0" fill="hold" grpId="0" nodeType="clickEffect">
                                  <p:stCondLst>
                                    <p:cond delay="0"/>
                                  </p:stCondLst>
                                  <p:childTnLst>
                                    <p:set>
                                      <p:cBhvr>
                                        <p:cTn id="49" dur="1" fill="hold">
                                          <p:stCondLst>
                                            <p:cond delay="0"/>
                                          </p:stCondLst>
                                        </p:cTn>
                                        <p:tgtEl>
                                          <p:spTgt spid="78"/>
                                        </p:tgtEl>
                                        <p:attrNameLst>
                                          <p:attrName>style.visibility</p:attrName>
                                        </p:attrNameLst>
                                      </p:cBhvr>
                                      <p:to>
                                        <p:strVal val="visible"/>
                                      </p:to>
                                    </p:set>
                                    <p:anim calcmode="lin" valueType="num">
                                      <p:cBhvr>
                                        <p:cTn id="50" dur="500" decel="50000" fill="hold">
                                          <p:stCondLst>
                                            <p:cond delay="0"/>
                                          </p:stCondLst>
                                        </p:cTn>
                                        <p:tgtEl>
                                          <p:spTgt spid="78"/>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78"/>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78"/>
                                        </p:tgtEl>
                                        <p:attrNameLst>
                                          <p:attrName>ppt_w</p:attrName>
                                        </p:attrNameLst>
                                      </p:cBhvr>
                                      <p:tavLst>
                                        <p:tav tm="0">
                                          <p:val>
                                            <p:strVal val="#ppt_w*.05"/>
                                          </p:val>
                                        </p:tav>
                                        <p:tav tm="100000">
                                          <p:val>
                                            <p:strVal val="#ppt_w"/>
                                          </p:val>
                                        </p:tav>
                                      </p:tavLst>
                                    </p:anim>
                                    <p:anim calcmode="lin" valueType="num">
                                      <p:cBhvr>
                                        <p:cTn id="53" dur="1000" fill="hold"/>
                                        <p:tgtEl>
                                          <p:spTgt spid="78"/>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78"/>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78"/>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78"/>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78"/>
                                        </p:tgtEl>
                                      </p:cBhvr>
                                    </p:animEffect>
                                  </p:childTnLst>
                                  <p:subTnLst>
                                    <p:set>
                                      <p:cBhvr override="childStyle">
                                        <p:cTn dur="1" fill="hold" display="0" masterRel="nextClick" afterEffect="1"/>
                                        <p:tgtEl>
                                          <p:spTgt spid="78"/>
                                        </p:tgtEl>
                                        <p:attrNameLst>
                                          <p:attrName>style.visibility</p:attrName>
                                        </p:attrNameLst>
                                      </p:cBhvr>
                                      <p:to>
                                        <p:strVal val="hidden"/>
                                      </p:to>
                                    </p:se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par>
                    <p:cTn id="58" fill="hold" nodeType="clickPar">
                      <p:stCondLst>
                        <p:cond delay="indefinite"/>
                      </p:stCondLst>
                      <p:childTnLst>
                        <p:par>
                          <p:cTn id="59" fill="hold" nodeType="withGroup">
                            <p:stCondLst>
                              <p:cond delay="0"/>
                            </p:stCondLst>
                            <p:childTnLst>
                              <p:par>
                                <p:cTn id="60" presetID="42" presetClass="exit" presetSubtype="0" fill="hold" grpId="1" nodeType="clickEffect">
                                  <p:stCondLst>
                                    <p:cond delay="0"/>
                                  </p:stCondLst>
                                  <p:childTnLst>
                                    <p:animEffect transition="out" filter="fade">
                                      <p:cBhvr>
                                        <p:cTn id="61" dur="1000"/>
                                        <p:tgtEl>
                                          <p:spTgt spid="4124"/>
                                        </p:tgtEl>
                                      </p:cBhvr>
                                    </p:animEffect>
                                    <p:anim calcmode="lin" valueType="num">
                                      <p:cBhvr>
                                        <p:cTn id="62" dur="1000"/>
                                        <p:tgtEl>
                                          <p:spTgt spid="4124"/>
                                        </p:tgtEl>
                                        <p:attrNameLst>
                                          <p:attrName>ppt_x</p:attrName>
                                        </p:attrNameLst>
                                      </p:cBhvr>
                                      <p:tavLst>
                                        <p:tav tm="0">
                                          <p:val>
                                            <p:strVal val="ppt_x"/>
                                          </p:val>
                                        </p:tav>
                                        <p:tav tm="100000">
                                          <p:val>
                                            <p:strVal val="ppt_x"/>
                                          </p:val>
                                        </p:tav>
                                      </p:tavLst>
                                    </p:anim>
                                    <p:anim calcmode="lin" valueType="num">
                                      <p:cBhvr>
                                        <p:cTn id="63" dur="1000"/>
                                        <p:tgtEl>
                                          <p:spTgt spid="4124"/>
                                        </p:tgtEl>
                                        <p:attrNameLst>
                                          <p:attrName>ppt_y</p:attrName>
                                        </p:attrNameLst>
                                      </p:cBhvr>
                                      <p:tavLst>
                                        <p:tav tm="0">
                                          <p:val>
                                            <p:strVal val="ppt_y"/>
                                          </p:val>
                                        </p:tav>
                                        <p:tav tm="100000">
                                          <p:val>
                                            <p:strVal val="ppt_y+.1"/>
                                          </p:val>
                                        </p:tav>
                                      </p:tavLst>
                                    </p:anim>
                                    <p:set>
                                      <p:cBhvr>
                                        <p:cTn id="64" dur="1" fill="hold">
                                          <p:stCondLst>
                                            <p:cond delay="999"/>
                                          </p:stCondLst>
                                        </p:cTn>
                                        <p:tgtEl>
                                          <p:spTgt spid="4124"/>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25" presetClass="entr" presetSubtype="0" fill="hold" grpId="0" nodeType="clickEffect">
                                  <p:stCondLst>
                                    <p:cond delay="0"/>
                                  </p:stCondLst>
                                  <p:childTnLst>
                                    <p:set>
                                      <p:cBhvr>
                                        <p:cTn id="68" dur="1" fill="hold">
                                          <p:stCondLst>
                                            <p:cond delay="0"/>
                                          </p:stCondLst>
                                        </p:cTn>
                                        <p:tgtEl>
                                          <p:spTgt spid="4125"/>
                                        </p:tgtEl>
                                        <p:attrNameLst>
                                          <p:attrName>style.visibility</p:attrName>
                                        </p:attrNameLst>
                                      </p:cBhvr>
                                      <p:to>
                                        <p:strVal val="visible"/>
                                      </p:to>
                                    </p:set>
                                    <p:anim calcmode="lin" valueType="num">
                                      <p:cBhvr>
                                        <p:cTn id="69" dur="500" decel="50000" fill="hold">
                                          <p:stCondLst>
                                            <p:cond delay="0"/>
                                          </p:stCondLst>
                                        </p:cTn>
                                        <p:tgtEl>
                                          <p:spTgt spid="4125"/>
                                        </p:tgtEl>
                                        <p:attrNameLst>
                                          <p:attrName>style.rotation</p:attrName>
                                        </p:attrNameLst>
                                      </p:cBhvr>
                                      <p:tavLst>
                                        <p:tav tm="0">
                                          <p:val>
                                            <p:fltVal val="-90"/>
                                          </p:val>
                                        </p:tav>
                                        <p:tav tm="100000">
                                          <p:val>
                                            <p:fltVal val="0"/>
                                          </p:val>
                                        </p:tav>
                                      </p:tavLst>
                                    </p:anim>
                                    <p:anim calcmode="lin" valueType="num">
                                      <p:cBhvr>
                                        <p:cTn id="70" dur="500" decel="50000" fill="hold">
                                          <p:stCondLst>
                                            <p:cond delay="0"/>
                                          </p:stCondLst>
                                        </p:cTn>
                                        <p:tgtEl>
                                          <p:spTgt spid="4125"/>
                                        </p:tgtEl>
                                        <p:attrNameLst>
                                          <p:attrName>ppt_w</p:attrName>
                                        </p:attrNameLst>
                                      </p:cBhvr>
                                      <p:tavLst>
                                        <p:tav tm="0">
                                          <p:val>
                                            <p:strVal val="#ppt_w"/>
                                          </p:val>
                                        </p:tav>
                                        <p:tav tm="100000">
                                          <p:val>
                                            <p:strVal val="#ppt_w*.05"/>
                                          </p:val>
                                        </p:tav>
                                      </p:tavLst>
                                    </p:anim>
                                    <p:anim calcmode="lin" valueType="num">
                                      <p:cBhvr>
                                        <p:cTn id="71" dur="500" accel="50000" fill="hold">
                                          <p:stCondLst>
                                            <p:cond delay="500"/>
                                          </p:stCondLst>
                                        </p:cTn>
                                        <p:tgtEl>
                                          <p:spTgt spid="4125"/>
                                        </p:tgtEl>
                                        <p:attrNameLst>
                                          <p:attrName>ppt_w</p:attrName>
                                        </p:attrNameLst>
                                      </p:cBhvr>
                                      <p:tavLst>
                                        <p:tav tm="0">
                                          <p:val>
                                            <p:strVal val="#ppt_w*.05"/>
                                          </p:val>
                                        </p:tav>
                                        <p:tav tm="100000">
                                          <p:val>
                                            <p:strVal val="#ppt_w"/>
                                          </p:val>
                                        </p:tav>
                                      </p:tavLst>
                                    </p:anim>
                                    <p:anim calcmode="lin" valueType="num">
                                      <p:cBhvr>
                                        <p:cTn id="72" dur="1000" fill="hold"/>
                                        <p:tgtEl>
                                          <p:spTgt spid="4125"/>
                                        </p:tgtEl>
                                        <p:attrNameLst>
                                          <p:attrName>ppt_h</p:attrName>
                                        </p:attrNameLst>
                                      </p:cBhvr>
                                      <p:tavLst>
                                        <p:tav tm="0">
                                          <p:val>
                                            <p:strVal val="#ppt_h"/>
                                          </p:val>
                                        </p:tav>
                                        <p:tav tm="100000">
                                          <p:val>
                                            <p:strVal val="#ppt_h"/>
                                          </p:val>
                                        </p:tav>
                                      </p:tavLst>
                                    </p:anim>
                                    <p:anim calcmode="lin" valueType="num">
                                      <p:cBhvr>
                                        <p:cTn id="73" dur="500" decel="50000" fill="hold">
                                          <p:stCondLst>
                                            <p:cond delay="0"/>
                                          </p:stCondLst>
                                        </p:cTn>
                                        <p:tgtEl>
                                          <p:spTgt spid="4125"/>
                                        </p:tgtEl>
                                        <p:attrNameLst>
                                          <p:attrName>ppt_x</p:attrName>
                                        </p:attrNameLst>
                                      </p:cBhvr>
                                      <p:tavLst>
                                        <p:tav tm="0">
                                          <p:val>
                                            <p:strVal val="#ppt_x+.4"/>
                                          </p:val>
                                        </p:tav>
                                        <p:tav tm="100000">
                                          <p:val>
                                            <p:strVal val="#ppt_x"/>
                                          </p:val>
                                        </p:tav>
                                      </p:tavLst>
                                    </p:anim>
                                    <p:anim calcmode="lin" valueType="num">
                                      <p:cBhvr>
                                        <p:cTn id="74" dur="500" decel="50000" fill="hold">
                                          <p:stCondLst>
                                            <p:cond delay="0"/>
                                          </p:stCondLst>
                                        </p:cTn>
                                        <p:tgtEl>
                                          <p:spTgt spid="4125"/>
                                        </p:tgtEl>
                                        <p:attrNameLst>
                                          <p:attrName>ppt_y</p:attrName>
                                        </p:attrNameLst>
                                      </p:cBhvr>
                                      <p:tavLst>
                                        <p:tav tm="0">
                                          <p:val>
                                            <p:strVal val="#ppt_y-.2"/>
                                          </p:val>
                                        </p:tav>
                                        <p:tav tm="100000">
                                          <p:val>
                                            <p:strVal val="#ppt_y+.1"/>
                                          </p:val>
                                        </p:tav>
                                      </p:tavLst>
                                    </p:anim>
                                    <p:anim calcmode="lin" valueType="num">
                                      <p:cBhvr>
                                        <p:cTn id="75" dur="500" accel="50000" fill="hold">
                                          <p:stCondLst>
                                            <p:cond delay="500"/>
                                          </p:stCondLst>
                                        </p:cTn>
                                        <p:tgtEl>
                                          <p:spTgt spid="4125"/>
                                        </p:tgtEl>
                                        <p:attrNameLst>
                                          <p:attrName>ppt_y</p:attrName>
                                        </p:attrNameLst>
                                      </p:cBhvr>
                                      <p:tavLst>
                                        <p:tav tm="0">
                                          <p:val>
                                            <p:strVal val="#ppt_y+.1"/>
                                          </p:val>
                                        </p:tav>
                                        <p:tav tm="100000">
                                          <p:val>
                                            <p:strVal val="#ppt_y"/>
                                          </p:val>
                                        </p:tav>
                                      </p:tavLst>
                                    </p:anim>
                                    <p:animEffect transition="in" filter="fade">
                                      <p:cBhvr>
                                        <p:cTn id="76" dur="1000" decel="50000">
                                          <p:stCondLst>
                                            <p:cond delay="0"/>
                                          </p:stCondLst>
                                        </p:cTn>
                                        <p:tgtEl>
                                          <p:spTgt spid="4125"/>
                                        </p:tgtEl>
                                      </p:cBhvr>
                                    </p:animEffect>
                                  </p:childTnLst>
                                  <p:subTnLst>
                                    <p:audio>
                                      <p:cMediaNode>
                                        <p:cTn display="0" masterRel="sameClick">
                                          <p:stCondLst>
                                            <p:cond evt="begin" delay="0">
                                              <p:tn val="67"/>
                                            </p:cond>
                                          </p:stCondLst>
                                          <p:endCondLst>
                                            <p:cond evt="onStopAudio" delay="0">
                                              <p:tgtEl>
                                                <p:sldTgt/>
                                              </p:tgtEl>
                                            </p:cond>
                                          </p:endCondLst>
                                        </p:cTn>
                                        <p:tgtEl>
                                          <p:sndTgt r:embed="rId2" name="chimes.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25" presetClass="entr" presetSubtype="0" fill="hold" grpId="0" nodeType="clickEffect">
                                  <p:stCondLst>
                                    <p:cond delay="0"/>
                                  </p:stCondLst>
                                  <p:childTnLst>
                                    <p:set>
                                      <p:cBhvr>
                                        <p:cTn id="80" dur="1" fill="hold">
                                          <p:stCondLst>
                                            <p:cond delay="0"/>
                                          </p:stCondLst>
                                        </p:cTn>
                                        <p:tgtEl>
                                          <p:spTgt spid="79"/>
                                        </p:tgtEl>
                                        <p:attrNameLst>
                                          <p:attrName>style.visibility</p:attrName>
                                        </p:attrNameLst>
                                      </p:cBhvr>
                                      <p:to>
                                        <p:strVal val="visible"/>
                                      </p:to>
                                    </p:set>
                                    <p:anim calcmode="lin" valueType="num">
                                      <p:cBhvr>
                                        <p:cTn id="81" dur="500" decel="50000" fill="hold">
                                          <p:stCondLst>
                                            <p:cond delay="0"/>
                                          </p:stCondLst>
                                        </p:cTn>
                                        <p:tgtEl>
                                          <p:spTgt spid="79"/>
                                        </p:tgtEl>
                                        <p:attrNameLst>
                                          <p:attrName>style.rotation</p:attrName>
                                        </p:attrNameLst>
                                      </p:cBhvr>
                                      <p:tavLst>
                                        <p:tav tm="0">
                                          <p:val>
                                            <p:fltVal val="-90"/>
                                          </p:val>
                                        </p:tav>
                                        <p:tav tm="100000">
                                          <p:val>
                                            <p:fltVal val="0"/>
                                          </p:val>
                                        </p:tav>
                                      </p:tavLst>
                                    </p:anim>
                                    <p:anim calcmode="lin" valueType="num">
                                      <p:cBhvr>
                                        <p:cTn id="82" dur="500" decel="50000" fill="hold">
                                          <p:stCondLst>
                                            <p:cond delay="0"/>
                                          </p:stCondLst>
                                        </p:cTn>
                                        <p:tgtEl>
                                          <p:spTgt spid="79"/>
                                        </p:tgtEl>
                                        <p:attrNameLst>
                                          <p:attrName>ppt_w</p:attrName>
                                        </p:attrNameLst>
                                      </p:cBhvr>
                                      <p:tavLst>
                                        <p:tav tm="0">
                                          <p:val>
                                            <p:strVal val="#ppt_w"/>
                                          </p:val>
                                        </p:tav>
                                        <p:tav tm="100000">
                                          <p:val>
                                            <p:strVal val="#ppt_w*.05"/>
                                          </p:val>
                                        </p:tav>
                                      </p:tavLst>
                                    </p:anim>
                                    <p:anim calcmode="lin" valueType="num">
                                      <p:cBhvr>
                                        <p:cTn id="83" dur="500" accel="50000" fill="hold">
                                          <p:stCondLst>
                                            <p:cond delay="500"/>
                                          </p:stCondLst>
                                        </p:cTn>
                                        <p:tgtEl>
                                          <p:spTgt spid="79"/>
                                        </p:tgtEl>
                                        <p:attrNameLst>
                                          <p:attrName>ppt_w</p:attrName>
                                        </p:attrNameLst>
                                      </p:cBhvr>
                                      <p:tavLst>
                                        <p:tav tm="0">
                                          <p:val>
                                            <p:strVal val="#ppt_w*.05"/>
                                          </p:val>
                                        </p:tav>
                                        <p:tav tm="100000">
                                          <p:val>
                                            <p:strVal val="#ppt_w"/>
                                          </p:val>
                                        </p:tav>
                                      </p:tavLst>
                                    </p:anim>
                                    <p:anim calcmode="lin" valueType="num">
                                      <p:cBhvr>
                                        <p:cTn id="84" dur="1000" fill="hold"/>
                                        <p:tgtEl>
                                          <p:spTgt spid="79"/>
                                        </p:tgtEl>
                                        <p:attrNameLst>
                                          <p:attrName>ppt_h</p:attrName>
                                        </p:attrNameLst>
                                      </p:cBhvr>
                                      <p:tavLst>
                                        <p:tav tm="0">
                                          <p:val>
                                            <p:strVal val="#ppt_h"/>
                                          </p:val>
                                        </p:tav>
                                        <p:tav tm="100000">
                                          <p:val>
                                            <p:strVal val="#ppt_h"/>
                                          </p:val>
                                        </p:tav>
                                      </p:tavLst>
                                    </p:anim>
                                    <p:anim calcmode="lin" valueType="num">
                                      <p:cBhvr>
                                        <p:cTn id="85" dur="500" decel="50000" fill="hold">
                                          <p:stCondLst>
                                            <p:cond delay="0"/>
                                          </p:stCondLst>
                                        </p:cTn>
                                        <p:tgtEl>
                                          <p:spTgt spid="79"/>
                                        </p:tgtEl>
                                        <p:attrNameLst>
                                          <p:attrName>ppt_x</p:attrName>
                                        </p:attrNameLst>
                                      </p:cBhvr>
                                      <p:tavLst>
                                        <p:tav tm="0">
                                          <p:val>
                                            <p:strVal val="#ppt_x+.4"/>
                                          </p:val>
                                        </p:tav>
                                        <p:tav tm="100000">
                                          <p:val>
                                            <p:strVal val="#ppt_x"/>
                                          </p:val>
                                        </p:tav>
                                      </p:tavLst>
                                    </p:anim>
                                    <p:anim calcmode="lin" valueType="num">
                                      <p:cBhvr>
                                        <p:cTn id="86" dur="500" decel="50000" fill="hold">
                                          <p:stCondLst>
                                            <p:cond delay="0"/>
                                          </p:stCondLst>
                                        </p:cTn>
                                        <p:tgtEl>
                                          <p:spTgt spid="79"/>
                                        </p:tgtEl>
                                        <p:attrNameLst>
                                          <p:attrName>ppt_y</p:attrName>
                                        </p:attrNameLst>
                                      </p:cBhvr>
                                      <p:tavLst>
                                        <p:tav tm="0">
                                          <p:val>
                                            <p:strVal val="#ppt_y-.2"/>
                                          </p:val>
                                        </p:tav>
                                        <p:tav tm="100000">
                                          <p:val>
                                            <p:strVal val="#ppt_y+.1"/>
                                          </p:val>
                                        </p:tav>
                                      </p:tavLst>
                                    </p:anim>
                                    <p:anim calcmode="lin" valueType="num">
                                      <p:cBhvr>
                                        <p:cTn id="87" dur="500" accel="50000" fill="hold">
                                          <p:stCondLst>
                                            <p:cond delay="500"/>
                                          </p:stCondLst>
                                        </p:cTn>
                                        <p:tgtEl>
                                          <p:spTgt spid="79"/>
                                        </p:tgtEl>
                                        <p:attrNameLst>
                                          <p:attrName>ppt_y</p:attrName>
                                        </p:attrNameLst>
                                      </p:cBhvr>
                                      <p:tavLst>
                                        <p:tav tm="0">
                                          <p:val>
                                            <p:strVal val="#ppt_y+.1"/>
                                          </p:val>
                                        </p:tav>
                                        <p:tav tm="100000">
                                          <p:val>
                                            <p:strVal val="#ppt_y"/>
                                          </p:val>
                                        </p:tav>
                                      </p:tavLst>
                                    </p:anim>
                                    <p:animEffect transition="in" filter="fade">
                                      <p:cBhvr>
                                        <p:cTn id="88" dur="1000" decel="50000">
                                          <p:stCondLst>
                                            <p:cond delay="0"/>
                                          </p:stCondLst>
                                        </p:cTn>
                                        <p:tgtEl>
                                          <p:spTgt spid="79"/>
                                        </p:tgtEl>
                                      </p:cBhvr>
                                    </p:animEffect>
                                  </p:childTnLst>
                                  <p:subTnLst>
                                    <p:set>
                                      <p:cBhvr override="childStyle">
                                        <p:cTn dur="1" fill="hold" display="0" masterRel="nextClick" afterEffect="1"/>
                                        <p:tgtEl>
                                          <p:spTgt spid="79"/>
                                        </p:tgtEl>
                                        <p:attrNameLst>
                                          <p:attrName>style.visibility</p:attrName>
                                        </p:attrNameLst>
                                      </p:cBhvr>
                                      <p:to>
                                        <p:strVal val="hidden"/>
                                      </p:to>
                                    </p:set>
                                    <p:audio>
                                      <p:cMediaNode>
                                        <p:cTn display="0" masterRel="sameClick">
                                          <p:stCondLst>
                                            <p:cond evt="begin" delay="0">
                                              <p:tn val="79"/>
                                            </p:cond>
                                          </p:stCondLst>
                                          <p:endCondLst>
                                            <p:cond evt="onStopAudio" delay="0">
                                              <p:tgtEl>
                                                <p:sldTgt/>
                                              </p:tgtEl>
                                            </p:cond>
                                          </p:endCondLst>
                                        </p:cTn>
                                        <p:tgtEl>
                                          <p:sndTgt r:embed="rId2" name="chimes.wav"/>
                                        </p:tgtEl>
                                      </p:cMediaNode>
                                    </p:audio>
                                  </p:subTnLst>
                                </p:cTn>
                              </p:par>
                            </p:childTnLst>
                          </p:cTn>
                        </p:par>
                      </p:childTnLst>
                    </p:cTn>
                  </p:par>
                  <p:par>
                    <p:cTn id="89" fill="hold" nodeType="clickPar">
                      <p:stCondLst>
                        <p:cond delay="indefinite"/>
                      </p:stCondLst>
                      <p:childTnLst>
                        <p:par>
                          <p:cTn id="90" fill="hold" nodeType="withGroup">
                            <p:stCondLst>
                              <p:cond delay="0"/>
                            </p:stCondLst>
                            <p:childTnLst>
                              <p:par>
                                <p:cTn id="91" presetID="42" presetClass="exit" presetSubtype="0" fill="hold" grpId="1" nodeType="clickEffect">
                                  <p:stCondLst>
                                    <p:cond delay="0"/>
                                  </p:stCondLst>
                                  <p:childTnLst>
                                    <p:animEffect transition="out" filter="fade">
                                      <p:cBhvr>
                                        <p:cTn id="92" dur="1000"/>
                                        <p:tgtEl>
                                          <p:spTgt spid="4125"/>
                                        </p:tgtEl>
                                      </p:cBhvr>
                                    </p:animEffect>
                                    <p:anim calcmode="lin" valueType="num">
                                      <p:cBhvr>
                                        <p:cTn id="93" dur="1000"/>
                                        <p:tgtEl>
                                          <p:spTgt spid="4125"/>
                                        </p:tgtEl>
                                        <p:attrNameLst>
                                          <p:attrName>ppt_x</p:attrName>
                                        </p:attrNameLst>
                                      </p:cBhvr>
                                      <p:tavLst>
                                        <p:tav tm="0">
                                          <p:val>
                                            <p:strVal val="ppt_x"/>
                                          </p:val>
                                        </p:tav>
                                        <p:tav tm="100000">
                                          <p:val>
                                            <p:strVal val="ppt_x"/>
                                          </p:val>
                                        </p:tav>
                                      </p:tavLst>
                                    </p:anim>
                                    <p:anim calcmode="lin" valueType="num">
                                      <p:cBhvr>
                                        <p:cTn id="94" dur="1000"/>
                                        <p:tgtEl>
                                          <p:spTgt spid="4125"/>
                                        </p:tgtEl>
                                        <p:attrNameLst>
                                          <p:attrName>ppt_y</p:attrName>
                                        </p:attrNameLst>
                                      </p:cBhvr>
                                      <p:tavLst>
                                        <p:tav tm="0">
                                          <p:val>
                                            <p:strVal val="ppt_y"/>
                                          </p:val>
                                        </p:tav>
                                        <p:tav tm="100000">
                                          <p:val>
                                            <p:strVal val="ppt_y+.1"/>
                                          </p:val>
                                        </p:tav>
                                      </p:tavLst>
                                    </p:anim>
                                    <p:set>
                                      <p:cBhvr>
                                        <p:cTn id="95" dur="1" fill="hold">
                                          <p:stCondLst>
                                            <p:cond delay="999"/>
                                          </p:stCondLst>
                                        </p:cTn>
                                        <p:tgtEl>
                                          <p:spTgt spid="4125"/>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5" presetClass="entr" presetSubtype="0" fill="hold" grpId="0" nodeType="clickEffect">
                                  <p:stCondLst>
                                    <p:cond delay="0"/>
                                  </p:stCondLst>
                                  <p:childTnLst>
                                    <p:set>
                                      <p:cBhvr>
                                        <p:cTn id="99" dur="1" fill="hold">
                                          <p:stCondLst>
                                            <p:cond delay="0"/>
                                          </p:stCondLst>
                                        </p:cTn>
                                        <p:tgtEl>
                                          <p:spTgt spid="4126"/>
                                        </p:tgtEl>
                                        <p:attrNameLst>
                                          <p:attrName>style.visibility</p:attrName>
                                        </p:attrNameLst>
                                      </p:cBhvr>
                                      <p:to>
                                        <p:strVal val="visible"/>
                                      </p:to>
                                    </p:set>
                                    <p:anim calcmode="lin" valueType="num">
                                      <p:cBhvr>
                                        <p:cTn id="100" dur="500" decel="50000" fill="hold">
                                          <p:stCondLst>
                                            <p:cond delay="0"/>
                                          </p:stCondLst>
                                        </p:cTn>
                                        <p:tgtEl>
                                          <p:spTgt spid="4126"/>
                                        </p:tgtEl>
                                        <p:attrNameLst>
                                          <p:attrName>style.rotation</p:attrName>
                                        </p:attrNameLst>
                                      </p:cBhvr>
                                      <p:tavLst>
                                        <p:tav tm="0">
                                          <p:val>
                                            <p:fltVal val="-90"/>
                                          </p:val>
                                        </p:tav>
                                        <p:tav tm="100000">
                                          <p:val>
                                            <p:fltVal val="0"/>
                                          </p:val>
                                        </p:tav>
                                      </p:tavLst>
                                    </p:anim>
                                    <p:anim calcmode="lin" valueType="num">
                                      <p:cBhvr>
                                        <p:cTn id="101" dur="500" decel="50000" fill="hold">
                                          <p:stCondLst>
                                            <p:cond delay="0"/>
                                          </p:stCondLst>
                                        </p:cTn>
                                        <p:tgtEl>
                                          <p:spTgt spid="4126"/>
                                        </p:tgtEl>
                                        <p:attrNameLst>
                                          <p:attrName>ppt_w</p:attrName>
                                        </p:attrNameLst>
                                      </p:cBhvr>
                                      <p:tavLst>
                                        <p:tav tm="0">
                                          <p:val>
                                            <p:strVal val="#ppt_w"/>
                                          </p:val>
                                        </p:tav>
                                        <p:tav tm="100000">
                                          <p:val>
                                            <p:strVal val="#ppt_w*.05"/>
                                          </p:val>
                                        </p:tav>
                                      </p:tavLst>
                                    </p:anim>
                                    <p:anim calcmode="lin" valueType="num">
                                      <p:cBhvr>
                                        <p:cTn id="102" dur="500" accel="50000" fill="hold">
                                          <p:stCondLst>
                                            <p:cond delay="500"/>
                                          </p:stCondLst>
                                        </p:cTn>
                                        <p:tgtEl>
                                          <p:spTgt spid="4126"/>
                                        </p:tgtEl>
                                        <p:attrNameLst>
                                          <p:attrName>ppt_w</p:attrName>
                                        </p:attrNameLst>
                                      </p:cBhvr>
                                      <p:tavLst>
                                        <p:tav tm="0">
                                          <p:val>
                                            <p:strVal val="#ppt_w*.05"/>
                                          </p:val>
                                        </p:tav>
                                        <p:tav tm="100000">
                                          <p:val>
                                            <p:strVal val="#ppt_w"/>
                                          </p:val>
                                        </p:tav>
                                      </p:tavLst>
                                    </p:anim>
                                    <p:anim calcmode="lin" valueType="num">
                                      <p:cBhvr>
                                        <p:cTn id="103" dur="1000" fill="hold"/>
                                        <p:tgtEl>
                                          <p:spTgt spid="4126"/>
                                        </p:tgtEl>
                                        <p:attrNameLst>
                                          <p:attrName>ppt_h</p:attrName>
                                        </p:attrNameLst>
                                      </p:cBhvr>
                                      <p:tavLst>
                                        <p:tav tm="0">
                                          <p:val>
                                            <p:strVal val="#ppt_h"/>
                                          </p:val>
                                        </p:tav>
                                        <p:tav tm="100000">
                                          <p:val>
                                            <p:strVal val="#ppt_h"/>
                                          </p:val>
                                        </p:tav>
                                      </p:tavLst>
                                    </p:anim>
                                    <p:anim calcmode="lin" valueType="num">
                                      <p:cBhvr>
                                        <p:cTn id="104" dur="500" decel="50000" fill="hold">
                                          <p:stCondLst>
                                            <p:cond delay="0"/>
                                          </p:stCondLst>
                                        </p:cTn>
                                        <p:tgtEl>
                                          <p:spTgt spid="4126"/>
                                        </p:tgtEl>
                                        <p:attrNameLst>
                                          <p:attrName>ppt_x</p:attrName>
                                        </p:attrNameLst>
                                      </p:cBhvr>
                                      <p:tavLst>
                                        <p:tav tm="0">
                                          <p:val>
                                            <p:strVal val="#ppt_x+.4"/>
                                          </p:val>
                                        </p:tav>
                                        <p:tav tm="100000">
                                          <p:val>
                                            <p:strVal val="#ppt_x"/>
                                          </p:val>
                                        </p:tav>
                                      </p:tavLst>
                                    </p:anim>
                                    <p:anim calcmode="lin" valueType="num">
                                      <p:cBhvr>
                                        <p:cTn id="105" dur="500" decel="50000" fill="hold">
                                          <p:stCondLst>
                                            <p:cond delay="0"/>
                                          </p:stCondLst>
                                        </p:cTn>
                                        <p:tgtEl>
                                          <p:spTgt spid="4126"/>
                                        </p:tgtEl>
                                        <p:attrNameLst>
                                          <p:attrName>ppt_y</p:attrName>
                                        </p:attrNameLst>
                                      </p:cBhvr>
                                      <p:tavLst>
                                        <p:tav tm="0">
                                          <p:val>
                                            <p:strVal val="#ppt_y-.2"/>
                                          </p:val>
                                        </p:tav>
                                        <p:tav tm="100000">
                                          <p:val>
                                            <p:strVal val="#ppt_y+.1"/>
                                          </p:val>
                                        </p:tav>
                                      </p:tavLst>
                                    </p:anim>
                                    <p:anim calcmode="lin" valueType="num">
                                      <p:cBhvr>
                                        <p:cTn id="106" dur="500" accel="50000" fill="hold">
                                          <p:stCondLst>
                                            <p:cond delay="500"/>
                                          </p:stCondLst>
                                        </p:cTn>
                                        <p:tgtEl>
                                          <p:spTgt spid="4126"/>
                                        </p:tgtEl>
                                        <p:attrNameLst>
                                          <p:attrName>ppt_y</p:attrName>
                                        </p:attrNameLst>
                                      </p:cBhvr>
                                      <p:tavLst>
                                        <p:tav tm="0">
                                          <p:val>
                                            <p:strVal val="#ppt_y+.1"/>
                                          </p:val>
                                        </p:tav>
                                        <p:tav tm="100000">
                                          <p:val>
                                            <p:strVal val="#ppt_y"/>
                                          </p:val>
                                        </p:tav>
                                      </p:tavLst>
                                    </p:anim>
                                    <p:animEffect transition="in" filter="fade">
                                      <p:cBhvr>
                                        <p:cTn id="107" dur="1000" decel="50000">
                                          <p:stCondLst>
                                            <p:cond delay="0"/>
                                          </p:stCondLst>
                                        </p:cTn>
                                        <p:tgtEl>
                                          <p:spTgt spid="4126"/>
                                        </p:tgtEl>
                                      </p:cBhvr>
                                    </p:animEffect>
                                  </p:childTnLst>
                                  <p:subTnLst>
                                    <p:audio>
                                      <p:cMediaNode>
                                        <p:cTn display="0" masterRel="sameClick">
                                          <p:stCondLst>
                                            <p:cond evt="begin" delay="0">
                                              <p:tn val="98"/>
                                            </p:cond>
                                          </p:stCondLst>
                                          <p:endCondLst>
                                            <p:cond evt="onStopAudio" delay="0">
                                              <p:tgtEl>
                                                <p:sldTgt/>
                                              </p:tgtEl>
                                            </p:cond>
                                          </p:endCondLst>
                                        </p:cTn>
                                        <p:tgtEl>
                                          <p:sndTgt r:embed="rId2" name="chimes.wav"/>
                                        </p:tgtEl>
                                      </p:cMediaNode>
                                    </p:audio>
                                  </p:subTnLst>
                                </p:cTn>
                              </p:par>
                            </p:childTnLst>
                          </p:cTn>
                        </p:par>
                      </p:childTnLst>
                    </p:cTn>
                  </p:par>
                  <p:par>
                    <p:cTn id="108" fill="hold" nodeType="clickPar">
                      <p:stCondLst>
                        <p:cond delay="indefinite"/>
                      </p:stCondLst>
                      <p:childTnLst>
                        <p:par>
                          <p:cTn id="109" fill="hold" nodeType="withGroup">
                            <p:stCondLst>
                              <p:cond delay="0"/>
                            </p:stCondLst>
                            <p:childTnLst>
                              <p:par>
                                <p:cTn id="110" presetID="25" presetClass="entr" presetSubtype="0" fill="hold" grpId="0" nodeType="clickEffect">
                                  <p:stCondLst>
                                    <p:cond delay="0"/>
                                  </p:stCondLst>
                                  <p:childTnLst>
                                    <p:set>
                                      <p:cBhvr>
                                        <p:cTn id="111" dur="1" fill="hold">
                                          <p:stCondLst>
                                            <p:cond delay="0"/>
                                          </p:stCondLst>
                                        </p:cTn>
                                        <p:tgtEl>
                                          <p:spTgt spid="80"/>
                                        </p:tgtEl>
                                        <p:attrNameLst>
                                          <p:attrName>style.visibility</p:attrName>
                                        </p:attrNameLst>
                                      </p:cBhvr>
                                      <p:to>
                                        <p:strVal val="visible"/>
                                      </p:to>
                                    </p:set>
                                    <p:anim calcmode="lin" valueType="num">
                                      <p:cBhvr>
                                        <p:cTn id="112" dur="500" decel="50000" fill="hold">
                                          <p:stCondLst>
                                            <p:cond delay="0"/>
                                          </p:stCondLst>
                                        </p:cTn>
                                        <p:tgtEl>
                                          <p:spTgt spid="80"/>
                                        </p:tgtEl>
                                        <p:attrNameLst>
                                          <p:attrName>style.rotation</p:attrName>
                                        </p:attrNameLst>
                                      </p:cBhvr>
                                      <p:tavLst>
                                        <p:tav tm="0">
                                          <p:val>
                                            <p:fltVal val="-90"/>
                                          </p:val>
                                        </p:tav>
                                        <p:tav tm="100000">
                                          <p:val>
                                            <p:fltVal val="0"/>
                                          </p:val>
                                        </p:tav>
                                      </p:tavLst>
                                    </p:anim>
                                    <p:anim calcmode="lin" valueType="num">
                                      <p:cBhvr>
                                        <p:cTn id="113" dur="500" decel="50000" fill="hold">
                                          <p:stCondLst>
                                            <p:cond delay="0"/>
                                          </p:stCondLst>
                                        </p:cTn>
                                        <p:tgtEl>
                                          <p:spTgt spid="80"/>
                                        </p:tgtEl>
                                        <p:attrNameLst>
                                          <p:attrName>ppt_w</p:attrName>
                                        </p:attrNameLst>
                                      </p:cBhvr>
                                      <p:tavLst>
                                        <p:tav tm="0">
                                          <p:val>
                                            <p:strVal val="#ppt_w"/>
                                          </p:val>
                                        </p:tav>
                                        <p:tav tm="100000">
                                          <p:val>
                                            <p:strVal val="#ppt_w*.05"/>
                                          </p:val>
                                        </p:tav>
                                      </p:tavLst>
                                    </p:anim>
                                    <p:anim calcmode="lin" valueType="num">
                                      <p:cBhvr>
                                        <p:cTn id="114" dur="500" accel="50000" fill="hold">
                                          <p:stCondLst>
                                            <p:cond delay="500"/>
                                          </p:stCondLst>
                                        </p:cTn>
                                        <p:tgtEl>
                                          <p:spTgt spid="80"/>
                                        </p:tgtEl>
                                        <p:attrNameLst>
                                          <p:attrName>ppt_w</p:attrName>
                                        </p:attrNameLst>
                                      </p:cBhvr>
                                      <p:tavLst>
                                        <p:tav tm="0">
                                          <p:val>
                                            <p:strVal val="#ppt_w*.05"/>
                                          </p:val>
                                        </p:tav>
                                        <p:tav tm="100000">
                                          <p:val>
                                            <p:strVal val="#ppt_w"/>
                                          </p:val>
                                        </p:tav>
                                      </p:tavLst>
                                    </p:anim>
                                    <p:anim calcmode="lin" valueType="num">
                                      <p:cBhvr>
                                        <p:cTn id="115" dur="1000" fill="hold"/>
                                        <p:tgtEl>
                                          <p:spTgt spid="80"/>
                                        </p:tgtEl>
                                        <p:attrNameLst>
                                          <p:attrName>ppt_h</p:attrName>
                                        </p:attrNameLst>
                                      </p:cBhvr>
                                      <p:tavLst>
                                        <p:tav tm="0">
                                          <p:val>
                                            <p:strVal val="#ppt_h"/>
                                          </p:val>
                                        </p:tav>
                                        <p:tav tm="100000">
                                          <p:val>
                                            <p:strVal val="#ppt_h"/>
                                          </p:val>
                                        </p:tav>
                                      </p:tavLst>
                                    </p:anim>
                                    <p:anim calcmode="lin" valueType="num">
                                      <p:cBhvr>
                                        <p:cTn id="116" dur="500" decel="50000" fill="hold">
                                          <p:stCondLst>
                                            <p:cond delay="0"/>
                                          </p:stCondLst>
                                        </p:cTn>
                                        <p:tgtEl>
                                          <p:spTgt spid="80"/>
                                        </p:tgtEl>
                                        <p:attrNameLst>
                                          <p:attrName>ppt_x</p:attrName>
                                        </p:attrNameLst>
                                      </p:cBhvr>
                                      <p:tavLst>
                                        <p:tav tm="0">
                                          <p:val>
                                            <p:strVal val="#ppt_x+.4"/>
                                          </p:val>
                                        </p:tav>
                                        <p:tav tm="100000">
                                          <p:val>
                                            <p:strVal val="#ppt_x"/>
                                          </p:val>
                                        </p:tav>
                                      </p:tavLst>
                                    </p:anim>
                                    <p:anim calcmode="lin" valueType="num">
                                      <p:cBhvr>
                                        <p:cTn id="117" dur="500" decel="50000" fill="hold">
                                          <p:stCondLst>
                                            <p:cond delay="0"/>
                                          </p:stCondLst>
                                        </p:cTn>
                                        <p:tgtEl>
                                          <p:spTgt spid="80"/>
                                        </p:tgtEl>
                                        <p:attrNameLst>
                                          <p:attrName>ppt_y</p:attrName>
                                        </p:attrNameLst>
                                      </p:cBhvr>
                                      <p:tavLst>
                                        <p:tav tm="0">
                                          <p:val>
                                            <p:strVal val="#ppt_y-.2"/>
                                          </p:val>
                                        </p:tav>
                                        <p:tav tm="100000">
                                          <p:val>
                                            <p:strVal val="#ppt_y+.1"/>
                                          </p:val>
                                        </p:tav>
                                      </p:tavLst>
                                    </p:anim>
                                    <p:anim calcmode="lin" valueType="num">
                                      <p:cBhvr>
                                        <p:cTn id="118" dur="500" accel="50000" fill="hold">
                                          <p:stCondLst>
                                            <p:cond delay="500"/>
                                          </p:stCondLst>
                                        </p:cTn>
                                        <p:tgtEl>
                                          <p:spTgt spid="80"/>
                                        </p:tgtEl>
                                        <p:attrNameLst>
                                          <p:attrName>ppt_y</p:attrName>
                                        </p:attrNameLst>
                                      </p:cBhvr>
                                      <p:tavLst>
                                        <p:tav tm="0">
                                          <p:val>
                                            <p:strVal val="#ppt_y+.1"/>
                                          </p:val>
                                        </p:tav>
                                        <p:tav tm="100000">
                                          <p:val>
                                            <p:strVal val="#ppt_y"/>
                                          </p:val>
                                        </p:tav>
                                      </p:tavLst>
                                    </p:anim>
                                    <p:animEffect transition="in" filter="fade">
                                      <p:cBhvr>
                                        <p:cTn id="119" dur="1000" decel="50000">
                                          <p:stCondLst>
                                            <p:cond delay="0"/>
                                          </p:stCondLst>
                                        </p:cTn>
                                        <p:tgtEl>
                                          <p:spTgt spid="80"/>
                                        </p:tgtEl>
                                      </p:cBhvr>
                                    </p:animEffect>
                                  </p:childTnLst>
                                  <p:subTnLst>
                                    <p:set>
                                      <p:cBhvr override="childStyle">
                                        <p:cTn dur="1" fill="hold" display="0" masterRel="nextClick" afterEffect="1"/>
                                        <p:tgtEl>
                                          <p:spTgt spid="80"/>
                                        </p:tgtEl>
                                        <p:attrNameLst>
                                          <p:attrName>style.visibility</p:attrName>
                                        </p:attrNameLst>
                                      </p:cBhvr>
                                      <p:to>
                                        <p:strVal val="hidden"/>
                                      </p:to>
                                    </p:set>
                                    <p:audio>
                                      <p:cMediaNode>
                                        <p:cTn display="0" masterRel="sameClick">
                                          <p:stCondLst>
                                            <p:cond evt="begin" delay="0">
                                              <p:tn val="110"/>
                                            </p:cond>
                                          </p:stCondLst>
                                          <p:endCondLst>
                                            <p:cond evt="onStopAudio" delay="0">
                                              <p:tgtEl>
                                                <p:sldTgt/>
                                              </p:tgtEl>
                                            </p:cond>
                                          </p:endCondLst>
                                        </p:cTn>
                                        <p:tgtEl>
                                          <p:sndTgt r:embed="rId2" name="chimes.wav"/>
                                        </p:tgtEl>
                                      </p:cMediaNode>
                                    </p:audio>
                                  </p:subTnLst>
                                </p:cTn>
                              </p:par>
                            </p:childTnLst>
                          </p:cTn>
                        </p:par>
                      </p:childTnLst>
                    </p:cTn>
                  </p:par>
                  <p:par>
                    <p:cTn id="120" fill="hold" nodeType="clickPar">
                      <p:stCondLst>
                        <p:cond delay="indefinite"/>
                      </p:stCondLst>
                      <p:childTnLst>
                        <p:par>
                          <p:cTn id="121" fill="hold" nodeType="withGroup">
                            <p:stCondLst>
                              <p:cond delay="0"/>
                            </p:stCondLst>
                            <p:childTnLst>
                              <p:par>
                                <p:cTn id="122" presetID="42" presetClass="exit" presetSubtype="0" fill="hold" grpId="1" nodeType="clickEffect">
                                  <p:stCondLst>
                                    <p:cond delay="0"/>
                                  </p:stCondLst>
                                  <p:childTnLst>
                                    <p:animEffect transition="out" filter="fade">
                                      <p:cBhvr>
                                        <p:cTn id="123" dur="1000"/>
                                        <p:tgtEl>
                                          <p:spTgt spid="4126"/>
                                        </p:tgtEl>
                                      </p:cBhvr>
                                    </p:animEffect>
                                    <p:anim calcmode="lin" valueType="num">
                                      <p:cBhvr>
                                        <p:cTn id="124" dur="1000"/>
                                        <p:tgtEl>
                                          <p:spTgt spid="4126"/>
                                        </p:tgtEl>
                                        <p:attrNameLst>
                                          <p:attrName>ppt_x</p:attrName>
                                        </p:attrNameLst>
                                      </p:cBhvr>
                                      <p:tavLst>
                                        <p:tav tm="0">
                                          <p:val>
                                            <p:strVal val="ppt_x"/>
                                          </p:val>
                                        </p:tav>
                                        <p:tav tm="100000">
                                          <p:val>
                                            <p:strVal val="ppt_x"/>
                                          </p:val>
                                        </p:tav>
                                      </p:tavLst>
                                    </p:anim>
                                    <p:anim calcmode="lin" valueType="num">
                                      <p:cBhvr>
                                        <p:cTn id="125" dur="1000"/>
                                        <p:tgtEl>
                                          <p:spTgt spid="4126"/>
                                        </p:tgtEl>
                                        <p:attrNameLst>
                                          <p:attrName>ppt_y</p:attrName>
                                        </p:attrNameLst>
                                      </p:cBhvr>
                                      <p:tavLst>
                                        <p:tav tm="0">
                                          <p:val>
                                            <p:strVal val="ppt_y"/>
                                          </p:val>
                                        </p:tav>
                                        <p:tav tm="100000">
                                          <p:val>
                                            <p:strVal val="ppt_y+.1"/>
                                          </p:val>
                                        </p:tav>
                                      </p:tavLst>
                                    </p:anim>
                                    <p:set>
                                      <p:cBhvr>
                                        <p:cTn id="126" dur="1" fill="hold">
                                          <p:stCondLst>
                                            <p:cond delay="999"/>
                                          </p:stCondLst>
                                        </p:cTn>
                                        <p:tgtEl>
                                          <p:spTgt spid="4126"/>
                                        </p:tgtEl>
                                        <p:attrNameLst>
                                          <p:attrName>style.visibility</p:attrName>
                                        </p:attrNameLst>
                                      </p:cBhvr>
                                      <p:to>
                                        <p:strVal val="hidden"/>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5" presetClass="entr" presetSubtype="0" fill="hold" grpId="0" nodeType="clickEffect">
                                  <p:stCondLst>
                                    <p:cond delay="0"/>
                                  </p:stCondLst>
                                  <p:childTnLst>
                                    <p:set>
                                      <p:cBhvr>
                                        <p:cTn id="130" dur="1" fill="hold">
                                          <p:stCondLst>
                                            <p:cond delay="0"/>
                                          </p:stCondLst>
                                        </p:cTn>
                                        <p:tgtEl>
                                          <p:spTgt spid="4127"/>
                                        </p:tgtEl>
                                        <p:attrNameLst>
                                          <p:attrName>style.visibility</p:attrName>
                                        </p:attrNameLst>
                                      </p:cBhvr>
                                      <p:to>
                                        <p:strVal val="visible"/>
                                      </p:to>
                                    </p:set>
                                    <p:anim calcmode="lin" valueType="num">
                                      <p:cBhvr>
                                        <p:cTn id="131" dur="500" decel="50000" fill="hold">
                                          <p:stCondLst>
                                            <p:cond delay="0"/>
                                          </p:stCondLst>
                                        </p:cTn>
                                        <p:tgtEl>
                                          <p:spTgt spid="4127"/>
                                        </p:tgtEl>
                                        <p:attrNameLst>
                                          <p:attrName>style.rotation</p:attrName>
                                        </p:attrNameLst>
                                      </p:cBhvr>
                                      <p:tavLst>
                                        <p:tav tm="0">
                                          <p:val>
                                            <p:fltVal val="-90"/>
                                          </p:val>
                                        </p:tav>
                                        <p:tav tm="100000">
                                          <p:val>
                                            <p:fltVal val="0"/>
                                          </p:val>
                                        </p:tav>
                                      </p:tavLst>
                                    </p:anim>
                                    <p:anim calcmode="lin" valueType="num">
                                      <p:cBhvr>
                                        <p:cTn id="132" dur="500" decel="50000" fill="hold">
                                          <p:stCondLst>
                                            <p:cond delay="0"/>
                                          </p:stCondLst>
                                        </p:cTn>
                                        <p:tgtEl>
                                          <p:spTgt spid="4127"/>
                                        </p:tgtEl>
                                        <p:attrNameLst>
                                          <p:attrName>ppt_w</p:attrName>
                                        </p:attrNameLst>
                                      </p:cBhvr>
                                      <p:tavLst>
                                        <p:tav tm="0">
                                          <p:val>
                                            <p:strVal val="#ppt_w"/>
                                          </p:val>
                                        </p:tav>
                                        <p:tav tm="100000">
                                          <p:val>
                                            <p:strVal val="#ppt_w*.05"/>
                                          </p:val>
                                        </p:tav>
                                      </p:tavLst>
                                    </p:anim>
                                    <p:anim calcmode="lin" valueType="num">
                                      <p:cBhvr>
                                        <p:cTn id="133" dur="500" accel="50000" fill="hold">
                                          <p:stCondLst>
                                            <p:cond delay="500"/>
                                          </p:stCondLst>
                                        </p:cTn>
                                        <p:tgtEl>
                                          <p:spTgt spid="4127"/>
                                        </p:tgtEl>
                                        <p:attrNameLst>
                                          <p:attrName>ppt_w</p:attrName>
                                        </p:attrNameLst>
                                      </p:cBhvr>
                                      <p:tavLst>
                                        <p:tav tm="0">
                                          <p:val>
                                            <p:strVal val="#ppt_w*.05"/>
                                          </p:val>
                                        </p:tav>
                                        <p:tav tm="100000">
                                          <p:val>
                                            <p:strVal val="#ppt_w"/>
                                          </p:val>
                                        </p:tav>
                                      </p:tavLst>
                                    </p:anim>
                                    <p:anim calcmode="lin" valueType="num">
                                      <p:cBhvr>
                                        <p:cTn id="134" dur="1000" fill="hold"/>
                                        <p:tgtEl>
                                          <p:spTgt spid="4127"/>
                                        </p:tgtEl>
                                        <p:attrNameLst>
                                          <p:attrName>ppt_h</p:attrName>
                                        </p:attrNameLst>
                                      </p:cBhvr>
                                      <p:tavLst>
                                        <p:tav tm="0">
                                          <p:val>
                                            <p:strVal val="#ppt_h"/>
                                          </p:val>
                                        </p:tav>
                                        <p:tav tm="100000">
                                          <p:val>
                                            <p:strVal val="#ppt_h"/>
                                          </p:val>
                                        </p:tav>
                                      </p:tavLst>
                                    </p:anim>
                                    <p:anim calcmode="lin" valueType="num">
                                      <p:cBhvr>
                                        <p:cTn id="135" dur="500" decel="50000" fill="hold">
                                          <p:stCondLst>
                                            <p:cond delay="0"/>
                                          </p:stCondLst>
                                        </p:cTn>
                                        <p:tgtEl>
                                          <p:spTgt spid="4127"/>
                                        </p:tgtEl>
                                        <p:attrNameLst>
                                          <p:attrName>ppt_x</p:attrName>
                                        </p:attrNameLst>
                                      </p:cBhvr>
                                      <p:tavLst>
                                        <p:tav tm="0">
                                          <p:val>
                                            <p:strVal val="#ppt_x+.4"/>
                                          </p:val>
                                        </p:tav>
                                        <p:tav tm="100000">
                                          <p:val>
                                            <p:strVal val="#ppt_x"/>
                                          </p:val>
                                        </p:tav>
                                      </p:tavLst>
                                    </p:anim>
                                    <p:anim calcmode="lin" valueType="num">
                                      <p:cBhvr>
                                        <p:cTn id="136" dur="500" decel="50000" fill="hold">
                                          <p:stCondLst>
                                            <p:cond delay="0"/>
                                          </p:stCondLst>
                                        </p:cTn>
                                        <p:tgtEl>
                                          <p:spTgt spid="4127"/>
                                        </p:tgtEl>
                                        <p:attrNameLst>
                                          <p:attrName>ppt_y</p:attrName>
                                        </p:attrNameLst>
                                      </p:cBhvr>
                                      <p:tavLst>
                                        <p:tav tm="0">
                                          <p:val>
                                            <p:strVal val="#ppt_y-.2"/>
                                          </p:val>
                                        </p:tav>
                                        <p:tav tm="100000">
                                          <p:val>
                                            <p:strVal val="#ppt_y+.1"/>
                                          </p:val>
                                        </p:tav>
                                      </p:tavLst>
                                    </p:anim>
                                    <p:anim calcmode="lin" valueType="num">
                                      <p:cBhvr>
                                        <p:cTn id="137" dur="500" accel="50000" fill="hold">
                                          <p:stCondLst>
                                            <p:cond delay="500"/>
                                          </p:stCondLst>
                                        </p:cTn>
                                        <p:tgtEl>
                                          <p:spTgt spid="4127"/>
                                        </p:tgtEl>
                                        <p:attrNameLst>
                                          <p:attrName>ppt_y</p:attrName>
                                        </p:attrNameLst>
                                      </p:cBhvr>
                                      <p:tavLst>
                                        <p:tav tm="0">
                                          <p:val>
                                            <p:strVal val="#ppt_y+.1"/>
                                          </p:val>
                                        </p:tav>
                                        <p:tav tm="100000">
                                          <p:val>
                                            <p:strVal val="#ppt_y"/>
                                          </p:val>
                                        </p:tav>
                                      </p:tavLst>
                                    </p:anim>
                                    <p:animEffect transition="in" filter="fade">
                                      <p:cBhvr>
                                        <p:cTn id="138" dur="1000" decel="50000">
                                          <p:stCondLst>
                                            <p:cond delay="0"/>
                                          </p:stCondLst>
                                        </p:cTn>
                                        <p:tgtEl>
                                          <p:spTgt spid="4127"/>
                                        </p:tgtEl>
                                      </p:cBhvr>
                                    </p:animEffect>
                                  </p:childTnLst>
                                  <p:subTnLst>
                                    <p:audio>
                                      <p:cMediaNode>
                                        <p:cTn display="0" masterRel="sameClick">
                                          <p:stCondLst>
                                            <p:cond evt="begin" delay="0">
                                              <p:tn val="129"/>
                                            </p:cond>
                                          </p:stCondLst>
                                          <p:endCondLst>
                                            <p:cond evt="onStopAudio" delay="0">
                                              <p:tgtEl>
                                                <p:sldTgt/>
                                              </p:tgtEl>
                                            </p:cond>
                                          </p:endCondLst>
                                        </p:cTn>
                                        <p:tgtEl>
                                          <p:sndTgt r:embed="rId2" name="chimes.wav"/>
                                        </p:tgtEl>
                                      </p:cMediaNode>
                                    </p:audio>
                                  </p:subTnLst>
                                </p:cTn>
                              </p:par>
                            </p:childTnLst>
                          </p:cTn>
                        </p:par>
                      </p:childTnLst>
                    </p:cTn>
                  </p:par>
                  <p:par>
                    <p:cTn id="139" fill="hold" nodeType="clickPar">
                      <p:stCondLst>
                        <p:cond delay="indefinite"/>
                      </p:stCondLst>
                      <p:childTnLst>
                        <p:par>
                          <p:cTn id="140" fill="hold" nodeType="withGroup">
                            <p:stCondLst>
                              <p:cond delay="0"/>
                            </p:stCondLst>
                            <p:childTnLst>
                              <p:par>
                                <p:cTn id="141" presetID="25" presetClass="entr" presetSubtype="0" fill="hold" grpId="0" nodeType="clickEffect">
                                  <p:stCondLst>
                                    <p:cond delay="0"/>
                                  </p:stCondLst>
                                  <p:childTnLst>
                                    <p:set>
                                      <p:cBhvr>
                                        <p:cTn id="142" dur="1" fill="hold">
                                          <p:stCondLst>
                                            <p:cond delay="0"/>
                                          </p:stCondLst>
                                        </p:cTn>
                                        <p:tgtEl>
                                          <p:spTgt spid="81"/>
                                        </p:tgtEl>
                                        <p:attrNameLst>
                                          <p:attrName>style.visibility</p:attrName>
                                        </p:attrNameLst>
                                      </p:cBhvr>
                                      <p:to>
                                        <p:strVal val="visible"/>
                                      </p:to>
                                    </p:set>
                                    <p:anim calcmode="lin" valueType="num">
                                      <p:cBhvr>
                                        <p:cTn id="143" dur="500" decel="50000" fill="hold">
                                          <p:stCondLst>
                                            <p:cond delay="0"/>
                                          </p:stCondLst>
                                        </p:cTn>
                                        <p:tgtEl>
                                          <p:spTgt spid="81"/>
                                        </p:tgtEl>
                                        <p:attrNameLst>
                                          <p:attrName>style.rotation</p:attrName>
                                        </p:attrNameLst>
                                      </p:cBhvr>
                                      <p:tavLst>
                                        <p:tav tm="0">
                                          <p:val>
                                            <p:fltVal val="-90"/>
                                          </p:val>
                                        </p:tav>
                                        <p:tav tm="100000">
                                          <p:val>
                                            <p:fltVal val="0"/>
                                          </p:val>
                                        </p:tav>
                                      </p:tavLst>
                                    </p:anim>
                                    <p:anim calcmode="lin" valueType="num">
                                      <p:cBhvr>
                                        <p:cTn id="144" dur="500" decel="50000" fill="hold">
                                          <p:stCondLst>
                                            <p:cond delay="0"/>
                                          </p:stCondLst>
                                        </p:cTn>
                                        <p:tgtEl>
                                          <p:spTgt spid="81"/>
                                        </p:tgtEl>
                                        <p:attrNameLst>
                                          <p:attrName>ppt_w</p:attrName>
                                        </p:attrNameLst>
                                      </p:cBhvr>
                                      <p:tavLst>
                                        <p:tav tm="0">
                                          <p:val>
                                            <p:strVal val="#ppt_w"/>
                                          </p:val>
                                        </p:tav>
                                        <p:tav tm="100000">
                                          <p:val>
                                            <p:strVal val="#ppt_w*.05"/>
                                          </p:val>
                                        </p:tav>
                                      </p:tavLst>
                                    </p:anim>
                                    <p:anim calcmode="lin" valueType="num">
                                      <p:cBhvr>
                                        <p:cTn id="145" dur="500" accel="50000" fill="hold">
                                          <p:stCondLst>
                                            <p:cond delay="500"/>
                                          </p:stCondLst>
                                        </p:cTn>
                                        <p:tgtEl>
                                          <p:spTgt spid="81"/>
                                        </p:tgtEl>
                                        <p:attrNameLst>
                                          <p:attrName>ppt_w</p:attrName>
                                        </p:attrNameLst>
                                      </p:cBhvr>
                                      <p:tavLst>
                                        <p:tav tm="0">
                                          <p:val>
                                            <p:strVal val="#ppt_w*.05"/>
                                          </p:val>
                                        </p:tav>
                                        <p:tav tm="100000">
                                          <p:val>
                                            <p:strVal val="#ppt_w"/>
                                          </p:val>
                                        </p:tav>
                                      </p:tavLst>
                                    </p:anim>
                                    <p:anim calcmode="lin" valueType="num">
                                      <p:cBhvr>
                                        <p:cTn id="146" dur="1000" fill="hold"/>
                                        <p:tgtEl>
                                          <p:spTgt spid="81"/>
                                        </p:tgtEl>
                                        <p:attrNameLst>
                                          <p:attrName>ppt_h</p:attrName>
                                        </p:attrNameLst>
                                      </p:cBhvr>
                                      <p:tavLst>
                                        <p:tav tm="0">
                                          <p:val>
                                            <p:strVal val="#ppt_h"/>
                                          </p:val>
                                        </p:tav>
                                        <p:tav tm="100000">
                                          <p:val>
                                            <p:strVal val="#ppt_h"/>
                                          </p:val>
                                        </p:tav>
                                      </p:tavLst>
                                    </p:anim>
                                    <p:anim calcmode="lin" valueType="num">
                                      <p:cBhvr>
                                        <p:cTn id="147" dur="500" decel="50000" fill="hold">
                                          <p:stCondLst>
                                            <p:cond delay="0"/>
                                          </p:stCondLst>
                                        </p:cTn>
                                        <p:tgtEl>
                                          <p:spTgt spid="81"/>
                                        </p:tgtEl>
                                        <p:attrNameLst>
                                          <p:attrName>ppt_x</p:attrName>
                                        </p:attrNameLst>
                                      </p:cBhvr>
                                      <p:tavLst>
                                        <p:tav tm="0">
                                          <p:val>
                                            <p:strVal val="#ppt_x+.4"/>
                                          </p:val>
                                        </p:tav>
                                        <p:tav tm="100000">
                                          <p:val>
                                            <p:strVal val="#ppt_x"/>
                                          </p:val>
                                        </p:tav>
                                      </p:tavLst>
                                    </p:anim>
                                    <p:anim calcmode="lin" valueType="num">
                                      <p:cBhvr>
                                        <p:cTn id="148" dur="500" decel="50000" fill="hold">
                                          <p:stCondLst>
                                            <p:cond delay="0"/>
                                          </p:stCondLst>
                                        </p:cTn>
                                        <p:tgtEl>
                                          <p:spTgt spid="81"/>
                                        </p:tgtEl>
                                        <p:attrNameLst>
                                          <p:attrName>ppt_y</p:attrName>
                                        </p:attrNameLst>
                                      </p:cBhvr>
                                      <p:tavLst>
                                        <p:tav tm="0">
                                          <p:val>
                                            <p:strVal val="#ppt_y-.2"/>
                                          </p:val>
                                        </p:tav>
                                        <p:tav tm="100000">
                                          <p:val>
                                            <p:strVal val="#ppt_y+.1"/>
                                          </p:val>
                                        </p:tav>
                                      </p:tavLst>
                                    </p:anim>
                                    <p:anim calcmode="lin" valueType="num">
                                      <p:cBhvr>
                                        <p:cTn id="149" dur="500" accel="50000" fill="hold">
                                          <p:stCondLst>
                                            <p:cond delay="500"/>
                                          </p:stCondLst>
                                        </p:cTn>
                                        <p:tgtEl>
                                          <p:spTgt spid="81"/>
                                        </p:tgtEl>
                                        <p:attrNameLst>
                                          <p:attrName>ppt_y</p:attrName>
                                        </p:attrNameLst>
                                      </p:cBhvr>
                                      <p:tavLst>
                                        <p:tav tm="0">
                                          <p:val>
                                            <p:strVal val="#ppt_y+.1"/>
                                          </p:val>
                                        </p:tav>
                                        <p:tav tm="100000">
                                          <p:val>
                                            <p:strVal val="#ppt_y"/>
                                          </p:val>
                                        </p:tav>
                                      </p:tavLst>
                                    </p:anim>
                                    <p:animEffect transition="in" filter="fade">
                                      <p:cBhvr>
                                        <p:cTn id="150" dur="1000" decel="50000">
                                          <p:stCondLst>
                                            <p:cond delay="0"/>
                                          </p:stCondLst>
                                        </p:cTn>
                                        <p:tgtEl>
                                          <p:spTgt spid="81"/>
                                        </p:tgtEl>
                                      </p:cBhvr>
                                    </p:animEffect>
                                  </p:childTnLst>
                                  <p:subTnLst>
                                    <p:set>
                                      <p:cBhvr override="childStyle">
                                        <p:cTn dur="1" fill="hold" display="0" masterRel="nextClick" afterEffect="1"/>
                                        <p:tgtEl>
                                          <p:spTgt spid="81"/>
                                        </p:tgtEl>
                                        <p:attrNameLst>
                                          <p:attrName>style.visibility</p:attrName>
                                        </p:attrNameLst>
                                      </p:cBhvr>
                                      <p:to>
                                        <p:strVal val="hidden"/>
                                      </p:to>
                                    </p:set>
                                    <p:audio>
                                      <p:cMediaNode>
                                        <p:cTn display="0" masterRel="sameClick">
                                          <p:stCondLst>
                                            <p:cond evt="begin" delay="0">
                                              <p:tn val="141"/>
                                            </p:cond>
                                          </p:stCondLst>
                                          <p:endCondLst>
                                            <p:cond evt="onStopAudio" delay="0">
                                              <p:tgtEl>
                                                <p:sldTgt/>
                                              </p:tgtEl>
                                            </p:cond>
                                          </p:endCondLst>
                                        </p:cTn>
                                        <p:tgtEl>
                                          <p:sndTgt r:embed="rId2" name="chimes.wav"/>
                                        </p:tgtEl>
                                      </p:cMediaNode>
                                    </p:audio>
                                  </p:subTnLst>
                                </p:cTn>
                              </p:par>
                            </p:childTnLst>
                          </p:cTn>
                        </p:par>
                      </p:childTnLst>
                    </p:cTn>
                  </p:par>
                  <p:par>
                    <p:cTn id="151" fill="hold" nodeType="clickPar">
                      <p:stCondLst>
                        <p:cond delay="indefinite"/>
                      </p:stCondLst>
                      <p:childTnLst>
                        <p:par>
                          <p:cTn id="152" fill="hold" nodeType="withGroup">
                            <p:stCondLst>
                              <p:cond delay="0"/>
                            </p:stCondLst>
                            <p:childTnLst>
                              <p:par>
                                <p:cTn id="153" presetID="42" presetClass="exit" presetSubtype="0" fill="hold" grpId="1" nodeType="clickEffect">
                                  <p:stCondLst>
                                    <p:cond delay="0"/>
                                  </p:stCondLst>
                                  <p:childTnLst>
                                    <p:animEffect transition="out" filter="fade">
                                      <p:cBhvr>
                                        <p:cTn id="154" dur="1000"/>
                                        <p:tgtEl>
                                          <p:spTgt spid="4127"/>
                                        </p:tgtEl>
                                      </p:cBhvr>
                                    </p:animEffect>
                                    <p:anim calcmode="lin" valueType="num">
                                      <p:cBhvr>
                                        <p:cTn id="155" dur="1000"/>
                                        <p:tgtEl>
                                          <p:spTgt spid="4127"/>
                                        </p:tgtEl>
                                        <p:attrNameLst>
                                          <p:attrName>ppt_x</p:attrName>
                                        </p:attrNameLst>
                                      </p:cBhvr>
                                      <p:tavLst>
                                        <p:tav tm="0">
                                          <p:val>
                                            <p:strVal val="ppt_x"/>
                                          </p:val>
                                        </p:tav>
                                        <p:tav tm="100000">
                                          <p:val>
                                            <p:strVal val="ppt_x"/>
                                          </p:val>
                                        </p:tav>
                                      </p:tavLst>
                                    </p:anim>
                                    <p:anim calcmode="lin" valueType="num">
                                      <p:cBhvr>
                                        <p:cTn id="156" dur="1000"/>
                                        <p:tgtEl>
                                          <p:spTgt spid="4127"/>
                                        </p:tgtEl>
                                        <p:attrNameLst>
                                          <p:attrName>ppt_y</p:attrName>
                                        </p:attrNameLst>
                                      </p:cBhvr>
                                      <p:tavLst>
                                        <p:tav tm="0">
                                          <p:val>
                                            <p:strVal val="ppt_y"/>
                                          </p:val>
                                        </p:tav>
                                        <p:tav tm="100000">
                                          <p:val>
                                            <p:strVal val="ppt_y+.1"/>
                                          </p:val>
                                        </p:tav>
                                      </p:tavLst>
                                    </p:anim>
                                    <p:set>
                                      <p:cBhvr>
                                        <p:cTn id="157" dur="1" fill="hold">
                                          <p:stCondLst>
                                            <p:cond delay="999"/>
                                          </p:stCondLst>
                                        </p:cTn>
                                        <p:tgtEl>
                                          <p:spTgt spid="4127"/>
                                        </p:tgtEl>
                                        <p:attrNameLst>
                                          <p:attrName>style.visibility</p:attrName>
                                        </p:attrNameLst>
                                      </p:cBhvr>
                                      <p:to>
                                        <p:strVal val="hidden"/>
                                      </p:to>
                                    </p:se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5" presetClass="entr" presetSubtype="0" fill="hold" grpId="0" nodeType="clickEffect">
                                  <p:stCondLst>
                                    <p:cond delay="0"/>
                                  </p:stCondLst>
                                  <p:childTnLst>
                                    <p:set>
                                      <p:cBhvr>
                                        <p:cTn id="161" dur="1" fill="hold">
                                          <p:stCondLst>
                                            <p:cond delay="0"/>
                                          </p:stCondLst>
                                        </p:cTn>
                                        <p:tgtEl>
                                          <p:spTgt spid="4128"/>
                                        </p:tgtEl>
                                        <p:attrNameLst>
                                          <p:attrName>style.visibility</p:attrName>
                                        </p:attrNameLst>
                                      </p:cBhvr>
                                      <p:to>
                                        <p:strVal val="visible"/>
                                      </p:to>
                                    </p:set>
                                    <p:anim calcmode="lin" valueType="num">
                                      <p:cBhvr>
                                        <p:cTn id="162" dur="500" decel="50000" fill="hold">
                                          <p:stCondLst>
                                            <p:cond delay="0"/>
                                          </p:stCondLst>
                                        </p:cTn>
                                        <p:tgtEl>
                                          <p:spTgt spid="4128"/>
                                        </p:tgtEl>
                                        <p:attrNameLst>
                                          <p:attrName>style.rotation</p:attrName>
                                        </p:attrNameLst>
                                      </p:cBhvr>
                                      <p:tavLst>
                                        <p:tav tm="0">
                                          <p:val>
                                            <p:fltVal val="-90"/>
                                          </p:val>
                                        </p:tav>
                                        <p:tav tm="100000">
                                          <p:val>
                                            <p:fltVal val="0"/>
                                          </p:val>
                                        </p:tav>
                                      </p:tavLst>
                                    </p:anim>
                                    <p:anim calcmode="lin" valueType="num">
                                      <p:cBhvr>
                                        <p:cTn id="163" dur="500" decel="50000" fill="hold">
                                          <p:stCondLst>
                                            <p:cond delay="0"/>
                                          </p:stCondLst>
                                        </p:cTn>
                                        <p:tgtEl>
                                          <p:spTgt spid="4128"/>
                                        </p:tgtEl>
                                        <p:attrNameLst>
                                          <p:attrName>ppt_w</p:attrName>
                                        </p:attrNameLst>
                                      </p:cBhvr>
                                      <p:tavLst>
                                        <p:tav tm="0">
                                          <p:val>
                                            <p:strVal val="#ppt_w"/>
                                          </p:val>
                                        </p:tav>
                                        <p:tav tm="100000">
                                          <p:val>
                                            <p:strVal val="#ppt_w*.05"/>
                                          </p:val>
                                        </p:tav>
                                      </p:tavLst>
                                    </p:anim>
                                    <p:anim calcmode="lin" valueType="num">
                                      <p:cBhvr>
                                        <p:cTn id="164" dur="500" accel="50000" fill="hold">
                                          <p:stCondLst>
                                            <p:cond delay="500"/>
                                          </p:stCondLst>
                                        </p:cTn>
                                        <p:tgtEl>
                                          <p:spTgt spid="4128"/>
                                        </p:tgtEl>
                                        <p:attrNameLst>
                                          <p:attrName>ppt_w</p:attrName>
                                        </p:attrNameLst>
                                      </p:cBhvr>
                                      <p:tavLst>
                                        <p:tav tm="0">
                                          <p:val>
                                            <p:strVal val="#ppt_w*.05"/>
                                          </p:val>
                                        </p:tav>
                                        <p:tav tm="100000">
                                          <p:val>
                                            <p:strVal val="#ppt_w"/>
                                          </p:val>
                                        </p:tav>
                                      </p:tavLst>
                                    </p:anim>
                                    <p:anim calcmode="lin" valueType="num">
                                      <p:cBhvr>
                                        <p:cTn id="165" dur="1000" fill="hold"/>
                                        <p:tgtEl>
                                          <p:spTgt spid="4128"/>
                                        </p:tgtEl>
                                        <p:attrNameLst>
                                          <p:attrName>ppt_h</p:attrName>
                                        </p:attrNameLst>
                                      </p:cBhvr>
                                      <p:tavLst>
                                        <p:tav tm="0">
                                          <p:val>
                                            <p:strVal val="#ppt_h"/>
                                          </p:val>
                                        </p:tav>
                                        <p:tav tm="100000">
                                          <p:val>
                                            <p:strVal val="#ppt_h"/>
                                          </p:val>
                                        </p:tav>
                                      </p:tavLst>
                                    </p:anim>
                                    <p:anim calcmode="lin" valueType="num">
                                      <p:cBhvr>
                                        <p:cTn id="166" dur="500" decel="50000" fill="hold">
                                          <p:stCondLst>
                                            <p:cond delay="0"/>
                                          </p:stCondLst>
                                        </p:cTn>
                                        <p:tgtEl>
                                          <p:spTgt spid="4128"/>
                                        </p:tgtEl>
                                        <p:attrNameLst>
                                          <p:attrName>ppt_x</p:attrName>
                                        </p:attrNameLst>
                                      </p:cBhvr>
                                      <p:tavLst>
                                        <p:tav tm="0">
                                          <p:val>
                                            <p:strVal val="#ppt_x+.4"/>
                                          </p:val>
                                        </p:tav>
                                        <p:tav tm="100000">
                                          <p:val>
                                            <p:strVal val="#ppt_x"/>
                                          </p:val>
                                        </p:tav>
                                      </p:tavLst>
                                    </p:anim>
                                    <p:anim calcmode="lin" valueType="num">
                                      <p:cBhvr>
                                        <p:cTn id="167" dur="500" decel="50000" fill="hold">
                                          <p:stCondLst>
                                            <p:cond delay="0"/>
                                          </p:stCondLst>
                                        </p:cTn>
                                        <p:tgtEl>
                                          <p:spTgt spid="4128"/>
                                        </p:tgtEl>
                                        <p:attrNameLst>
                                          <p:attrName>ppt_y</p:attrName>
                                        </p:attrNameLst>
                                      </p:cBhvr>
                                      <p:tavLst>
                                        <p:tav tm="0">
                                          <p:val>
                                            <p:strVal val="#ppt_y-.2"/>
                                          </p:val>
                                        </p:tav>
                                        <p:tav tm="100000">
                                          <p:val>
                                            <p:strVal val="#ppt_y+.1"/>
                                          </p:val>
                                        </p:tav>
                                      </p:tavLst>
                                    </p:anim>
                                    <p:anim calcmode="lin" valueType="num">
                                      <p:cBhvr>
                                        <p:cTn id="168" dur="500" accel="50000" fill="hold">
                                          <p:stCondLst>
                                            <p:cond delay="500"/>
                                          </p:stCondLst>
                                        </p:cTn>
                                        <p:tgtEl>
                                          <p:spTgt spid="4128"/>
                                        </p:tgtEl>
                                        <p:attrNameLst>
                                          <p:attrName>ppt_y</p:attrName>
                                        </p:attrNameLst>
                                      </p:cBhvr>
                                      <p:tavLst>
                                        <p:tav tm="0">
                                          <p:val>
                                            <p:strVal val="#ppt_y+.1"/>
                                          </p:val>
                                        </p:tav>
                                        <p:tav tm="100000">
                                          <p:val>
                                            <p:strVal val="#ppt_y"/>
                                          </p:val>
                                        </p:tav>
                                      </p:tavLst>
                                    </p:anim>
                                    <p:animEffect transition="in" filter="fade">
                                      <p:cBhvr>
                                        <p:cTn id="169" dur="1000" decel="50000">
                                          <p:stCondLst>
                                            <p:cond delay="0"/>
                                          </p:stCondLst>
                                        </p:cTn>
                                        <p:tgtEl>
                                          <p:spTgt spid="4128"/>
                                        </p:tgtEl>
                                      </p:cBhvr>
                                    </p:animEffect>
                                  </p:childTnLst>
                                  <p:subTnLst>
                                    <p:audio>
                                      <p:cMediaNode>
                                        <p:cTn display="0" masterRel="sameClick">
                                          <p:stCondLst>
                                            <p:cond evt="begin" delay="0">
                                              <p:tn val="160"/>
                                            </p:cond>
                                          </p:stCondLst>
                                          <p:endCondLst>
                                            <p:cond evt="onStopAudio" delay="0">
                                              <p:tgtEl>
                                                <p:sldTgt/>
                                              </p:tgtEl>
                                            </p:cond>
                                          </p:endCondLst>
                                        </p:cTn>
                                        <p:tgtEl>
                                          <p:sndTgt r:embed="rId2" name="chimes.wav"/>
                                        </p:tgtEl>
                                      </p:cMediaNode>
                                    </p:audio>
                                  </p:subTnLst>
                                </p:cTn>
                              </p:par>
                            </p:childTnLst>
                          </p:cTn>
                        </p:par>
                      </p:childTnLst>
                    </p:cTn>
                  </p:par>
                  <p:par>
                    <p:cTn id="170" fill="hold" nodeType="clickPar">
                      <p:stCondLst>
                        <p:cond delay="indefinite"/>
                      </p:stCondLst>
                      <p:childTnLst>
                        <p:par>
                          <p:cTn id="171" fill="hold" nodeType="withGroup">
                            <p:stCondLst>
                              <p:cond delay="0"/>
                            </p:stCondLst>
                            <p:childTnLst>
                              <p:par>
                                <p:cTn id="172" presetID="25" presetClass="entr" presetSubtype="0" fill="hold" grpId="0" nodeType="clickEffect">
                                  <p:stCondLst>
                                    <p:cond delay="0"/>
                                  </p:stCondLst>
                                  <p:childTnLst>
                                    <p:set>
                                      <p:cBhvr>
                                        <p:cTn id="173" dur="1" fill="hold">
                                          <p:stCondLst>
                                            <p:cond delay="0"/>
                                          </p:stCondLst>
                                        </p:cTn>
                                        <p:tgtEl>
                                          <p:spTgt spid="82"/>
                                        </p:tgtEl>
                                        <p:attrNameLst>
                                          <p:attrName>style.visibility</p:attrName>
                                        </p:attrNameLst>
                                      </p:cBhvr>
                                      <p:to>
                                        <p:strVal val="visible"/>
                                      </p:to>
                                    </p:set>
                                    <p:anim calcmode="lin" valueType="num">
                                      <p:cBhvr>
                                        <p:cTn id="174" dur="500" decel="50000" fill="hold">
                                          <p:stCondLst>
                                            <p:cond delay="0"/>
                                          </p:stCondLst>
                                        </p:cTn>
                                        <p:tgtEl>
                                          <p:spTgt spid="82"/>
                                        </p:tgtEl>
                                        <p:attrNameLst>
                                          <p:attrName>style.rotation</p:attrName>
                                        </p:attrNameLst>
                                      </p:cBhvr>
                                      <p:tavLst>
                                        <p:tav tm="0">
                                          <p:val>
                                            <p:fltVal val="-90"/>
                                          </p:val>
                                        </p:tav>
                                        <p:tav tm="100000">
                                          <p:val>
                                            <p:fltVal val="0"/>
                                          </p:val>
                                        </p:tav>
                                      </p:tavLst>
                                    </p:anim>
                                    <p:anim calcmode="lin" valueType="num">
                                      <p:cBhvr>
                                        <p:cTn id="175" dur="500" decel="50000" fill="hold">
                                          <p:stCondLst>
                                            <p:cond delay="0"/>
                                          </p:stCondLst>
                                        </p:cTn>
                                        <p:tgtEl>
                                          <p:spTgt spid="82"/>
                                        </p:tgtEl>
                                        <p:attrNameLst>
                                          <p:attrName>ppt_w</p:attrName>
                                        </p:attrNameLst>
                                      </p:cBhvr>
                                      <p:tavLst>
                                        <p:tav tm="0">
                                          <p:val>
                                            <p:strVal val="#ppt_w"/>
                                          </p:val>
                                        </p:tav>
                                        <p:tav tm="100000">
                                          <p:val>
                                            <p:strVal val="#ppt_w*.05"/>
                                          </p:val>
                                        </p:tav>
                                      </p:tavLst>
                                    </p:anim>
                                    <p:anim calcmode="lin" valueType="num">
                                      <p:cBhvr>
                                        <p:cTn id="176" dur="500" accel="50000" fill="hold">
                                          <p:stCondLst>
                                            <p:cond delay="500"/>
                                          </p:stCondLst>
                                        </p:cTn>
                                        <p:tgtEl>
                                          <p:spTgt spid="82"/>
                                        </p:tgtEl>
                                        <p:attrNameLst>
                                          <p:attrName>ppt_w</p:attrName>
                                        </p:attrNameLst>
                                      </p:cBhvr>
                                      <p:tavLst>
                                        <p:tav tm="0">
                                          <p:val>
                                            <p:strVal val="#ppt_w*.05"/>
                                          </p:val>
                                        </p:tav>
                                        <p:tav tm="100000">
                                          <p:val>
                                            <p:strVal val="#ppt_w"/>
                                          </p:val>
                                        </p:tav>
                                      </p:tavLst>
                                    </p:anim>
                                    <p:anim calcmode="lin" valueType="num">
                                      <p:cBhvr>
                                        <p:cTn id="177" dur="1000" fill="hold"/>
                                        <p:tgtEl>
                                          <p:spTgt spid="82"/>
                                        </p:tgtEl>
                                        <p:attrNameLst>
                                          <p:attrName>ppt_h</p:attrName>
                                        </p:attrNameLst>
                                      </p:cBhvr>
                                      <p:tavLst>
                                        <p:tav tm="0">
                                          <p:val>
                                            <p:strVal val="#ppt_h"/>
                                          </p:val>
                                        </p:tav>
                                        <p:tav tm="100000">
                                          <p:val>
                                            <p:strVal val="#ppt_h"/>
                                          </p:val>
                                        </p:tav>
                                      </p:tavLst>
                                    </p:anim>
                                    <p:anim calcmode="lin" valueType="num">
                                      <p:cBhvr>
                                        <p:cTn id="178" dur="500" decel="50000" fill="hold">
                                          <p:stCondLst>
                                            <p:cond delay="0"/>
                                          </p:stCondLst>
                                        </p:cTn>
                                        <p:tgtEl>
                                          <p:spTgt spid="82"/>
                                        </p:tgtEl>
                                        <p:attrNameLst>
                                          <p:attrName>ppt_x</p:attrName>
                                        </p:attrNameLst>
                                      </p:cBhvr>
                                      <p:tavLst>
                                        <p:tav tm="0">
                                          <p:val>
                                            <p:strVal val="#ppt_x+.4"/>
                                          </p:val>
                                        </p:tav>
                                        <p:tav tm="100000">
                                          <p:val>
                                            <p:strVal val="#ppt_x"/>
                                          </p:val>
                                        </p:tav>
                                      </p:tavLst>
                                    </p:anim>
                                    <p:anim calcmode="lin" valueType="num">
                                      <p:cBhvr>
                                        <p:cTn id="179" dur="500" decel="50000" fill="hold">
                                          <p:stCondLst>
                                            <p:cond delay="0"/>
                                          </p:stCondLst>
                                        </p:cTn>
                                        <p:tgtEl>
                                          <p:spTgt spid="82"/>
                                        </p:tgtEl>
                                        <p:attrNameLst>
                                          <p:attrName>ppt_y</p:attrName>
                                        </p:attrNameLst>
                                      </p:cBhvr>
                                      <p:tavLst>
                                        <p:tav tm="0">
                                          <p:val>
                                            <p:strVal val="#ppt_y-.2"/>
                                          </p:val>
                                        </p:tav>
                                        <p:tav tm="100000">
                                          <p:val>
                                            <p:strVal val="#ppt_y+.1"/>
                                          </p:val>
                                        </p:tav>
                                      </p:tavLst>
                                    </p:anim>
                                    <p:anim calcmode="lin" valueType="num">
                                      <p:cBhvr>
                                        <p:cTn id="180" dur="500" accel="50000" fill="hold">
                                          <p:stCondLst>
                                            <p:cond delay="500"/>
                                          </p:stCondLst>
                                        </p:cTn>
                                        <p:tgtEl>
                                          <p:spTgt spid="82"/>
                                        </p:tgtEl>
                                        <p:attrNameLst>
                                          <p:attrName>ppt_y</p:attrName>
                                        </p:attrNameLst>
                                      </p:cBhvr>
                                      <p:tavLst>
                                        <p:tav tm="0">
                                          <p:val>
                                            <p:strVal val="#ppt_y+.1"/>
                                          </p:val>
                                        </p:tav>
                                        <p:tav tm="100000">
                                          <p:val>
                                            <p:strVal val="#ppt_y"/>
                                          </p:val>
                                        </p:tav>
                                      </p:tavLst>
                                    </p:anim>
                                    <p:animEffect transition="in" filter="fade">
                                      <p:cBhvr>
                                        <p:cTn id="181" dur="1000" decel="50000">
                                          <p:stCondLst>
                                            <p:cond delay="0"/>
                                          </p:stCondLst>
                                        </p:cTn>
                                        <p:tgtEl>
                                          <p:spTgt spid="82"/>
                                        </p:tgtEl>
                                      </p:cBhvr>
                                    </p:animEffect>
                                  </p:childTnLst>
                                  <p:subTnLst>
                                    <p:set>
                                      <p:cBhvr override="childStyle">
                                        <p:cTn dur="1" fill="hold" display="0" masterRel="nextClick" afterEffect="1"/>
                                        <p:tgtEl>
                                          <p:spTgt spid="82"/>
                                        </p:tgtEl>
                                        <p:attrNameLst>
                                          <p:attrName>style.visibility</p:attrName>
                                        </p:attrNameLst>
                                      </p:cBhvr>
                                      <p:to>
                                        <p:strVal val="hidden"/>
                                      </p:to>
                                    </p:set>
                                    <p:audio>
                                      <p:cMediaNode>
                                        <p:cTn display="0" masterRel="sameClick">
                                          <p:stCondLst>
                                            <p:cond evt="begin" delay="0">
                                              <p:tn val="172"/>
                                            </p:cond>
                                          </p:stCondLst>
                                          <p:endCondLst>
                                            <p:cond evt="onStopAudio" delay="0">
                                              <p:tgtEl>
                                                <p:sldTgt/>
                                              </p:tgtEl>
                                            </p:cond>
                                          </p:endCondLst>
                                        </p:cTn>
                                        <p:tgtEl>
                                          <p:sndTgt r:embed="rId2" name="chimes.wav"/>
                                        </p:tgtEl>
                                      </p:cMediaNode>
                                    </p:audio>
                                  </p:subTnLst>
                                </p:cTn>
                              </p:par>
                            </p:childTnLst>
                          </p:cTn>
                        </p:par>
                      </p:childTnLst>
                    </p:cTn>
                  </p:par>
                  <p:par>
                    <p:cTn id="182" fill="hold" nodeType="clickPar">
                      <p:stCondLst>
                        <p:cond delay="indefinite"/>
                      </p:stCondLst>
                      <p:childTnLst>
                        <p:par>
                          <p:cTn id="183" fill="hold" nodeType="withGroup">
                            <p:stCondLst>
                              <p:cond delay="0"/>
                            </p:stCondLst>
                            <p:childTnLst>
                              <p:par>
                                <p:cTn id="184" presetID="42" presetClass="exit" presetSubtype="0" fill="hold" grpId="1" nodeType="clickEffect">
                                  <p:stCondLst>
                                    <p:cond delay="0"/>
                                  </p:stCondLst>
                                  <p:childTnLst>
                                    <p:animEffect transition="out" filter="fade">
                                      <p:cBhvr>
                                        <p:cTn id="185" dur="1000"/>
                                        <p:tgtEl>
                                          <p:spTgt spid="4128"/>
                                        </p:tgtEl>
                                      </p:cBhvr>
                                    </p:animEffect>
                                    <p:anim calcmode="lin" valueType="num">
                                      <p:cBhvr>
                                        <p:cTn id="186" dur="1000"/>
                                        <p:tgtEl>
                                          <p:spTgt spid="4128"/>
                                        </p:tgtEl>
                                        <p:attrNameLst>
                                          <p:attrName>ppt_x</p:attrName>
                                        </p:attrNameLst>
                                      </p:cBhvr>
                                      <p:tavLst>
                                        <p:tav tm="0">
                                          <p:val>
                                            <p:strVal val="ppt_x"/>
                                          </p:val>
                                        </p:tav>
                                        <p:tav tm="100000">
                                          <p:val>
                                            <p:strVal val="ppt_x"/>
                                          </p:val>
                                        </p:tav>
                                      </p:tavLst>
                                    </p:anim>
                                    <p:anim calcmode="lin" valueType="num">
                                      <p:cBhvr>
                                        <p:cTn id="187" dur="1000"/>
                                        <p:tgtEl>
                                          <p:spTgt spid="4128"/>
                                        </p:tgtEl>
                                        <p:attrNameLst>
                                          <p:attrName>ppt_y</p:attrName>
                                        </p:attrNameLst>
                                      </p:cBhvr>
                                      <p:tavLst>
                                        <p:tav tm="0">
                                          <p:val>
                                            <p:strVal val="ppt_y"/>
                                          </p:val>
                                        </p:tav>
                                        <p:tav tm="100000">
                                          <p:val>
                                            <p:strVal val="ppt_y+.1"/>
                                          </p:val>
                                        </p:tav>
                                      </p:tavLst>
                                    </p:anim>
                                    <p:set>
                                      <p:cBhvr>
                                        <p:cTn id="188" dur="1" fill="hold">
                                          <p:stCondLst>
                                            <p:cond delay="999"/>
                                          </p:stCondLst>
                                        </p:cTn>
                                        <p:tgtEl>
                                          <p:spTgt spid="4128"/>
                                        </p:tgtEl>
                                        <p:attrNameLst>
                                          <p:attrName>style.visibility</p:attrName>
                                        </p:attrNameLst>
                                      </p:cBhvr>
                                      <p:to>
                                        <p:strVal val="hidden"/>
                                      </p:to>
                                    </p:set>
                                  </p:childTnLst>
                                </p:cTn>
                              </p:par>
                            </p:childTnLst>
                          </p:cTn>
                        </p:par>
                      </p:childTnLst>
                    </p:cTn>
                  </p:par>
                  <p:par>
                    <p:cTn id="189" fill="hold" nodeType="clickPar">
                      <p:stCondLst>
                        <p:cond delay="indefinite"/>
                      </p:stCondLst>
                      <p:childTnLst>
                        <p:par>
                          <p:cTn id="190" fill="hold" nodeType="withGroup">
                            <p:stCondLst>
                              <p:cond delay="0"/>
                            </p:stCondLst>
                            <p:childTnLst>
                              <p:par>
                                <p:cTn id="191" presetID="25" presetClass="entr" presetSubtype="0" fill="hold" grpId="0" nodeType="clickEffect">
                                  <p:stCondLst>
                                    <p:cond delay="0"/>
                                  </p:stCondLst>
                                  <p:childTnLst>
                                    <p:set>
                                      <p:cBhvr>
                                        <p:cTn id="192" dur="1" fill="hold">
                                          <p:stCondLst>
                                            <p:cond delay="0"/>
                                          </p:stCondLst>
                                        </p:cTn>
                                        <p:tgtEl>
                                          <p:spTgt spid="4129"/>
                                        </p:tgtEl>
                                        <p:attrNameLst>
                                          <p:attrName>style.visibility</p:attrName>
                                        </p:attrNameLst>
                                      </p:cBhvr>
                                      <p:to>
                                        <p:strVal val="visible"/>
                                      </p:to>
                                    </p:set>
                                    <p:anim calcmode="lin" valueType="num">
                                      <p:cBhvr>
                                        <p:cTn id="193" dur="500" decel="50000" fill="hold">
                                          <p:stCondLst>
                                            <p:cond delay="0"/>
                                          </p:stCondLst>
                                        </p:cTn>
                                        <p:tgtEl>
                                          <p:spTgt spid="4129"/>
                                        </p:tgtEl>
                                        <p:attrNameLst>
                                          <p:attrName>style.rotation</p:attrName>
                                        </p:attrNameLst>
                                      </p:cBhvr>
                                      <p:tavLst>
                                        <p:tav tm="0">
                                          <p:val>
                                            <p:fltVal val="-90"/>
                                          </p:val>
                                        </p:tav>
                                        <p:tav tm="100000">
                                          <p:val>
                                            <p:fltVal val="0"/>
                                          </p:val>
                                        </p:tav>
                                      </p:tavLst>
                                    </p:anim>
                                    <p:anim calcmode="lin" valueType="num">
                                      <p:cBhvr>
                                        <p:cTn id="194" dur="500" decel="50000" fill="hold">
                                          <p:stCondLst>
                                            <p:cond delay="0"/>
                                          </p:stCondLst>
                                        </p:cTn>
                                        <p:tgtEl>
                                          <p:spTgt spid="4129"/>
                                        </p:tgtEl>
                                        <p:attrNameLst>
                                          <p:attrName>ppt_w</p:attrName>
                                        </p:attrNameLst>
                                      </p:cBhvr>
                                      <p:tavLst>
                                        <p:tav tm="0">
                                          <p:val>
                                            <p:strVal val="#ppt_w"/>
                                          </p:val>
                                        </p:tav>
                                        <p:tav tm="100000">
                                          <p:val>
                                            <p:strVal val="#ppt_w*.05"/>
                                          </p:val>
                                        </p:tav>
                                      </p:tavLst>
                                    </p:anim>
                                    <p:anim calcmode="lin" valueType="num">
                                      <p:cBhvr>
                                        <p:cTn id="195" dur="500" accel="50000" fill="hold">
                                          <p:stCondLst>
                                            <p:cond delay="500"/>
                                          </p:stCondLst>
                                        </p:cTn>
                                        <p:tgtEl>
                                          <p:spTgt spid="4129"/>
                                        </p:tgtEl>
                                        <p:attrNameLst>
                                          <p:attrName>ppt_w</p:attrName>
                                        </p:attrNameLst>
                                      </p:cBhvr>
                                      <p:tavLst>
                                        <p:tav tm="0">
                                          <p:val>
                                            <p:strVal val="#ppt_w*.05"/>
                                          </p:val>
                                        </p:tav>
                                        <p:tav tm="100000">
                                          <p:val>
                                            <p:strVal val="#ppt_w"/>
                                          </p:val>
                                        </p:tav>
                                      </p:tavLst>
                                    </p:anim>
                                    <p:anim calcmode="lin" valueType="num">
                                      <p:cBhvr>
                                        <p:cTn id="196" dur="1000" fill="hold"/>
                                        <p:tgtEl>
                                          <p:spTgt spid="4129"/>
                                        </p:tgtEl>
                                        <p:attrNameLst>
                                          <p:attrName>ppt_h</p:attrName>
                                        </p:attrNameLst>
                                      </p:cBhvr>
                                      <p:tavLst>
                                        <p:tav tm="0">
                                          <p:val>
                                            <p:strVal val="#ppt_h"/>
                                          </p:val>
                                        </p:tav>
                                        <p:tav tm="100000">
                                          <p:val>
                                            <p:strVal val="#ppt_h"/>
                                          </p:val>
                                        </p:tav>
                                      </p:tavLst>
                                    </p:anim>
                                    <p:anim calcmode="lin" valueType="num">
                                      <p:cBhvr>
                                        <p:cTn id="197" dur="500" decel="50000" fill="hold">
                                          <p:stCondLst>
                                            <p:cond delay="0"/>
                                          </p:stCondLst>
                                        </p:cTn>
                                        <p:tgtEl>
                                          <p:spTgt spid="4129"/>
                                        </p:tgtEl>
                                        <p:attrNameLst>
                                          <p:attrName>ppt_x</p:attrName>
                                        </p:attrNameLst>
                                      </p:cBhvr>
                                      <p:tavLst>
                                        <p:tav tm="0">
                                          <p:val>
                                            <p:strVal val="#ppt_x+.4"/>
                                          </p:val>
                                        </p:tav>
                                        <p:tav tm="100000">
                                          <p:val>
                                            <p:strVal val="#ppt_x"/>
                                          </p:val>
                                        </p:tav>
                                      </p:tavLst>
                                    </p:anim>
                                    <p:anim calcmode="lin" valueType="num">
                                      <p:cBhvr>
                                        <p:cTn id="198" dur="500" decel="50000" fill="hold">
                                          <p:stCondLst>
                                            <p:cond delay="0"/>
                                          </p:stCondLst>
                                        </p:cTn>
                                        <p:tgtEl>
                                          <p:spTgt spid="4129"/>
                                        </p:tgtEl>
                                        <p:attrNameLst>
                                          <p:attrName>ppt_y</p:attrName>
                                        </p:attrNameLst>
                                      </p:cBhvr>
                                      <p:tavLst>
                                        <p:tav tm="0">
                                          <p:val>
                                            <p:strVal val="#ppt_y-.2"/>
                                          </p:val>
                                        </p:tav>
                                        <p:tav tm="100000">
                                          <p:val>
                                            <p:strVal val="#ppt_y+.1"/>
                                          </p:val>
                                        </p:tav>
                                      </p:tavLst>
                                    </p:anim>
                                    <p:anim calcmode="lin" valueType="num">
                                      <p:cBhvr>
                                        <p:cTn id="199" dur="500" accel="50000" fill="hold">
                                          <p:stCondLst>
                                            <p:cond delay="500"/>
                                          </p:stCondLst>
                                        </p:cTn>
                                        <p:tgtEl>
                                          <p:spTgt spid="4129"/>
                                        </p:tgtEl>
                                        <p:attrNameLst>
                                          <p:attrName>ppt_y</p:attrName>
                                        </p:attrNameLst>
                                      </p:cBhvr>
                                      <p:tavLst>
                                        <p:tav tm="0">
                                          <p:val>
                                            <p:strVal val="#ppt_y+.1"/>
                                          </p:val>
                                        </p:tav>
                                        <p:tav tm="100000">
                                          <p:val>
                                            <p:strVal val="#ppt_y"/>
                                          </p:val>
                                        </p:tav>
                                      </p:tavLst>
                                    </p:anim>
                                    <p:animEffect transition="in" filter="fade">
                                      <p:cBhvr>
                                        <p:cTn id="200" dur="1000" decel="50000">
                                          <p:stCondLst>
                                            <p:cond delay="0"/>
                                          </p:stCondLst>
                                        </p:cTn>
                                        <p:tgtEl>
                                          <p:spTgt spid="4129"/>
                                        </p:tgtEl>
                                      </p:cBhvr>
                                    </p:animEffect>
                                  </p:childTnLst>
                                  <p:subTnLst>
                                    <p:audio>
                                      <p:cMediaNode>
                                        <p:cTn display="0" masterRel="sameClick">
                                          <p:stCondLst>
                                            <p:cond evt="begin" delay="0">
                                              <p:tn val="191"/>
                                            </p:cond>
                                          </p:stCondLst>
                                          <p:endCondLst>
                                            <p:cond evt="onStopAudio" delay="0">
                                              <p:tgtEl>
                                                <p:sldTgt/>
                                              </p:tgtEl>
                                            </p:cond>
                                          </p:endCondLst>
                                        </p:cTn>
                                        <p:tgtEl>
                                          <p:sndTgt r:embed="rId2" name="chimes.wav"/>
                                        </p:tgtEl>
                                      </p:cMediaNode>
                                    </p:audio>
                                  </p:subTnLst>
                                </p:cTn>
                              </p:par>
                            </p:childTnLst>
                          </p:cTn>
                        </p:par>
                      </p:childTnLst>
                    </p:cTn>
                  </p:par>
                  <p:par>
                    <p:cTn id="201" fill="hold" nodeType="clickPar">
                      <p:stCondLst>
                        <p:cond delay="indefinite"/>
                      </p:stCondLst>
                      <p:childTnLst>
                        <p:par>
                          <p:cTn id="202" fill="hold" nodeType="withGroup">
                            <p:stCondLst>
                              <p:cond delay="0"/>
                            </p:stCondLst>
                            <p:childTnLst>
                              <p:par>
                                <p:cTn id="203" presetID="25" presetClass="entr" presetSubtype="0" fill="hold" grpId="0" nodeType="clickEffect">
                                  <p:stCondLst>
                                    <p:cond delay="0"/>
                                  </p:stCondLst>
                                  <p:childTnLst>
                                    <p:set>
                                      <p:cBhvr>
                                        <p:cTn id="204" dur="1" fill="hold">
                                          <p:stCondLst>
                                            <p:cond delay="0"/>
                                          </p:stCondLst>
                                        </p:cTn>
                                        <p:tgtEl>
                                          <p:spTgt spid="83"/>
                                        </p:tgtEl>
                                        <p:attrNameLst>
                                          <p:attrName>style.visibility</p:attrName>
                                        </p:attrNameLst>
                                      </p:cBhvr>
                                      <p:to>
                                        <p:strVal val="visible"/>
                                      </p:to>
                                    </p:set>
                                    <p:anim calcmode="lin" valueType="num">
                                      <p:cBhvr>
                                        <p:cTn id="205" dur="500" decel="50000" fill="hold">
                                          <p:stCondLst>
                                            <p:cond delay="0"/>
                                          </p:stCondLst>
                                        </p:cTn>
                                        <p:tgtEl>
                                          <p:spTgt spid="83"/>
                                        </p:tgtEl>
                                        <p:attrNameLst>
                                          <p:attrName>style.rotation</p:attrName>
                                        </p:attrNameLst>
                                      </p:cBhvr>
                                      <p:tavLst>
                                        <p:tav tm="0">
                                          <p:val>
                                            <p:fltVal val="-90"/>
                                          </p:val>
                                        </p:tav>
                                        <p:tav tm="100000">
                                          <p:val>
                                            <p:fltVal val="0"/>
                                          </p:val>
                                        </p:tav>
                                      </p:tavLst>
                                    </p:anim>
                                    <p:anim calcmode="lin" valueType="num">
                                      <p:cBhvr>
                                        <p:cTn id="206" dur="500" decel="50000" fill="hold">
                                          <p:stCondLst>
                                            <p:cond delay="0"/>
                                          </p:stCondLst>
                                        </p:cTn>
                                        <p:tgtEl>
                                          <p:spTgt spid="83"/>
                                        </p:tgtEl>
                                        <p:attrNameLst>
                                          <p:attrName>ppt_w</p:attrName>
                                        </p:attrNameLst>
                                      </p:cBhvr>
                                      <p:tavLst>
                                        <p:tav tm="0">
                                          <p:val>
                                            <p:strVal val="#ppt_w"/>
                                          </p:val>
                                        </p:tav>
                                        <p:tav tm="100000">
                                          <p:val>
                                            <p:strVal val="#ppt_w*.05"/>
                                          </p:val>
                                        </p:tav>
                                      </p:tavLst>
                                    </p:anim>
                                    <p:anim calcmode="lin" valueType="num">
                                      <p:cBhvr>
                                        <p:cTn id="207" dur="500" accel="50000" fill="hold">
                                          <p:stCondLst>
                                            <p:cond delay="500"/>
                                          </p:stCondLst>
                                        </p:cTn>
                                        <p:tgtEl>
                                          <p:spTgt spid="83"/>
                                        </p:tgtEl>
                                        <p:attrNameLst>
                                          <p:attrName>ppt_w</p:attrName>
                                        </p:attrNameLst>
                                      </p:cBhvr>
                                      <p:tavLst>
                                        <p:tav tm="0">
                                          <p:val>
                                            <p:strVal val="#ppt_w*.05"/>
                                          </p:val>
                                        </p:tav>
                                        <p:tav tm="100000">
                                          <p:val>
                                            <p:strVal val="#ppt_w"/>
                                          </p:val>
                                        </p:tav>
                                      </p:tavLst>
                                    </p:anim>
                                    <p:anim calcmode="lin" valueType="num">
                                      <p:cBhvr>
                                        <p:cTn id="208" dur="1000" fill="hold"/>
                                        <p:tgtEl>
                                          <p:spTgt spid="83"/>
                                        </p:tgtEl>
                                        <p:attrNameLst>
                                          <p:attrName>ppt_h</p:attrName>
                                        </p:attrNameLst>
                                      </p:cBhvr>
                                      <p:tavLst>
                                        <p:tav tm="0">
                                          <p:val>
                                            <p:strVal val="#ppt_h"/>
                                          </p:val>
                                        </p:tav>
                                        <p:tav tm="100000">
                                          <p:val>
                                            <p:strVal val="#ppt_h"/>
                                          </p:val>
                                        </p:tav>
                                      </p:tavLst>
                                    </p:anim>
                                    <p:anim calcmode="lin" valueType="num">
                                      <p:cBhvr>
                                        <p:cTn id="209" dur="500" decel="50000" fill="hold">
                                          <p:stCondLst>
                                            <p:cond delay="0"/>
                                          </p:stCondLst>
                                        </p:cTn>
                                        <p:tgtEl>
                                          <p:spTgt spid="83"/>
                                        </p:tgtEl>
                                        <p:attrNameLst>
                                          <p:attrName>ppt_x</p:attrName>
                                        </p:attrNameLst>
                                      </p:cBhvr>
                                      <p:tavLst>
                                        <p:tav tm="0">
                                          <p:val>
                                            <p:strVal val="#ppt_x+.4"/>
                                          </p:val>
                                        </p:tav>
                                        <p:tav tm="100000">
                                          <p:val>
                                            <p:strVal val="#ppt_x"/>
                                          </p:val>
                                        </p:tav>
                                      </p:tavLst>
                                    </p:anim>
                                    <p:anim calcmode="lin" valueType="num">
                                      <p:cBhvr>
                                        <p:cTn id="210" dur="500" decel="50000" fill="hold">
                                          <p:stCondLst>
                                            <p:cond delay="0"/>
                                          </p:stCondLst>
                                        </p:cTn>
                                        <p:tgtEl>
                                          <p:spTgt spid="83"/>
                                        </p:tgtEl>
                                        <p:attrNameLst>
                                          <p:attrName>ppt_y</p:attrName>
                                        </p:attrNameLst>
                                      </p:cBhvr>
                                      <p:tavLst>
                                        <p:tav tm="0">
                                          <p:val>
                                            <p:strVal val="#ppt_y-.2"/>
                                          </p:val>
                                        </p:tav>
                                        <p:tav tm="100000">
                                          <p:val>
                                            <p:strVal val="#ppt_y+.1"/>
                                          </p:val>
                                        </p:tav>
                                      </p:tavLst>
                                    </p:anim>
                                    <p:anim calcmode="lin" valueType="num">
                                      <p:cBhvr>
                                        <p:cTn id="211" dur="500" accel="50000" fill="hold">
                                          <p:stCondLst>
                                            <p:cond delay="500"/>
                                          </p:stCondLst>
                                        </p:cTn>
                                        <p:tgtEl>
                                          <p:spTgt spid="83"/>
                                        </p:tgtEl>
                                        <p:attrNameLst>
                                          <p:attrName>ppt_y</p:attrName>
                                        </p:attrNameLst>
                                      </p:cBhvr>
                                      <p:tavLst>
                                        <p:tav tm="0">
                                          <p:val>
                                            <p:strVal val="#ppt_y+.1"/>
                                          </p:val>
                                        </p:tav>
                                        <p:tav tm="100000">
                                          <p:val>
                                            <p:strVal val="#ppt_y"/>
                                          </p:val>
                                        </p:tav>
                                      </p:tavLst>
                                    </p:anim>
                                    <p:animEffect transition="in" filter="fade">
                                      <p:cBhvr>
                                        <p:cTn id="212" dur="1000" decel="50000">
                                          <p:stCondLst>
                                            <p:cond delay="0"/>
                                          </p:stCondLst>
                                        </p:cTn>
                                        <p:tgtEl>
                                          <p:spTgt spid="83"/>
                                        </p:tgtEl>
                                      </p:cBhvr>
                                    </p:animEffect>
                                  </p:childTnLst>
                                  <p:subTnLst>
                                    <p:set>
                                      <p:cBhvr override="childStyle">
                                        <p:cTn dur="1" fill="hold" display="0" masterRel="nextClick" afterEffect="1"/>
                                        <p:tgtEl>
                                          <p:spTgt spid="83"/>
                                        </p:tgtEl>
                                        <p:attrNameLst>
                                          <p:attrName>style.visibility</p:attrName>
                                        </p:attrNameLst>
                                      </p:cBhvr>
                                      <p:to>
                                        <p:strVal val="hidden"/>
                                      </p:to>
                                    </p:set>
                                    <p:audio>
                                      <p:cMediaNode>
                                        <p:cTn display="0" masterRel="sameClick">
                                          <p:stCondLst>
                                            <p:cond evt="begin" delay="0">
                                              <p:tn val="203"/>
                                            </p:cond>
                                          </p:stCondLst>
                                          <p:endCondLst>
                                            <p:cond evt="onStopAudio" delay="0">
                                              <p:tgtEl>
                                                <p:sldTgt/>
                                              </p:tgtEl>
                                            </p:cond>
                                          </p:endCondLst>
                                        </p:cTn>
                                        <p:tgtEl>
                                          <p:sndTgt r:embed="rId2" name="chimes.wav"/>
                                        </p:tgtEl>
                                      </p:cMediaNode>
                                    </p:audio>
                                  </p:subTnLst>
                                </p:cTn>
                              </p:par>
                            </p:childTnLst>
                          </p:cTn>
                        </p:par>
                      </p:childTnLst>
                    </p:cTn>
                  </p:par>
                  <p:par>
                    <p:cTn id="213" fill="hold" nodeType="clickPar">
                      <p:stCondLst>
                        <p:cond delay="indefinite"/>
                      </p:stCondLst>
                      <p:childTnLst>
                        <p:par>
                          <p:cTn id="214" fill="hold" nodeType="withGroup">
                            <p:stCondLst>
                              <p:cond delay="0"/>
                            </p:stCondLst>
                            <p:childTnLst>
                              <p:par>
                                <p:cTn id="215" presetID="42" presetClass="exit" presetSubtype="0" fill="hold" grpId="1" nodeType="clickEffect">
                                  <p:stCondLst>
                                    <p:cond delay="0"/>
                                  </p:stCondLst>
                                  <p:childTnLst>
                                    <p:animEffect transition="out" filter="fade">
                                      <p:cBhvr>
                                        <p:cTn id="216" dur="1000"/>
                                        <p:tgtEl>
                                          <p:spTgt spid="4129"/>
                                        </p:tgtEl>
                                      </p:cBhvr>
                                    </p:animEffect>
                                    <p:anim calcmode="lin" valueType="num">
                                      <p:cBhvr>
                                        <p:cTn id="217" dur="1000"/>
                                        <p:tgtEl>
                                          <p:spTgt spid="4129"/>
                                        </p:tgtEl>
                                        <p:attrNameLst>
                                          <p:attrName>ppt_x</p:attrName>
                                        </p:attrNameLst>
                                      </p:cBhvr>
                                      <p:tavLst>
                                        <p:tav tm="0">
                                          <p:val>
                                            <p:strVal val="ppt_x"/>
                                          </p:val>
                                        </p:tav>
                                        <p:tav tm="100000">
                                          <p:val>
                                            <p:strVal val="ppt_x"/>
                                          </p:val>
                                        </p:tav>
                                      </p:tavLst>
                                    </p:anim>
                                    <p:anim calcmode="lin" valueType="num">
                                      <p:cBhvr>
                                        <p:cTn id="218" dur="1000"/>
                                        <p:tgtEl>
                                          <p:spTgt spid="4129"/>
                                        </p:tgtEl>
                                        <p:attrNameLst>
                                          <p:attrName>ppt_y</p:attrName>
                                        </p:attrNameLst>
                                      </p:cBhvr>
                                      <p:tavLst>
                                        <p:tav tm="0">
                                          <p:val>
                                            <p:strVal val="ppt_y"/>
                                          </p:val>
                                        </p:tav>
                                        <p:tav tm="100000">
                                          <p:val>
                                            <p:strVal val="ppt_y+.1"/>
                                          </p:val>
                                        </p:tav>
                                      </p:tavLst>
                                    </p:anim>
                                    <p:set>
                                      <p:cBhvr>
                                        <p:cTn id="219" dur="1" fill="hold">
                                          <p:stCondLst>
                                            <p:cond delay="999"/>
                                          </p:stCondLst>
                                        </p:cTn>
                                        <p:tgtEl>
                                          <p:spTgt spid="4129"/>
                                        </p:tgtEl>
                                        <p:attrNameLst>
                                          <p:attrName>style.visibility</p:attrName>
                                        </p:attrNameLst>
                                      </p:cBhvr>
                                      <p:to>
                                        <p:strVal val="hidden"/>
                                      </p:to>
                                    </p:set>
                                  </p:childTnLst>
                                </p:cTn>
                              </p:par>
                            </p:childTnLst>
                          </p:cTn>
                        </p:par>
                      </p:childTnLst>
                    </p:cTn>
                  </p:par>
                  <p:par>
                    <p:cTn id="220" fill="hold" nodeType="clickPar">
                      <p:stCondLst>
                        <p:cond delay="indefinite"/>
                      </p:stCondLst>
                      <p:childTnLst>
                        <p:par>
                          <p:cTn id="221" fill="hold" nodeType="withGroup">
                            <p:stCondLst>
                              <p:cond delay="0"/>
                            </p:stCondLst>
                            <p:childTnLst>
                              <p:par>
                                <p:cTn id="222" presetID="25" presetClass="entr" presetSubtype="0" fill="hold" grpId="0" nodeType="clickEffect">
                                  <p:stCondLst>
                                    <p:cond delay="0"/>
                                  </p:stCondLst>
                                  <p:childTnLst>
                                    <p:set>
                                      <p:cBhvr>
                                        <p:cTn id="223" dur="1" fill="hold">
                                          <p:stCondLst>
                                            <p:cond delay="0"/>
                                          </p:stCondLst>
                                        </p:cTn>
                                        <p:tgtEl>
                                          <p:spTgt spid="4130"/>
                                        </p:tgtEl>
                                        <p:attrNameLst>
                                          <p:attrName>style.visibility</p:attrName>
                                        </p:attrNameLst>
                                      </p:cBhvr>
                                      <p:to>
                                        <p:strVal val="visible"/>
                                      </p:to>
                                    </p:set>
                                    <p:anim calcmode="lin" valueType="num">
                                      <p:cBhvr>
                                        <p:cTn id="224" dur="500" decel="50000" fill="hold">
                                          <p:stCondLst>
                                            <p:cond delay="0"/>
                                          </p:stCondLst>
                                        </p:cTn>
                                        <p:tgtEl>
                                          <p:spTgt spid="4130"/>
                                        </p:tgtEl>
                                        <p:attrNameLst>
                                          <p:attrName>style.rotation</p:attrName>
                                        </p:attrNameLst>
                                      </p:cBhvr>
                                      <p:tavLst>
                                        <p:tav tm="0">
                                          <p:val>
                                            <p:fltVal val="-90"/>
                                          </p:val>
                                        </p:tav>
                                        <p:tav tm="100000">
                                          <p:val>
                                            <p:fltVal val="0"/>
                                          </p:val>
                                        </p:tav>
                                      </p:tavLst>
                                    </p:anim>
                                    <p:anim calcmode="lin" valueType="num">
                                      <p:cBhvr>
                                        <p:cTn id="225" dur="500" decel="50000" fill="hold">
                                          <p:stCondLst>
                                            <p:cond delay="0"/>
                                          </p:stCondLst>
                                        </p:cTn>
                                        <p:tgtEl>
                                          <p:spTgt spid="4130"/>
                                        </p:tgtEl>
                                        <p:attrNameLst>
                                          <p:attrName>ppt_w</p:attrName>
                                        </p:attrNameLst>
                                      </p:cBhvr>
                                      <p:tavLst>
                                        <p:tav tm="0">
                                          <p:val>
                                            <p:strVal val="#ppt_w"/>
                                          </p:val>
                                        </p:tav>
                                        <p:tav tm="100000">
                                          <p:val>
                                            <p:strVal val="#ppt_w*.05"/>
                                          </p:val>
                                        </p:tav>
                                      </p:tavLst>
                                    </p:anim>
                                    <p:anim calcmode="lin" valueType="num">
                                      <p:cBhvr>
                                        <p:cTn id="226" dur="500" accel="50000" fill="hold">
                                          <p:stCondLst>
                                            <p:cond delay="500"/>
                                          </p:stCondLst>
                                        </p:cTn>
                                        <p:tgtEl>
                                          <p:spTgt spid="4130"/>
                                        </p:tgtEl>
                                        <p:attrNameLst>
                                          <p:attrName>ppt_w</p:attrName>
                                        </p:attrNameLst>
                                      </p:cBhvr>
                                      <p:tavLst>
                                        <p:tav tm="0">
                                          <p:val>
                                            <p:strVal val="#ppt_w*.05"/>
                                          </p:val>
                                        </p:tav>
                                        <p:tav tm="100000">
                                          <p:val>
                                            <p:strVal val="#ppt_w"/>
                                          </p:val>
                                        </p:tav>
                                      </p:tavLst>
                                    </p:anim>
                                    <p:anim calcmode="lin" valueType="num">
                                      <p:cBhvr>
                                        <p:cTn id="227" dur="1000" fill="hold"/>
                                        <p:tgtEl>
                                          <p:spTgt spid="4130"/>
                                        </p:tgtEl>
                                        <p:attrNameLst>
                                          <p:attrName>ppt_h</p:attrName>
                                        </p:attrNameLst>
                                      </p:cBhvr>
                                      <p:tavLst>
                                        <p:tav tm="0">
                                          <p:val>
                                            <p:strVal val="#ppt_h"/>
                                          </p:val>
                                        </p:tav>
                                        <p:tav tm="100000">
                                          <p:val>
                                            <p:strVal val="#ppt_h"/>
                                          </p:val>
                                        </p:tav>
                                      </p:tavLst>
                                    </p:anim>
                                    <p:anim calcmode="lin" valueType="num">
                                      <p:cBhvr>
                                        <p:cTn id="228" dur="500" decel="50000" fill="hold">
                                          <p:stCondLst>
                                            <p:cond delay="0"/>
                                          </p:stCondLst>
                                        </p:cTn>
                                        <p:tgtEl>
                                          <p:spTgt spid="4130"/>
                                        </p:tgtEl>
                                        <p:attrNameLst>
                                          <p:attrName>ppt_x</p:attrName>
                                        </p:attrNameLst>
                                      </p:cBhvr>
                                      <p:tavLst>
                                        <p:tav tm="0">
                                          <p:val>
                                            <p:strVal val="#ppt_x+.4"/>
                                          </p:val>
                                        </p:tav>
                                        <p:tav tm="100000">
                                          <p:val>
                                            <p:strVal val="#ppt_x"/>
                                          </p:val>
                                        </p:tav>
                                      </p:tavLst>
                                    </p:anim>
                                    <p:anim calcmode="lin" valueType="num">
                                      <p:cBhvr>
                                        <p:cTn id="229" dur="500" decel="50000" fill="hold">
                                          <p:stCondLst>
                                            <p:cond delay="0"/>
                                          </p:stCondLst>
                                        </p:cTn>
                                        <p:tgtEl>
                                          <p:spTgt spid="4130"/>
                                        </p:tgtEl>
                                        <p:attrNameLst>
                                          <p:attrName>ppt_y</p:attrName>
                                        </p:attrNameLst>
                                      </p:cBhvr>
                                      <p:tavLst>
                                        <p:tav tm="0">
                                          <p:val>
                                            <p:strVal val="#ppt_y-.2"/>
                                          </p:val>
                                        </p:tav>
                                        <p:tav tm="100000">
                                          <p:val>
                                            <p:strVal val="#ppt_y+.1"/>
                                          </p:val>
                                        </p:tav>
                                      </p:tavLst>
                                    </p:anim>
                                    <p:anim calcmode="lin" valueType="num">
                                      <p:cBhvr>
                                        <p:cTn id="230" dur="500" accel="50000" fill="hold">
                                          <p:stCondLst>
                                            <p:cond delay="500"/>
                                          </p:stCondLst>
                                        </p:cTn>
                                        <p:tgtEl>
                                          <p:spTgt spid="4130"/>
                                        </p:tgtEl>
                                        <p:attrNameLst>
                                          <p:attrName>ppt_y</p:attrName>
                                        </p:attrNameLst>
                                      </p:cBhvr>
                                      <p:tavLst>
                                        <p:tav tm="0">
                                          <p:val>
                                            <p:strVal val="#ppt_y+.1"/>
                                          </p:val>
                                        </p:tav>
                                        <p:tav tm="100000">
                                          <p:val>
                                            <p:strVal val="#ppt_y"/>
                                          </p:val>
                                        </p:tav>
                                      </p:tavLst>
                                    </p:anim>
                                    <p:animEffect transition="in" filter="fade">
                                      <p:cBhvr>
                                        <p:cTn id="231" dur="1000" decel="50000">
                                          <p:stCondLst>
                                            <p:cond delay="0"/>
                                          </p:stCondLst>
                                        </p:cTn>
                                        <p:tgtEl>
                                          <p:spTgt spid="4130"/>
                                        </p:tgtEl>
                                      </p:cBhvr>
                                    </p:animEffect>
                                  </p:childTnLst>
                                  <p:subTnLst>
                                    <p:audio>
                                      <p:cMediaNode>
                                        <p:cTn display="0" masterRel="sameClick">
                                          <p:stCondLst>
                                            <p:cond evt="begin" delay="0">
                                              <p:tn val="222"/>
                                            </p:cond>
                                          </p:stCondLst>
                                          <p:endCondLst>
                                            <p:cond evt="onStopAudio" delay="0">
                                              <p:tgtEl>
                                                <p:sldTgt/>
                                              </p:tgtEl>
                                            </p:cond>
                                          </p:endCondLst>
                                        </p:cTn>
                                        <p:tgtEl>
                                          <p:sndTgt r:embed="rId2" name="chimes.wav"/>
                                        </p:tgtEl>
                                      </p:cMediaNode>
                                    </p:audio>
                                  </p:subTnLst>
                                </p:cTn>
                              </p:par>
                            </p:childTnLst>
                          </p:cTn>
                        </p:par>
                      </p:childTnLst>
                    </p:cTn>
                  </p:par>
                  <p:par>
                    <p:cTn id="232" fill="hold" nodeType="clickPar">
                      <p:stCondLst>
                        <p:cond delay="indefinite"/>
                      </p:stCondLst>
                      <p:childTnLst>
                        <p:par>
                          <p:cTn id="233" fill="hold" nodeType="withGroup">
                            <p:stCondLst>
                              <p:cond delay="0"/>
                            </p:stCondLst>
                            <p:childTnLst>
                              <p:par>
                                <p:cTn id="234" presetID="25" presetClass="entr" presetSubtype="0" fill="hold" grpId="0" nodeType="clickEffect">
                                  <p:stCondLst>
                                    <p:cond delay="0"/>
                                  </p:stCondLst>
                                  <p:childTnLst>
                                    <p:set>
                                      <p:cBhvr>
                                        <p:cTn id="235" dur="1" fill="hold">
                                          <p:stCondLst>
                                            <p:cond delay="0"/>
                                          </p:stCondLst>
                                        </p:cTn>
                                        <p:tgtEl>
                                          <p:spTgt spid="84"/>
                                        </p:tgtEl>
                                        <p:attrNameLst>
                                          <p:attrName>style.visibility</p:attrName>
                                        </p:attrNameLst>
                                      </p:cBhvr>
                                      <p:to>
                                        <p:strVal val="visible"/>
                                      </p:to>
                                    </p:set>
                                    <p:anim calcmode="lin" valueType="num">
                                      <p:cBhvr>
                                        <p:cTn id="236" dur="500" decel="50000" fill="hold">
                                          <p:stCondLst>
                                            <p:cond delay="0"/>
                                          </p:stCondLst>
                                        </p:cTn>
                                        <p:tgtEl>
                                          <p:spTgt spid="84"/>
                                        </p:tgtEl>
                                        <p:attrNameLst>
                                          <p:attrName>style.rotation</p:attrName>
                                        </p:attrNameLst>
                                      </p:cBhvr>
                                      <p:tavLst>
                                        <p:tav tm="0">
                                          <p:val>
                                            <p:fltVal val="-90"/>
                                          </p:val>
                                        </p:tav>
                                        <p:tav tm="100000">
                                          <p:val>
                                            <p:fltVal val="0"/>
                                          </p:val>
                                        </p:tav>
                                      </p:tavLst>
                                    </p:anim>
                                    <p:anim calcmode="lin" valueType="num">
                                      <p:cBhvr>
                                        <p:cTn id="237" dur="500" decel="50000" fill="hold">
                                          <p:stCondLst>
                                            <p:cond delay="0"/>
                                          </p:stCondLst>
                                        </p:cTn>
                                        <p:tgtEl>
                                          <p:spTgt spid="84"/>
                                        </p:tgtEl>
                                        <p:attrNameLst>
                                          <p:attrName>ppt_w</p:attrName>
                                        </p:attrNameLst>
                                      </p:cBhvr>
                                      <p:tavLst>
                                        <p:tav tm="0">
                                          <p:val>
                                            <p:strVal val="#ppt_w"/>
                                          </p:val>
                                        </p:tav>
                                        <p:tav tm="100000">
                                          <p:val>
                                            <p:strVal val="#ppt_w*.05"/>
                                          </p:val>
                                        </p:tav>
                                      </p:tavLst>
                                    </p:anim>
                                    <p:anim calcmode="lin" valueType="num">
                                      <p:cBhvr>
                                        <p:cTn id="238" dur="500" accel="50000" fill="hold">
                                          <p:stCondLst>
                                            <p:cond delay="500"/>
                                          </p:stCondLst>
                                        </p:cTn>
                                        <p:tgtEl>
                                          <p:spTgt spid="84"/>
                                        </p:tgtEl>
                                        <p:attrNameLst>
                                          <p:attrName>ppt_w</p:attrName>
                                        </p:attrNameLst>
                                      </p:cBhvr>
                                      <p:tavLst>
                                        <p:tav tm="0">
                                          <p:val>
                                            <p:strVal val="#ppt_w*.05"/>
                                          </p:val>
                                        </p:tav>
                                        <p:tav tm="100000">
                                          <p:val>
                                            <p:strVal val="#ppt_w"/>
                                          </p:val>
                                        </p:tav>
                                      </p:tavLst>
                                    </p:anim>
                                    <p:anim calcmode="lin" valueType="num">
                                      <p:cBhvr>
                                        <p:cTn id="239" dur="1000" fill="hold"/>
                                        <p:tgtEl>
                                          <p:spTgt spid="84"/>
                                        </p:tgtEl>
                                        <p:attrNameLst>
                                          <p:attrName>ppt_h</p:attrName>
                                        </p:attrNameLst>
                                      </p:cBhvr>
                                      <p:tavLst>
                                        <p:tav tm="0">
                                          <p:val>
                                            <p:strVal val="#ppt_h"/>
                                          </p:val>
                                        </p:tav>
                                        <p:tav tm="100000">
                                          <p:val>
                                            <p:strVal val="#ppt_h"/>
                                          </p:val>
                                        </p:tav>
                                      </p:tavLst>
                                    </p:anim>
                                    <p:anim calcmode="lin" valueType="num">
                                      <p:cBhvr>
                                        <p:cTn id="240" dur="500" decel="50000" fill="hold">
                                          <p:stCondLst>
                                            <p:cond delay="0"/>
                                          </p:stCondLst>
                                        </p:cTn>
                                        <p:tgtEl>
                                          <p:spTgt spid="84"/>
                                        </p:tgtEl>
                                        <p:attrNameLst>
                                          <p:attrName>ppt_x</p:attrName>
                                        </p:attrNameLst>
                                      </p:cBhvr>
                                      <p:tavLst>
                                        <p:tav tm="0">
                                          <p:val>
                                            <p:strVal val="#ppt_x+.4"/>
                                          </p:val>
                                        </p:tav>
                                        <p:tav tm="100000">
                                          <p:val>
                                            <p:strVal val="#ppt_x"/>
                                          </p:val>
                                        </p:tav>
                                      </p:tavLst>
                                    </p:anim>
                                    <p:anim calcmode="lin" valueType="num">
                                      <p:cBhvr>
                                        <p:cTn id="241" dur="500" decel="50000" fill="hold">
                                          <p:stCondLst>
                                            <p:cond delay="0"/>
                                          </p:stCondLst>
                                        </p:cTn>
                                        <p:tgtEl>
                                          <p:spTgt spid="84"/>
                                        </p:tgtEl>
                                        <p:attrNameLst>
                                          <p:attrName>ppt_y</p:attrName>
                                        </p:attrNameLst>
                                      </p:cBhvr>
                                      <p:tavLst>
                                        <p:tav tm="0">
                                          <p:val>
                                            <p:strVal val="#ppt_y-.2"/>
                                          </p:val>
                                        </p:tav>
                                        <p:tav tm="100000">
                                          <p:val>
                                            <p:strVal val="#ppt_y+.1"/>
                                          </p:val>
                                        </p:tav>
                                      </p:tavLst>
                                    </p:anim>
                                    <p:anim calcmode="lin" valueType="num">
                                      <p:cBhvr>
                                        <p:cTn id="242" dur="500" accel="50000" fill="hold">
                                          <p:stCondLst>
                                            <p:cond delay="500"/>
                                          </p:stCondLst>
                                        </p:cTn>
                                        <p:tgtEl>
                                          <p:spTgt spid="84"/>
                                        </p:tgtEl>
                                        <p:attrNameLst>
                                          <p:attrName>ppt_y</p:attrName>
                                        </p:attrNameLst>
                                      </p:cBhvr>
                                      <p:tavLst>
                                        <p:tav tm="0">
                                          <p:val>
                                            <p:strVal val="#ppt_y+.1"/>
                                          </p:val>
                                        </p:tav>
                                        <p:tav tm="100000">
                                          <p:val>
                                            <p:strVal val="#ppt_y"/>
                                          </p:val>
                                        </p:tav>
                                      </p:tavLst>
                                    </p:anim>
                                    <p:animEffect transition="in" filter="fade">
                                      <p:cBhvr>
                                        <p:cTn id="243" dur="1000" decel="50000">
                                          <p:stCondLst>
                                            <p:cond delay="0"/>
                                          </p:stCondLst>
                                        </p:cTn>
                                        <p:tgtEl>
                                          <p:spTgt spid="84"/>
                                        </p:tgtEl>
                                      </p:cBhvr>
                                    </p:animEffect>
                                  </p:childTnLst>
                                  <p:subTnLst>
                                    <p:set>
                                      <p:cBhvr override="childStyle">
                                        <p:cTn dur="1" fill="hold" display="0" masterRel="nextClick" afterEffect="1"/>
                                        <p:tgtEl>
                                          <p:spTgt spid="84"/>
                                        </p:tgtEl>
                                        <p:attrNameLst>
                                          <p:attrName>style.visibility</p:attrName>
                                        </p:attrNameLst>
                                      </p:cBhvr>
                                      <p:to>
                                        <p:strVal val="hidden"/>
                                      </p:to>
                                    </p:set>
                                    <p:audio>
                                      <p:cMediaNode>
                                        <p:cTn display="0" masterRel="sameClick">
                                          <p:stCondLst>
                                            <p:cond evt="begin" delay="0">
                                              <p:tn val="234"/>
                                            </p:cond>
                                          </p:stCondLst>
                                          <p:endCondLst>
                                            <p:cond evt="onStopAudio" delay="0">
                                              <p:tgtEl>
                                                <p:sldTgt/>
                                              </p:tgtEl>
                                            </p:cond>
                                          </p:endCondLst>
                                        </p:cTn>
                                        <p:tgtEl>
                                          <p:sndTgt r:embed="rId2" name="chimes.wav"/>
                                        </p:tgtEl>
                                      </p:cMediaNode>
                                    </p:audio>
                                  </p:subTnLst>
                                </p:cTn>
                              </p:par>
                            </p:childTnLst>
                          </p:cTn>
                        </p:par>
                      </p:childTnLst>
                    </p:cTn>
                  </p:par>
                  <p:par>
                    <p:cTn id="244" fill="hold" nodeType="clickPar">
                      <p:stCondLst>
                        <p:cond delay="indefinite"/>
                      </p:stCondLst>
                      <p:childTnLst>
                        <p:par>
                          <p:cTn id="245" fill="hold" nodeType="withGroup">
                            <p:stCondLst>
                              <p:cond delay="0"/>
                            </p:stCondLst>
                            <p:childTnLst>
                              <p:par>
                                <p:cTn id="246" presetID="42" presetClass="exit" presetSubtype="0" fill="hold" grpId="1" nodeType="clickEffect">
                                  <p:stCondLst>
                                    <p:cond delay="0"/>
                                  </p:stCondLst>
                                  <p:childTnLst>
                                    <p:animEffect transition="out" filter="fade">
                                      <p:cBhvr>
                                        <p:cTn id="247" dur="1000"/>
                                        <p:tgtEl>
                                          <p:spTgt spid="4130"/>
                                        </p:tgtEl>
                                      </p:cBhvr>
                                    </p:animEffect>
                                    <p:anim calcmode="lin" valueType="num">
                                      <p:cBhvr>
                                        <p:cTn id="248" dur="1000"/>
                                        <p:tgtEl>
                                          <p:spTgt spid="4130"/>
                                        </p:tgtEl>
                                        <p:attrNameLst>
                                          <p:attrName>ppt_x</p:attrName>
                                        </p:attrNameLst>
                                      </p:cBhvr>
                                      <p:tavLst>
                                        <p:tav tm="0">
                                          <p:val>
                                            <p:strVal val="ppt_x"/>
                                          </p:val>
                                        </p:tav>
                                        <p:tav tm="100000">
                                          <p:val>
                                            <p:strVal val="ppt_x"/>
                                          </p:val>
                                        </p:tav>
                                      </p:tavLst>
                                    </p:anim>
                                    <p:anim calcmode="lin" valueType="num">
                                      <p:cBhvr>
                                        <p:cTn id="249" dur="1000"/>
                                        <p:tgtEl>
                                          <p:spTgt spid="4130"/>
                                        </p:tgtEl>
                                        <p:attrNameLst>
                                          <p:attrName>ppt_y</p:attrName>
                                        </p:attrNameLst>
                                      </p:cBhvr>
                                      <p:tavLst>
                                        <p:tav tm="0">
                                          <p:val>
                                            <p:strVal val="ppt_y"/>
                                          </p:val>
                                        </p:tav>
                                        <p:tav tm="100000">
                                          <p:val>
                                            <p:strVal val="ppt_y+.1"/>
                                          </p:val>
                                        </p:tav>
                                      </p:tavLst>
                                    </p:anim>
                                    <p:set>
                                      <p:cBhvr>
                                        <p:cTn id="250" dur="1" fill="hold">
                                          <p:stCondLst>
                                            <p:cond delay="999"/>
                                          </p:stCondLst>
                                        </p:cTn>
                                        <p:tgtEl>
                                          <p:spTgt spid="4130"/>
                                        </p:tgtEl>
                                        <p:attrNameLst>
                                          <p:attrName>style.visibility</p:attrName>
                                        </p:attrNameLst>
                                      </p:cBhvr>
                                      <p:to>
                                        <p:strVal val="hidden"/>
                                      </p:to>
                                    </p:set>
                                  </p:childTnLst>
                                </p:cTn>
                              </p:par>
                            </p:childTnLst>
                          </p:cTn>
                        </p:par>
                      </p:childTnLst>
                    </p:cTn>
                  </p:par>
                  <p:par>
                    <p:cTn id="251" fill="hold" nodeType="clickPar">
                      <p:stCondLst>
                        <p:cond delay="indefinite"/>
                      </p:stCondLst>
                      <p:childTnLst>
                        <p:par>
                          <p:cTn id="252" fill="hold" nodeType="withGroup">
                            <p:stCondLst>
                              <p:cond delay="0"/>
                            </p:stCondLst>
                            <p:childTnLst>
                              <p:par>
                                <p:cTn id="253" presetID="25" presetClass="entr" presetSubtype="0" fill="hold" grpId="0" nodeType="clickEffect">
                                  <p:stCondLst>
                                    <p:cond delay="0"/>
                                  </p:stCondLst>
                                  <p:childTnLst>
                                    <p:set>
                                      <p:cBhvr>
                                        <p:cTn id="254" dur="1" fill="hold">
                                          <p:stCondLst>
                                            <p:cond delay="0"/>
                                          </p:stCondLst>
                                        </p:cTn>
                                        <p:tgtEl>
                                          <p:spTgt spid="4131"/>
                                        </p:tgtEl>
                                        <p:attrNameLst>
                                          <p:attrName>style.visibility</p:attrName>
                                        </p:attrNameLst>
                                      </p:cBhvr>
                                      <p:to>
                                        <p:strVal val="visible"/>
                                      </p:to>
                                    </p:set>
                                    <p:anim calcmode="lin" valueType="num">
                                      <p:cBhvr>
                                        <p:cTn id="255" dur="500" decel="50000" fill="hold">
                                          <p:stCondLst>
                                            <p:cond delay="0"/>
                                          </p:stCondLst>
                                        </p:cTn>
                                        <p:tgtEl>
                                          <p:spTgt spid="4131"/>
                                        </p:tgtEl>
                                        <p:attrNameLst>
                                          <p:attrName>style.rotation</p:attrName>
                                        </p:attrNameLst>
                                      </p:cBhvr>
                                      <p:tavLst>
                                        <p:tav tm="0">
                                          <p:val>
                                            <p:fltVal val="-90"/>
                                          </p:val>
                                        </p:tav>
                                        <p:tav tm="100000">
                                          <p:val>
                                            <p:fltVal val="0"/>
                                          </p:val>
                                        </p:tav>
                                      </p:tavLst>
                                    </p:anim>
                                    <p:anim calcmode="lin" valueType="num">
                                      <p:cBhvr>
                                        <p:cTn id="256" dur="500" decel="50000" fill="hold">
                                          <p:stCondLst>
                                            <p:cond delay="0"/>
                                          </p:stCondLst>
                                        </p:cTn>
                                        <p:tgtEl>
                                          <p:spTgt spid="4131"/>
                                        </p:tgtEl>
                                        <p:attrNameLst>
                                          <p:attrName>ppt_w</p:attrName>
                                        </p:attrNameLst>
                                      </p:cBhvr>
                                      <p:tavLst>
                                        <p:tav tm="0">
                                          <p:val>
                                            <p:strVal val="#ppt_w"/>
                                          </p:val>
                                        </p:tav>
                                        <p:tav tm="100000">
                                          <p:val>
                                            <p:strVal val="#ppt_w*.05"/>
                                          </p:val>
                                        </p:tav>
                                      </p:tavLst>
                                    </p:anim>
                                    <p:anim calcmode="lin" valueType="num">
                                      <p:cBhvr>
                                        <p:cTn id="257" dur="500" accel="50000" fill="hold">
                                          <p:stCondLst>
                                            <p:cond delay="500"/>
                                          </p:stCondLst>
                                        </p:cTn>
                                        <p:tgtEl>
                                          <p:spTgt spid="4131"/>
                                        </p:tgtEl>
                                        <p:attrNameLst>
                                          <p:attrName>ppt_w</p:attrName>
                                        </p:attrNameLst>
                                      </p:cBhvr>
                                      <p:tavLst>
                                        <p:tav tm="0">
                                          <p:val>
                                            <p:strVal val="#ppt_w*.05"/>
                                          </p:val>
                                        </p:tav>
                                        <p:tav tm="100000">
                                          <p:val>
                                            <p:strVal val="#ppt_w"/>
                                          </p:val>
                                        </p:tav>
                                      </p:tavLst>
                                    </p:anim>
                                    <p:anim calcmode="lin" valueType="num">
                                      <p:cBhvr>
                                        <p:cTn id="258" dur="1000" fill="hold"/>
                                        <p:tgtEl>
                                          <p:spTgt spid="4131"/>
                                        </p:tgtEl>
                                        <p:attrNameLst>
                                          <p:attrName>ppt_h</p:attrName>
                                        </p:attrNameLst>
                                      </p:cBhvr>
                                      <p:tavLst>
                                        <p:tav tm="0">
                                          <p:val>
                                            <p:strVal val="#ppt_h"/>
                                          </p:val>
                                        </p:tav>
                                        <p:tav tm="100000">
                                          <p:val>
                                            <p:strVal val="#ppt_h"/>
                                          </p:val>
                                        </p:tav>
                                      </p:tavLst>
                                    </p:anim>
                                    <p:anim calcmode="lin" valueType="num">
                                      <p:cBhvr>
                                        <p:cTn id="259" dur="500" decel="50000" fill="hold">
                                          <p:stCondLst>
                                            <p:cond delay="0"/>
                                          </p:stCondLst>
                                        </p:cTn>
                                        <p:tgtEl>
                                          <p:spTgt spid="4131"/>
                                        </p:tgtEl>
                                        <p:attrNameLst>
                                          <p:attrName>ppt_x</p:attrName>
                                        </p:attrNameLst>
                                      </p:cBhvr>
                                      <p:tavLst>
                                        <p:tav tm="0">
                                          <p:val>
                                            <p:strVal val="#ppt_x+.4"/>
                                          </p:val>
                                        </p:tav>
                                        <p:tav tm="100000">
                                          <p:val>
                                            <p:strVal val="#ppt_x"/>
                                          </p:val>
                                        </p:tav>
                                      </p:tavLst>
                                    </p:anim>
                                    <p:anim calcmode="lin" valueType="num">
                                      <p:cBhvr>
                                        <p:cTn id="260" dur="500" decel="50000" fill="hold">
                                          <p:stCondLst>
                                            <p:cond delay="0"/>
                                          </p:stCondLst>
                                        </p:cTn>
                                        <p:tgtEl>
                                          <p:spTgt spid="4131"/>
                                        </p:tgtEl>
                                        <p:attrNameLst>
                                          <p:attrName>ppt_y</p:attrName>
                                        </p:attrNameLst>
                                      </p:cBhvr>
                                      <p:tavLst>
                                        <p:tav tm="0">
                                          <p:val>
                                            <p:strVal val="#ppt_y-.2"/>
                                          </p:val>
                                        </p:tav>
                                        <p:tav tm="100000">
                                          <p:val>
                                            <p:strVal val="#ppt_y+.1"/>
                                          </p:val>
                                        </p:tav>
                                      </p:tavLst>
                                    </p:anim>
                                    <p:anim calcmode="lin" valueType="num">
                                      <p:cBhvr>
                                        <p:cTn id="261" dur="500" accel="50000" fill="hold">
                                          <p:stCondLst>
                                            <p:cond delay="500"/>
                                          </p:stCondLst>
                                        </p:cTn>
                                        <p:tgtEl>
                                          <p:spTgt spid="4131"/>
                                        </p:tgtEl>
                                        <p:attrNameLst>
                                          <p:attrName>ppt_y</p:attrName>
                                        </p:attrNameLst>
                                      </p:cBhvr>
                                      <p:tavLst>
                                        <p:tav tm="0">
                                          <p:val>
                                            <p:strVal val="#ppt_y+.1"/>
                                          </p:val>
                                        </p:tav>
                                        <p:tav tm="100000">
                                          <p:val>
                                            <p:strVal val="#ppt_y"/>
                                          </p:val>
                                        </p:tav>
                                      </p:tavLst>
                                    </p:anim>
                                    <p:animEffect transition="in" filter="fade">
                                      <p:cBhvr>
                                        <p:cTn id="262" dur="1000" decel="50000">
                                          <p:stCondLst>
                                            <p:cond delay="0"/>
                                          </p:stCondLst>
                                        </p:cTn>
                                        <p:tgtEl>
                                          <p:spTgt spid="4131"/>
                                        </p:tgtEl>
                                      </p:cBhvr>
                                    </p:animEffect>
                                  </p:childTnLst>
                                  <p:subTnLst>
                                    <p:audio>
                                      <p:cMediaNode>
                                        <p:cTn display="0" masterRel="sameClick">
                                          <p:stCondLst>
                                            <p:cond evt="begin" delay="0">
                                              <p:tn val="253"/>
                                            </p:cond>
                                          </p:stCondLst>
                                          <p:endCondLst>
                                            <p:cond evt="onStopAudio" delay="0">
                                              <p:tgtEl>
                                                <p:sldTgt/>
                                              </p:tgtEl>
                                            </p:cond>
                                          </p:endCondLst>
                                        </p:cTn>
                                        <p:tgtEl>
                                          <p:sndTgt r:embed="rId2" name="chimes.wav"/>
                                        </p:tgtEl>
                                      </p:cMediaNode>
                                    </p:audio>
                                  </p:subTnLst>
                                </p:cTn>
                              </p:par>
                            </p:childTnLst>
                          </p:cTn>
                        </p:par>
                      </p:childTnLst>
                    </p:cTn>
                  </p:par>
                  <p:par>
                    <p:cTn id="263" fill="hold" nodeType="clickPar">
                      <p:stCondLst>
                        <p:cond delay="indefinite"/>
                      </p:stCondLst>
                      <p:childTnLst>
                        <p:par>
                          <p:cTn id="264" fill="hold" nodeType="withGroup">
                            <p:stCondLst>
                              <p:cond delay="0"/>
                            </p:stCondLst>
                            <p:childTnLst>
                              <p:par>
                                <p:cTn id="265" presetID="25" presetClass="entr" presetSubtype="0" fill="hold" grpId="0" nodeType="clickEffect">
                                  <p:stCondLst>
                                    <p:cond delay="0"/>
                                  </p:stCondLst>
                                  <p:childTnLst>
                                    <p:set>
                                      <p:cBhvr>
                                        <p:cTn id="266" dur="1" fill="hold">
                                          <p:stCondLst>
                                            <p:cond delay="0"/>
                                          </p:stCondLst>
                                        </p:cTn>
                                        <p:tgtEl>
                                          <p:spTgt spid="85"/>
                                        </p:tgtEl>
                                        <p:attrNameLst>
                                          <p:attrName>style.visibility</p:attrName>
                                        </p:attrNameLst>
                                      </p:cBhvr>
                                      <p:to>
                                        <p:strVal val="visible"/>
                                      </p:to>
                                    </p:set>
                                    <p:anim calcmode="lin" valueType="num">
                                      <p:cBhvr>
                                        <p:cTn id="267" dur="500" decel="50000" fill="hold">
                                          <p:stCondLst>
                                            <p:cond delay="0"/>
                                          </p:stCondLst>
                                        </p:cTn>
                                        <p:tgtEl>
                                          <p:spTgt spid="85"/>
                                        </p:tgtEl>
                                        <p:attrNameLst>
                                          <p:attrName>style.rotation</p:attrName>
                                        </p:attrNameLst>
                                      </p:cBhvr>
                                      <p:tavLst>
                                        <p:tav tm="0">
                                          <p:val>
                                            <p:fltVal val="-90"/>
                                          </p:val>
                                        </p:tav>
                                        <p:tav tm="100000">
                                          <p:val>
                                            <p:fltVal val="0"/>
                                          </p:val>
                                        </p:tav>
                                      </p:tavLst>
                                    </p:anim>
                                    <p:anim calcmode="lin" valueType="num">
                                      <p:cBhvr>
                                        <p:cTn id="268" dur="500" decel="50000" fill="hold">
                                          <p:stCondLst>
                                            <p:cond delay="0"/>
                                          </p:stCondLst>
                                        </p:cTn>
                                        <p:tgtEl>
                                          <p:spTgt spid="85"/>
                                        </p:tgtEl>
                                        <p:attrNameLst>
                                          <p:attrName>ppt_w</p:attrName>
                                        </p:attrNameLst>
                                      </p:cBhvr>
                                      <p:tavLst>
                                        <p:tav tm="0">
                                          <p:val>
                                            <p:strVal val="#ppt_w"/>
                                          </p:val>
                                        </p:tav>
                                        <p:tav tm="100000">
                                          <p:val>
                                            <p:strVal val="#ppt_w*.05"/>
                                          </p:val>
                                        </p:tav>
                                      </p:tavLst>
                                    </p:anim>
                                    <p:anim calcmode="lin" valueType="num">
                                      <p:cBhvr>
                                        <p:cTn id="269" dur="500" accel="50000" fill="hold">
                                          <p:stCondLst>
                                            <p:cond delay="500"/>
                                          </p:stCondLst>
                                        </p:cTn>
                                        <p:tgtEl>
                                          <p:spTgt spid="85"/>
                                        </p:tgtEl>
                                        <p:attrNameLst>
                                          <p:attrName>ppt_w</p:attrName>
                                        </p:attrNameLst>
                                      </p:cBhvr>
                                      <p:tavLst>
                                        <p:tav tm="0">
                                          <p:val>
                                            <p:strVal val="#ppt_w*.05"/>
                                          </p:val>
                                        </p:tav>
                                        <p:tav tm="100000">
                                          <p:val>
                                            <p:strVal val="#ppt_w"/>
                                          </p:val>
                                        </p:tav>
                                      </p:tavLst>
                                    </p:anim>
                                    <p:anim calcmode="lin" valueType="num">
                                      <p:cBhvr>
                                        <p:cTn id="270" dur="1000" fill="hold"/>
                                        <p:tgtEl>
                                          <p:spTgt spid="85"/>
                                        </p:tgtEl>
                                        <p:attrNameLst>
                                          <p:attrName>ppt_h</p:attrName>
                                        </p:attrNameLst>
                                      </p:cBhvr>
                                      <p:tavLst>
                                        <p:tav tm="0">
                                          <p:val>
                                            <p:strVal val="#ppt_h"/>
                                          </p:val>
                                        </p:tav>
                                        <p:tav tm="100000">
                                          <p:val>
                                            <p:strVal val="#ppt_h"/>
                                          </p:val>
                                        </p:tav>
                                      </p:tavLst>
                                    </p:anim>
                                    <p:anim calcmode="lin" valueType="num">
                                      <p:cBhvr>
                                        <p:cTn id="271" dur="500" decel="50000" fill="hold">
                                          <p:stCondLst>
                                            <p:cond delay="0"/>
                                          </p:stCondLst>
                                        </p:cTn>
                                        <p:tgtEl>
                                          <p:spTgt spid="85"/>
                                        </p:tgtEl>
                                        <p:attrNameLst>
                                          <p:attrName>ppt_x</p:attrName>
                                        </p:attrNameLst>
                                      </p:cBhvr>
                                      <p:tavLst>
                                        <p:tav tm="0">
                                          <p:val>
                                            <p:strVal val="#ppt_x+.4"/>
                                          </p:val>
                                        </p:tav>
                                        <p:tav tm="100000">
                                          <p:val>
                                            <p:strVal val="#ppt_x"/>
                                          </p:val>
                                        </p:tav>
                                      </p:tavLst>
                                    </p:anim>
                                    <p:anim calcmode="lin" valueType="num">
                                      <p:cBhvr>
                                        <p:cTn id="272" dur="500" decel="50000" fill="hold">
                                          <p:stCondLst>
                                            <p:cond delay="0"/>
                                          </p:stCondLst>
                                        </p:cTn>
                                        <p:tgtEl>
                                          <p:spTgt spid="85"/>
                                        </p:tgtEl>
                                        <p:attrNameLst>
                                          <p:attrName>ppt_y</p:attrName>
                                        </p:attrNameLst>
                                      </p:cBhvr>
                                      <p:tavLst>
                                        <p:tav tm="0">
                                          <p:val>
                                            <p:strVal val="#ppt_y-.2"/>
                                          </p:val>
                                        </p:tav>
                                        <p:tav tm="100000">
                                          <p:val>
                                            <p:strVal val="#ppt_y+.1"/>
                                          </p:val>
                                        </p:tav>
                                      </p:tavLst>
                                    </p:anim>
                                    <p:anim calcmode="lin" valueType="num">
                                      <p:cBhvr>
                                        <p:cTn id="273" dur="500" accel="50000" fill="hold">
                                          <p:stCondLst>
                                            <p:cond delay="500"/>
                                          </p:stCondLst>
                                        </p:cTn>
                                        <p:tgtEl>
                                          <p:spTgt spid="85"/>
                                        </p:tgtEl>
                                        <p:attrNameLst>
                                          <p:attrName>ppt_y</p:attrName>
                                        </p:attrNameLst>
                                      </p:cBhvr>
                                      <p:tavLst>
                                        <p:tav tm="0">
                                          <p:val>
                                            <p:strVal val="#ppt_y+.1"/>
                                          </p:val>
                                        </p:tav>
                                        <p:tav tm="100000">
                                          <p:val>
                                            <p:strVal val="#ppt_y"/>
                                          </p:val>
                                        </p:tav>
                                      </p:tavLst>
                                    </p:anim>
                                    <p:animEffect transition="in" filter="fade">
                                      <p:cBhvr>
                                        <p:cTn id="274" dur="1000" decel="50000">
                                          <p:stCondLst>
                                            <p:cond delay="0"/>
                                          </p:stCondLst>
                                        </p:cTn>
                                        <p:tgtEl>
                                          <p:spTgt spid="85"/>
                                        </p:tgtEl>
                                      </p:cBhvr>
                                    </p:animEffect>
                                  </p:childTnLst>
                                  <p:subTnLst>
                                    <p:set>
                                      <p:cBhvr override="childStyle">
                                        <p:cTn dur="1" fill="hold" display="0" masterRel="nextClick" afterEffect="1"/>
                                        <p:tgtEl>
                                          <p:spTgt spid="85"/>
                                        </p:tgtEl>
                                        <p:attrNameLst>
                                          <p:attrName>style.visibility</p:attrName>
                                        </p:attrNameLst>
                                      </p:cBhvr>
                                      <p:to>
                                        <p:strVal val="hidden"/>
                                      </p:to>
                                    </p:set>
                                    <p:audio>
                                      <p:cMediaNode>
                                        <p:cTn display="0" masterRel="sameClick">
                                          <p:stCondLst>
                                            <p:cond evt="begin" delay="0">
                                              <p:tn val="265"/>
                                            </p:cond>
                                          </p:stCondLst>
                                          <p:endCondLst>
                                            <p:cond evt="onStopAudio" delay="0">
                                              <p:tgtEl>
                                                <p:sldTgt/>
                                              </p:tgtEl>
                                            </p:cond>
                                          </p:endCondLst>
                                        </p:cTn>
                                        <p:tgtEl>
                                          <p:sndTgt r:embed="rId2" name="chimes.wav"/>
                                        </p:tgtEl>
                                      </p:cMediaNode>
                                    </p:audio>
                                  </p:subTnLst>
                                </p:cTn>
                              </p:par>
                            </p:childTnLst>
                          </p:cTn>
                        </p:par>
                      </p:childTnLst>
                    </p:cTn>
                  </p:par>
                  <p:par>
                    <p:cTn id="275" fill="hold" nodeType="clickPar">
                      <p:stCondLst>
                        <p:cond delay="indefinite"/>
                      </p:stCondLst>
                      <p:childTnLst>
                        <p:par>
                          <p:cTn id="276" fill="hold" nodeType="withGroup">
                            <p:stCondLst>
                              <p:cond delay="0"/>
                            </p:stCondLst>
                            <p:childTnLst>
                              <p:par>
                                <p:cTn id="277" presetID="42" presetClass="exit" presetSubtype="0" fill="hold" grpId="1" nodeType="clickEffect">
                                  <p:stCondLst>
                                    <p:cond delay="0"/>
                                  </p:stCondLst>
                                  <p:childTnLst>
                                    <p:animEffect transition="out" filter="fade">
                                      <p:cBhvr>
                                        <p:cTn id="278" dur="1000"/>
                                        <p:tgtEl>
                                          <p:spTgt spid="4131"/>
                                        </p:tgtEl>
                                      </p:cBhvr>
                                    </p:animEffect>
                                    <p:anim calcmode="lin" valueType="num">
                                      <p:cBhvr>
                                        <p:cTn id="279" dur="1000"/>
                                        <p:tgtEl>
                                          <p:spTgt spid="4131"/>
                                        </p:tgtEl>
                                        <p:attrNameLst>
                                          <p:attrName>ppt_x</p:attrName>
                                        </p:attrNameLst>
                                      </p:cBhvr>
                                      <p:tavLst>
                                        <p:tav tm="0">
                                          <p:val>
                                            <p:strVal val="ppt_x"/>
                                          </p:val>
                                        </p:tav>
                                        <p:tav tm="100000">
                                          <p:val>
                                            <p:strVal val="ppt_x"/>
                                          </p:val>
                                        </p:tav>
                                      </p:tavLst>
                                    </p:anim>
                                    <p:anim calcmode="lin" valueType="num">
                                      <p:cBhvr>
                                        <p:cTn id="280" dur="1000"/>
                                        <p:tgtEl>
                                          <p:spTgt spid="4131"/>
                                        </p:tgtEl>
                                        <p:attrNameLst>
                                          <p:attrName>ppt_y</p:attrName>
                                        </p:attrNameLst>
                                      </p:cBhvr>
                                      <p:tavLst>
                                        <p:tav tm="0">
                                          <p:val>
                                            <p:strVal val="ppt_y"/>
                                          </p:val>
                                        </p:tav>
                                        <p:tav tm="100000">
                                          <p:val>
                                            <p:strVal val="ppt_y+.1"/>
                                          </p:val>
                                        </p:tav>
                                      </p:tavLst>
                                    </p:anim>
                                    <p:set>
                                      <p:cBhvr>
                                        <p:cTn id="281" dur="1" fill="hold">
                                          <p:stCondLst>
                                            <p:cond delay="999"/>
                                          </p:stCondLst>
                                        </p:cTn>
                                        <p:tgtEl>
                                          <p:spTgt spid="4131"/>
                                        </p:tgtEl>
                                        <p:attrNameLst>
                                          <p:attrName>style.visibility</p:attrName>
                                        </p:attrNameLst>
                                      </p:cBhvr>
                                      <p:to>
                                        <p:strVal val="hidden"/>
                                      </p:to>
                                    </p:set>
                                  </p:childTnLst>
                                </p:cTn>
                              </p:par>
                            </p:childTnLst>
                          </p:cTn>
                        </p:par>
                      </p:childTnLst>
                    </p:cTn>
                  </p:par>
                  <p:par>
                    <p:cTn id="282" fill="hold" nodeType="clickPar">
                      <p:stCondLst>
                        <p:cond delay="indefinite"/>
                      </p:stCondLst>
                      <p:childTnLst>
                        <p:par>
                          <p:cTn id="283" fill="hold" nodeType="withGroup">
                            <p:stCondLst>
                              <p:cond delay="0"/>
                            </p:stCondLst>
                            <p:childTnLst>
                              <p:par>
                                <p:cTn id="284" presetID="25" presetClass="entr" presetSubtype="0" fill="hold" grpId="0" nodeType="clickEffect">
                                  <p:stCondLst>
                                    <p:cond delay="0"/>
                                  </p:stCondLst>
                                  <p:childTnLst>
                                    <p:set>
                                      <p:cBhvr>
                                        <p:cTn id="285" dur="1" fill="hold">
                                          <p:stCondLst>
                                            <p:cond delay="0"/>
                                          </p:stCondLst>
                                        </p:cTn>
                                        <p:tgtEl>
                                          <p:spTgt spid="38"/>
                                        </p:tgtEl>
                                        <p:attrNameLst>
                                          <p:attrName>style.visibility</p:attrName>
                                        </p:attrNameLst>
                                      </p:cBhvr>
                                      <p:to>
                                        <p:strVal val="visible"/>
                                      </p:to>
                                    </p:set>
                                    <p:anim calcmode="lin" valueType="num">
                                      <p:cBhvr>
                                        <p:cTn id="286" dur="500" decel="50000" fill="hold">
                                          <p:stCondLst>
                                            <p:cond delay="0"/>
                                          </p:stCondLst>
                                        </p:cTn>
                                        <p:tgtEl>
                                          <p:spTgt spid="38"/>
                                        </p:tgtEl>
                                        <p:attrNameLst>
                                          <p:attrName>style.rotation</p:attrName>
                                        </p:attrNameLst>
                                      </p:cBhvr>
                                      <p:tavLst>
                                        <p:tav tm="0">
                                          <p:val>
                                            <p:fltVal val="-90"/>
                                          </p:val>
                                        </p:tav>
                                        <p:tav tm="100000">
                                          <p:val>
                                            <p:fltVal val="0"/>
                                          </p:val>
                                        </p:tav>
                                      </p:tavLst>
                                    </p:anim>
                                    <p:anim calcmode="lin" valueType="num">
                                      <p:cBhvr>
                                        <p:cTn id="287" dur="500" decel="50000" fill="hold">
                                          <p:stCondLst>
                                            <p:cond delay="0"/>
                                          </p:stCondLst>
                                        </p:cTn>
                                        <p:tgtEl>
                                          <p:spTgt spid="38"/>
                                        </p:tgtEl>
                                        <p:attrNameLst>
                                          <p:attrName>ppt_w</p:attrName>
                                        </p:attrNameLst>
                                      </p:cBhvr>
                                      <p:tavLst>
                                        <p:tav tm="0">
                                          <p:val>
                                            <p:strVal val="#ppt_w"/>
                                          </p:val>
                                        </p:tav>
                                        <p:tav tm="100000">
                                          <p:val>
                                            <p:strVal val="#ppt_w*.05"/>
                                          </p:val>
                                        </p:tav>
                                      </p:tavLst>
                                    </p:anim>
                                    <p:anim calcmode="lin" valueType="num">
                                      <p:cBhvr>
                                        <p:cTn id="288" dur="500" accel="50000" fill="hold">
                                          <p:stCondLst>
                                            <p:cond delay="500"/>
                                          </p:stCondLst>
                                        </p:cTn>
                                        <p:tgtEl>
                                          <p:spTgt spid="38"/>
                                        </p:tgtEl>
                                        <p:attrNameLst>
                                          <p:attrName>ppt_w</p:attrName>
                                        </p:attrNameLst>
                                      </p:cBhvr>
                                      <p:tavLst>
                                        <p:tav tm="0">
                                          <p:val>
                                            <p:strVal val="#ppt_w*.05"/>
                                          </p:val>
                                        </p:tav>
                                        <p:tav tm="100000">
                                          <p:val>
                                            <p:strVal val="#ppt_w"/>
                                          </p:val>
                                        </p:tav>
                                      </p:tavLst>
                                    </p:anim>
                                    <p:anim calcmode="lin" valueType="num">
                                      <p:cBhvr>
                                        <p:cTn id="289" dur="1000" fill="hold"/>
                                        <p:tgtEl>
                                          <p:spTgt spid="38"/>
                                        </p:tgtEl>
                                        <p:attrNameLst>
                                          <p:attrName>ppt_h</p:attrName>
                                        </p:attrNameLst>
                                      </p:cBhvr>
                                      <p:tavLst>
                                        <p:tav tm="0">
                                          <p:val>
                                            <p:strVal val="#ppt_h"/>
                                          </p:val>
                                        </p:tav>
                                        <p:tav tm="100000">
                                          <p:val>
                                            <p:strVal val="#ppt_h"/>
                                          </p:val>
                                        </p:tav>
                                      </p:tavLst>
                                    </p:anim>
                                    <p:anim calcmode="lin" valueType="num">
                                      <p:cBhvr>
                                        <p:cTn id="290" dur="500" decel="50000" fill="hold">
                                          <p:stCondLst>
                                            <p:cond delay="0"/>
                                          </p:stCondLst>
                                        </p:cTn>
                                        <p:tgtEl>
                                          <p:spTgt spid="38"/>
                                        </p:tgtEl>
                                        <p:attrNameLst>
                                          <p:attrName>ppt_x</p:attrName>
                                        </p:attrNameLst>
                                      </p:cBhvr>
                                      <p:tavLst>
                                        <p:tav tm="0">
                                          <p:val>
                                            <p:strVal val="#ppt_x+.4"/>
                                          </p:val>
                                        </p:tav>
                                        <p:tav tm="100000">
                                          <p:val>
                                            <p:strVal val="#ppt_x"/>
                                          </p:val>
                                        </p:tav>
                                      </p:tavLst>
                                    </p:anim>
                                    <p:anim calcmode="lin" valueType="num">
                                      <p:cBhvr>
                                        <p:cTn id="291" dur="500" decel="50000" fill="hold">
                                          <p:stCondLst>
                                            <p:cond delay="0"/>
                                          </p:stCondLst>
                                        </p:cTn>
                                        <p:tgtEl>
                                          <p:spTgt spid="38"/>
                                        </p:tgtEl>
                                        <p:attrNameLst>
                                          <p:attrName>ppt_y</p:attrName>
                                        </p:attrNameLst>
                                      </p:cBhvr>
                                      <p:tavLst>
                                        <p:tav tm="0">
                                          <p:val>
                                            <p:strVal val="#ppt_y-.2"/>
                                          </p:val>
                                        </p:tav>
                                        <p:tav tm="100000">
                                          <p:val>
                                            <p:strVal val="#ppt_y+.1"/>
                                          </p:val>
                                        </p:tav>
                                      </p:tavLst>
                                    </p:anim>
                                    <p:anim calcmode="lin" valueType="num">
                                      <p:cBhvr>
                                        <p:cTn id="292" dur="500" accel="50000" fill="hold">
                                          <p:stCondLst>
                                            <p:cond delay="500"/>
                                          </p:stCondLst>
                                        </p:cTn>
                                        <p:tgtEl>
                                          <p:spTgt spid="38"/>
                                        </p:tgtEl>
                                        <p:attrNameLst>
                                          <p:attrName>ppt_y</p:attrName>
                                        </p:attrNameLst>
                                      </p:cBhvr>
                                      <p:tavLst>
                                        <p:tav tm="0">
                                          <p:val>
                                            <p:strVal val="#ppt_y+.1"/>
                                          </p:val>
                                        </p:tav>
                                        <p:tav tm="100000">
                                          <p:val>
                                            <p:strVal val="#ppt_y"/>
                                          </p:val>
                                        </p:tav>
                                      </p:tavLst>
                                    </p:anim>
                                    <p:animEffect transition="in" filter="fade">
                                      <p:cBhvr>
                                        <p:cTn id="293" dur="1000" decel="50000">
                                          <p:stCondLst>
                                            <p:cond delay="0"/>
                                          </p:stCondLst>
                                        </p:cTn>
                                        <p:tgtEl>
                                          <p:spTgt spid="38"/>
                                        </p:tgtEl>
                                      </p:cBhvr>
                                    </p:animEffect>
                                  </p:childTnLst>
                                  <p:subTnLst>
                                    <p:audio>
                                      <p:cMediaNode>
                                        <p:cTn display="0" masterRel="sameClick">
                                          <p:stCondLst>
                                            <p:cond evt="begin" delay="0">
                                              <p:tn val="284"/>
                                            </p:cond>
                                          </p:stCondLst>
                                          <p:endCondLst>
                                            <p:cond evt="onStopAudio" delay="0">
                                              <p:tgtEl>
                                                <p:sldTgt/>
                                              </p:tgtEl>
                                            </p:cond>
                                          </p:endCondLst>
                                        </p:cTn>
                                        <p:tgtEl>
                                          <p:sndTgt r:embed="rId2" name="chimes.wav"/>
                                        </p:tgtEl>
                                      </p:cMediaNode>
                                    </p:audio>
                                  </p:subTnLst>
                                </p:cTn>
                              </p:par>
                            </p:childTnLst>
                          </p:cTn>
                        </p:par>
                      </p:childTnLst>
                    </p:cTn>
                  </p:par>
                  <p:par>
                    <p:cTn id="294" fill="hold" nodeType="clickPar">
                      <p:stCondLst>
                        <p:cond delay="indefinite"/>
                      </p:stCondLst>
                      <p:childTnLst>
                        <p:par>
                          <p:cTn id="295" fill="hold" nodeType="withGroup">
                            <p:stCondLst>
                              <p:cond delay="0"/>
                            </p:stCondLst>
                            <p:childTnLst>
                              <p:par>
                                <p:cTn id="296" presetID="42" presetClass="exit" presetSubtype="0" fill="hold" grpId="1" nodeType="clickEffect">
                                  <p:stCondLst>
                                    <p:cond delay="0"/>
                                  </p:stCondLst>
                                  <p:childTnLst>
                                    <p:animEffect transition="out" filter="fade">
                                      <p:cBhvr>
                                        <p:cTn id="297" dur="1000"/>
                                        <p:tgtEl>
                                          <p:spTgt spid="38"/>
                                        </p:tgtEl>
                                      </p:cBhvr>
                                    </p:animEffect>
                                    <p:anim calcmode="lin" valueType="num">
                                      <p:cBhvr>
                                        <p:cTn id="298" dur="1000"/>
                                        <p:tgtEl>
                                          <p:spTgt spid="38"/>
                                        </p:tgtEl>
                                        <p:attrNameLst>
                                          <p:attrName>ppt_x</p:attrName>
                                        </p:attrNameLst>
                                      </p:cBhvr>
                                      <p:tavLst>
                                        <p:tav tm="0">
                                          <p:val>
                                            <p:strVal val="ppt_x"/>
                                          </p:val>
                                        </p:tav>
                                        <p:tav tm="100000">
                                          <p:val>
                                            <p:strVal val="ppt_x"/>
                                          </p:val>
                                        </p:tav>
                                      </p:tavLst>
                                    </p:anim>
                                    <p:anim calcmode="lin" valueType="num">
                                      <p:cBhvr>
                                        <p:cTn id="299" dur="1000"/>
                                        <p:tgtEl>
                                          <p:spTgt spid="38"/>
                                        </p:tgtEl>
                                        <p:attrNameLst>
                                          <p:attrName>ppt_y</p:attrName>
                                        </p:attrNameLst>
                                      </p:cBhvr>
                                      <p:tavLst>
                                        <p:tav tm="0">
                                          <p:val>
                                            <p:strVal val="ppt_y"/>
                                          </p:val>
                                        </p:tav>
                                        <p:tav tm="100000">
                                          <p:val>
                                            <p:strVal val="ppt_y+.1"/>
                                          </p:val>
                                        </p:tav>
                                      </p:tavLst>
                                    </p:anim>
                                    <p:set>
                                      <p:cBhvr>
                                        <p:cTn id="300" dur="1" fill="hold">
                                          <p:stCondLst>
                                            <p:cond delay="999"/>
                                          </p:stCondLst>
                                        </p:cTn>
                                        <p:tgtEl>
                                          <p:spTgt spid="38"/>
                                        </p:tgtEl>
                                        <p:attrNameLst>
                                          <p:attrName>style.visibility</p:attrName>
                                        </p:attrNameLst>
                                      </p:cBhvr>
                                      <p:to>
                                        <p:strVal val="hidden"/>
                                      </p:to>
                                    </p:set>
                                  </p:childTnLst>
                                </p:cTn>
                              </p:par>
                            </p:childTnLst>
                          </p:cTn>
                        </p:par>
                      </p:childTnLst>
                    </p:cTn>
                  </p:par>
                  <p:par>
                    <p:cTn id="301" fill="hold" nodeType="clickPar">
                      <p:stCondLst>
                        <p:cond delay="indefinite"/>
                      </p:stCondLst>
                      <p:childTnLst>
                        <p:par>
                          <p:cTn id="302" fill="hold" nodeType="withGroup">
                            <p:stCondLst>
                              <p:cond delay="0"/>
                            </p:stCondLst>
                            <p:childTnLst>
                              <p:par>
                                <p:cTn id="303" presetID="25" presetClass="entr" presetSubtype="0" fill="hold" grpId="0" nodeType="clickEffect">
                                  <p:stCondLst>
                                    <p:cond delay="0"/>
                                  </p:stCondLst>
                                  <p:childTnLst>
                                    <p:set>
                                      <p:cBhvr>
                                        <p:cTn id="304" dur="1" fill="hold">
                                          <p:stCondLst>
                                            <p:cond delay="0"/>
                                          </p:stCondLst>
                                        </p:cTn>
                                        <p:tgtEl>
                                          <p:spTgt spid="39"/>
                                        </p:tgtEl>
                                        <p:attrNameLst>
                                          <p:attrName>style.visibility</p:attrName>
                                        </p:attrNameLst>
                                      </p:cBhvr>
                                      <p:to>
                                        <p:strVal val="visible"/>
                                      </p:to>
                                    </p:set>
                                    <p:anim calcmode="lin" valueType="num">
                                      <p:cBhvr>
                                        <p:cTn id="305" dur="500" decel="50000" fill="hold">
                                          <p:stCondLst>
                                            <p:cond delay="0"/>
                                          </p:stCondLst>
                                        </p:cTn>
                                        <p:tgtEl>
                                          <p:spTgt spid="39"/>
                                        </p:tgtEl>
                                        <p:attrNameLst>
                                          <p:attrName>style.rotation</p:attrName>
                                        </p:attrNameLst>
                                      </p:cBhvr>
                                      <p:tavLst>
                                        <p:tav tm="0">
                                          <p:val>
                                            <p:fltVal val="-90"/>
                                          </p:val>
                                        </p:tav>
                                        <p:tav tm="100000">
                                          <p:val>
                                            <p:fltVal val="0"/>
                                          </p:val>
                                        </p:tav>
                                      </p:tavLst>
                                    </p:anim>
                                    <p:anim calcmode="lin" valueType="num">
                                      <p:cBhvr>
                                        <p:cTn id="306" dur="500" decel="50000" fill="hold">
                                          <p:stCondLst>
                                            <p:cond delay="0"/>
                                          </p:stCondLst>
                                        </p:cTn>
                                        <p:tgtEl>
                                          <p:spTgt spid="39"/>
                                        </p:tgtEl>
                                        <p:attrNameLst>
                                          <p:attrName>ppt_w</p:attrName>
                                        </p:attrNameLst>
                                      </p:cBhvr>
                                      <p:tavLst>
                                        <p:tav tm="0">
                                          <p:val>
                                            <p:strVal val="#ppt_w"/>
                                          </p:val>
                                        </p:tav>
                                        <p:tav tm="100000">
                                          <p:val>
                                            <p:strVal val="#ppt_w*.05"/>
                                          </p:val>
                                        </p:tav>
                                      </p:tavLst>
                                    </p:anim>
                                    <p:anim calcmode="lin" valueType="num">
                                      <p:cBhvr>
                                        <p:cTn id="307" dur="500" accel="50000" fill="hold">
                                          <p:stCondLst>
                                            <p:cond delay="500"/>
                                          </p:stCondLst>
                                        </p:cTn>
                                        <p:tgtEl>
                                          <p:spTgt spid="39"/>
                                        </p:tgtEl>
                                        <p:attrNameLst>
                                          <p:attrName>ppt_w</p:attrName>
                                        </p:attrNameLst>
                                      </p:cBhvr>
                                      <p:tavLst>
                                        <p:tav tm="0">
                                          <p:val>
                                            <p:strVal val="#ppt_w*.05"/>
                                          </p:val>
                                        </p:tav>
                                        <p:tav tm="100000">
                                          <p:val>
                                            <p:strVal val="#ppt_w"/>
                                          </p:val>
                                        </p:tav>
                                      </p:tavLst>
                                    </p:anim>
                                    <p:anim calcmode="lin" valueType="num">
                                      <p:cBhvr>
                                        <p:cTn id="308" dur="1000" fill="hold"/>
                                        <p:tgtEl>
                                          <p:spTgt spid="39"/>
                                        </p:tgtEl>
                                        <p:attrNameLst>
                                          <p:attrName>ppt_h</p:attrName>
                                        </p:attrNameLst>
                                      </p:cBhvr>
                                      <p:tavLst>
                                        <p:tav tm="0">
                                          <p:val>
                                            <p:strVal val="#ppt_h"/>
                                          </p:val>
                                        </p:tav>
                                        <p:tav tm="100000">
                                          <p:val>
                                            <p:strVal val="#ppt_h"/>
                                          </p:val>
                                        </p:tav>
                                      </p:tavLst>
                                    </p:anim>
                                    <p:anim calcmode="lin" valueType="num">
                                      <p:cBhvr>
                                        <p:cTn id="309" dur="500" decel="50000" fill="hold">
                                          <p:stCondLst>
                                            <p:cond delay="0"/>
                                          </p:stCondLst>
                                        </p:cTn>
                                        <p:tgtEl>
                                          <p:spTgt spid="39"/>
                                        </p:tgtEl>
                                        <p:attrNameLst>
                                          <p:attrName>ppt_x</p:attrName>
                                        </p:attrNameLst>
                                      </p:cBhvr>
                                      <p:tavLst>
                                        <p:tav tm="0">
                                          <p:val>
                                            <p:strVal val="#ppt_x+.4"/>
                                          </p:val>
                                        </p:tav>
                                        <p:tav tm="100000">
                                          <p:val>
                                            <p:strVal val="#ppt_x"/>
                                          </p:val>
                                        </p:tav>
                                      </p:tavLst>
                                    </p:anim>
                                    <p:anim calcmode="lin" valueType="num">
                                      <p:cBhvr>
                                        <p:cTn id="310" dur="500" decel="50000" fill="hold">
                                          <p:stCondLst>
                                            <p:cond delay="0"/>
                                          </p:stCondLst>
                                        </p:cTn>
                                        <p:tgtEl>
                                          <p:spTgt spid="39"/>
                                        </p:tgtEl>
                                        <p:attrNameLst>
                                          <p:attrName>ppt_y</p:attrName>
                                        </p:attrNameLst>
                                      </p:cBhvr>
                                      <p:tavLst>
                                        <p:tav tm="0">
                                          <p:val>
                                            <p:strVal val="#ppt_y-.2"/>
                                          </p:val>
                                        </p:tav>
                                        <p:tav tm="100000">
                                          <p:val>
                                            <p:strVal val="#ppt_y+.1"/>
                                          </p:val>
                                        </p:tav>
                                      </p:tavLst>
                                    </p:anim>
                                    <p:anim calcmode="lin" valueType="num">
                                      <p:cBhvr>
                                        <p:cTn id="311" dur="500" accel="50000" fill="hold">
                                          <p:stCondLst>
                                            <p:cond delay="500"/>
                                          </p:stCondLst>
                                        </p:cTn>
                                        <p:tgtEl>
                                          <p:spTgt spid="39"/>
                                        </p:tgtEl>
                                        <p:attrNameLst>
                                          <p:attrName>ppt_y</p:attrName>
                                        </p:attrNameLst>
                                      </p:cBhvr>
                                      <p:tavLst>
                                        <p:tav tm="0">
                                          <p:val>
                                            <p:strVal val="#ppt_y+.1"/>
                                          </p:val>
                                        </p:tav>
                                        <p:tav tm="100000">
                                          <p:val>
                                            <p:strVal val="#ppt_y"/>
                                          </p:val>
                                        </p:tav>
                                      </p:tavLst>
                                    </p:anim>
                                    <p:animEffect transition="in" filter="fade">
                                      <p:cBhvr>
                                        <p:cTn id="312" dur="1000" decel="50000">
                                          <p:stCondLst>
                                            <p:cond delay="0"/>
                                          </p:stCondLst>
                                        </p:cTn>
                                        <p:tgtEl>
                                          <p:spTgt spid="39"/>
                                        </p:tgtEl>
                                      </p:cBhvr>
                                    </p:animEffect>
                                  </p:childTnLst>
                                  <p:subTnLst>
                                    <p:set>
                                      <p:cBhvr override="childStyle">
                                        <p:cTn dur="1" fill="hold" display="0" masterRel="nextClick" afterEffect="1"/>
                                        <p:tgtEl>
                                          <p:spTgt spid="39"/>
                                        </p:tgtEl>
                                        <p:attrNameLst>
                                          <p:attrName>style.visibility</p:attrName>
                                        </p:attrNameLst>
                                      </p:cBhvr>
                                      <p:to>
                                        <p:strVal val="hidden"/>
                                      </p:to>
                                    </p:set>
                                    <p:audio>
                                      <p:cMediaNode>
                                        <p:cTn display="0" masterRel="sameClick">
                                          <p:stCondLst>
                                            <p:cond evt="begin" delay="0">
                                              <p:tn val="30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4" grpId="0"/>
      <p:bldP spid="4124" grpId="1"/>
      <p:bldP spid="4125" grpId="0"/>
      <p:bldP spid="4125" grpId="1"/>
      <p:bldP spid="4126" grpId="0"/>
      <p:bldP spid="4126" grpId="1"/>
      <p:bldP spid="4127" grpId="0"/>
      <p:bldP spid="4127" grpId="1"/>
      <p:bldP spid="4128" grpId="0"/>
      <p:bldP spid="4128" grpId="1"/>
      <p:bldP spid="4129" grpId="0"/>
      <p:bldP spid="4129" grpId="1"/>
      <p:bldP spid="4131" grpId="0"/>
      <p:bldP spid="4131" grpId="1"/>
      <p:bldP spid="4130" grpId="0"/>
      <p:bldP spid="4130" grpId="1"/>
      <p:bldP spid="4133" grpId="0"/>
      <p:bldP spid="4133" grpId="1"/>
      <p:bldP spid="4115" grpId="0"/>
      <p:bldP spid="78" grpId="0"/>
      <p:bldP spid="79" grpId="0"/>
      <p:bldP spid="80" grpId="0"/>
      <p:bldP spid="81" grpId="0"/>
      <p:bldP spid="82" grpId="0"/>
      <p:bldP spid="83" grpId="0"/>
      <p:bldP spid="84" grpId="0"/>
      <p:bldP spid="85" grpId="0"/>
      <p:bldP spid="38" grpId="0"/>
      <p:bldP spid="38" grpId="1"/>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4930" name="Picture 2" descr="1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09600"/>
            <a:ext cx="47244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 Box 3"/>
          <p:cNvSpPr txBox="1">
            <a:spLocks noChangeArrowheads="1"/>
          </p:cNvSpPr>
          <p:nvPr/>
        </p:nvSpPr>
        <p:spPr bwMode="auto">
          <a:xfrm>
            <a:off x="5503863" y="2349500"/>
            <a:ext cx="3048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3600" b="1" dirty="0" smtClean="0">
                <a:solidFill>
                  <a:srgbClr val="FFFF00"/>
                </a:solidFill>
              </a:rPr>
              <a:t>ONG TÌM HÌNH</a:t>
            </a:r>
          </a:p>
        </p:txBody>
      </p:sp>
      <p:grpSp>
        <p:nvGrpSpPr>
          <p:cNvPr id="32772" name="Group 12"/>
          <p:cNvGrpSpPr>
            <a:grpSpLocks/>
          </p:cNvGrpSpPr>
          <p:nvPr/>
        </p:nvGrpSpPr>
        <p:grpSpPr bwMode="auto">
          <a:xfrm>
            <a:off x="5410200" y="4114800"/>
            <a:ext cx="381000" cy="381000"/>
            <a:chOff x="2078" y="1680"/>
            <a:chExt cx="1615" cy="1615"/>
          </a:xfrm>
        </p:grpSpPr>
        <p:sp>
          <p:nvSpPr>
            <p:cNvPr id="32868" name="Oval 13"/>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69" name="Oval 14"/>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43" name="Oval 15"/>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71" name="Oval 16"/>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45" name="Oval 17"/>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73" name="Oval 18"/>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73" name="Group 19"/>
          <p:cNvGrpSpPr>
            <a:grpSpLocks/>
          </p:cNvGrpSpPr>
          <p:nvPr/>
        </p:nvGrpSpPr>
        <p:grpSpPr bwMode="auto">
          <a:xfrm>
            <a:off x="6477000" y="4724400"/>
            <a:ext cx="381000" cy="381000"/>
            <a:chOff x="2078" y="1680"/>
            <a:chExt cx="1615" cy="1615"/>
          </a:xfrm>
        </p:grpSpPr>
        <p:sp>
          <p:nvSpPr>
            <p:cNvPr id="32862" name="Oval 20"/>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63" name="Oval 21"/>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50" name="Oval 22"/>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65" name="Oval 23"/>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52" name="Oval 24"/>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67" name="Oval 25"/>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74" name="Group 26"/>
          <p:cNvGrpSpPr>
            <a:grpSpLocks/>
          </p:cNvGrpSpPr>
          <p:nvPr/>
        </p:nvGrpSpPr>
        <p:grpSpPr bwMode="auto">
          <a:xfrm>
            <a:off x="7772400" y="4419600"/>
            <a:ext cx="381000" cy="381000"/>
            <a:chOff x="2078" y="1680"/>
            <a:chExt cx="1615" cy="1615"/>
          </a:xfrm>
        </p:grpSpPr>
        <p:sp>
          <p:nvSpPr>
            <p:cNvPr id="32856" name="Oval 2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57" name="Oval 2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57" name="Oval 29"/>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59" name="Oval 30"/>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59" name="Oval 31"/>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61" name="Oval 32"/>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75" name="Group 33"/>
          <p:cNvGrpSpPr>
            <a:grpSpLocks/>
          </p:cNvGrpSpPr>
          <p:nvPr/>
        </p:nvGrpSpPr>
        <p:grpSpPr bwMode="auto">
          <a:xfrm>
            <a:off x="8534400" y="3505200"/>
            <a:ext cx="355600" cy="381000"/>
            <a:chOff x="2078" y="1680"/>
            <a:chExt cx="1615" cy="1615"/>
          </a:xfrm>
        </p:grpSpPr>
        <p:sp>
          <p:nvSpPr>
            <p:cNvPr id="32850" name="Oval 3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51" name="Oval 3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64" name="Oval 36"/>
            <p:cNvSpPr>
              <a:spLocks noChangeArrowheads="1"/>
            </p:cNvSpPr>
            <p:nvPr/>
          </p:nvSpPr>
          <p:spPr bwMode="gray">
            <a:xfrm>
              <a:off x="2251" y="1855"/>
              <a:ext cx="1262"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53" name="Oval 37"/>
            <p:cNvSpPr>
              <a:spLocks noChangeArrowheads="1"/>
            </p:cNvSpPr>
            <p:nvPr/>
          </p:nvSpPr>
          <p:spPr bwMode="gray">
            <a:xfrm>
              <a:off x="2254" y="1856"/>
              <a:ext cx="1262" cy="1264"/>
            </a:xfrm>
            <a:prstGeom prst="ellipse">
              <a:avLst/>
            </a:prstGeom>
            <a:gradFill rotWithShape="1">
              <a:gsLst>
                <a:gs pos="0">
                  <a:srgbClr val="000000"/>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66" name="Oval 38"/>
            <p:cNvSpPr>
              <a:spLocks noChangeArrowheads="1"/>
            </p:cNvSpPr>
            <p:nvPr/>
          </p:nvSpPr>
          <p:spPr bwMode="gray">
            <a:xfrm>
              <a:off x="2338" y="1936"/>
              <a:ext cx="1096"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55" name="Oval 39"/>
            <p:cNvSpPr>
              <a:spLocks noChangeArrowheads="1"/>
            </p:cNvSpPr>
            <p:nvPr/>
          </p:nvSpPr>
          <p:spPr bwMode="gray">
            <a:xfrm>
              <a:off x="2337" y="1939"/>
              <a:ext cx="1096" cy="1098"/>
            </a:xfrm>
            <a:prstGeom prst="ellipse">
              <a:avLst/>
            </a:prstGeom>
            <a:gradFill rotWithShape="1">
              <a:gsLst>
                <a:gs pos="0">
                  <a:srgbClr val="E35E23"/>
                </a:gs>
                <a:gs pos="100000">
                  <a:srgbClr val="6E2E1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76" name="Group 40"/>
          <p:cNvGrpSpPr>
            <a:grpSpLocks/>
          </p:cNvGrpSpPr>
          <p:nvPr/>
        </p:nvGrpSpPr>
        <p:grpSpPr bwMode="auto">
          <a:xfrm>
            <a:off x="5029200" y="1905000"/>
            <a:ext cx="381000" cy="381000"/>
            <a:chOff x="2078" y="1680"/>
            <a:chExt cx="1615" cy="1615"/>
          </a:xfrm>
        </p:grpSpPr>
        <p:sp>
          <p:nvSpPr>
            <p:cNvPr id="32844" name="Oval 4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45" name="Oval 4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71" name="Oval 43"/>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47" name="Oval 44"/>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73" name="Oval 45"/>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49" name="Oval 46"/>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77" name="Group 47"/>
          <p:cNvGrpSpPr>
            <a:grpSpLocks/>
          </p:cNvGrpSpPr>
          <p:nvPr/>
        </p:nvGrpSpPr>
        <p:grpSpPr bwMode="auto">
          <a:xfrm>
            <a:off x="5819775" y="1143000"/>
            <a:ext cx="381000" cy="381000"/>
            <a:chOff x="2078" y="1680"/>
            <a:chExt cx="1615" cy="1615"/>
          </a:xfrm>
        </p:grpSpPr>
        <p:sp>
          <p:nvSpPr>
            <p:cNvPr id="32838" name="Oval 4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39" name="Oval 4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78" name="Oval 50"/>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41" name="Oval 51"/>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80" name="Oval 52"/>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43" name="Oval 53"/>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78" name="Group 54"/>
          <p:cNvGrpSpPr>
            <a:grpSpLocks/>
          </p:cNvGrpSpPr>
          <p:nvPr/>
        </p:nvGrpSpPr>
        <p:grpSpPr bwMode="auto">
          <a:xfrm>
            <a:off x="7010400" y="901700"/>
            <a:ext cx="381000" cy="381000"/>
            <a:chOff x="2078" y="1680"/>
            <a:chExt cx="1615" cy="1615"/>
          </a:xfrm>
        </p:grpSpPr>
        <p:sp>
          <p:nvSpPr>
            <p:cNvPr id="32832" name="Oval 5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33" name="Oval 5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85" name="Oval 5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35" name="Oval 58"/>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87" name="Oval 5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37" name="Oval 60"/>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79" name="Group 61"/>
          <p:cNvGrpSpPr>
            <a:grpSpLocks/>
          </p:cNvGrpSpPr>
          <p:nvPr/>
        </p:nvGrpSpPr>
        <p:grpSpPr bwMode="auto">
          <a:xfrm>
            <a:off x="8048625" y="1403350"/>
            <a:ext cx="381000" cy="381000"/>
            <a:chOff x="2078" y="1680"/>
            <a:chExt cx="1615" cy="1615"/>
          </a:xfrm>
        </p:grpSpPr>
        <p:sp>
          <p:nvSpPr>
            <p:cNvPr id="32826" name="Oval 62"/>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27" name="Oval 63"/>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92" name="Oval 64"/>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29" name="Oval 65"/>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94" name="Oval 66"/>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31" name="Oval 67"/>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80" name="Group 68"/>
          <p:cNvGrpSpPr>
            <a:grpSpLocks/>
          </p:cNvGrpSpPr>
          <p:nvPr/>
        </p:nvGrpSpPr>
        <p:grpSpPr bwMode="auto">
          <a:xfrm>
            <a:off x="8610600" y="2286000"/>
            <a:ext cx="355600" cy="381000"/>
            <a:chOff x="2078" y="1680"/>
            <a:chExt cx="1615" cy="1615"/>
          </a:xfrm>
        </p:grpSpPr>
        <p:sp>
          <p:nvSpPr>
            <p:cNvPr id="32820" name="Oval 69"/>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21" name="Oval 70"/>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99" name="Oval 71"/>
            <p:cNvSpPr>
              <a:spLocks noChangeArrowheads="1"/>
            </p:cNvSpPr>
            <p:nvPr/>
          </p:nvSpPr>
          <p:spPr bwMode="gray">
            <a:xfrm>
              <a:off x="2251" y="1855"/>
              <a:ext cx="1262"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23" name="Oval 72"/>
            <p:cNvSpPr>
              <a:spLocks noChangeArrowheads="1"/>
            </p:cNvSpPr>
            <p:nvPr/>
          </p:nvSpPr>
          <p:spPr bwMode="gray">
            <a:xfrm>
              <a:off x="2254" y="1856"/>
              <a:ext cx="1262" cy="1264"/>
            </a:xfrm>
            <a:prstGeom prst="ellipse">
              <a:avLst/>
            </a:prstGeom>
            <a:gradFill rotWithShape="1">
              <a:gsLst>
                <a:gs pos="0">
                  <a:srgbClr val="000000"/>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5001" name="Oval 73"/>
            <p:cNvSpPr>
              <a:spLocks noChangeArrowheads="1"/>
            </p:cNvSpPr>
            <p:nvPr/>
          </p:nvSpPr>
          <p:spPr bwMode="gray">
            <a:xfrm>
              <a:off x="2338" y="1936"/>
              <a:ext cx="1096"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25" name="Oval 74"/>
            <p:cNvSpPr>
              <a:spLocks noChangeArrowheads="1"/>
            </p:cNvSpPr>
            <p:nvPr/>
          </p:nvSpPr>
          <p:spPr bwMode="gray">
            <a:xfrm>
              <a:off x="2337" y="1939"/>
              <a:ext cx="1096" cy="1098"/>
            </a:xfrm>
            <a:prstGeom prst="ellipse">
              <a:avLst/>
            </a:prstGeom>
            <a:gradFill rotWithShape="1">
              <a:gsLst>
                <a:gs pos="0">
                  <a:srgbClr val="E35E23"/>
                </a:gs>
                <a:gs pos="100000">
                  <a:srgbClr val="6E2E1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81" name="Group 75"/>
          <p:cNvGrpSpPr>
            <a:grpSpLocks/>
          </p:cNvGrpSpPr>
          <p:nvPr/>
        </p:nvGrpSpPr>
        <p:grpSpPr bwMode="auto">
          <a:xfrm>
            <a:off x="4876800" y="3048000"/>
            <a:ext cx="381000" cy="381000"/>
            <a:chOff x="2078" y="1680"/>
            <a:chExt cx="1615" cy="1615"/>
          </a:xfrm>
        </p:grpSpPr>
        <p:sp>
          <p:nvSpPr>
            <p:cNvPr id="32814" name="Oval 76"/>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15" name="Oval 77"/>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5006" name="Oval 78"/>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17" name="Oval 79"/>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5008" name="Oval 80"/>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19" name="Oval 81"/>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pic>
        <p:nvPicPr>
          <p:cNvPr id="32782" name="Picture 83" descr="0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37281">
            <a:off x="144463" y="160338"/>
            <a:ext cx="8540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83" name="Group 84"/>
          <p:cNvGrpSpPr>
            <a:grpSpLocks/>
          </p:cNvGrpSpPr>
          <p:nvPr/>
        </p:nvGrpSpPr>
        <p:grpSpPr bwMode="auto">
          <a:xfrm>
            <a:off x="990600" y="152400"/>
            <a:ext cx="635000" cy="685800"/>
            <a:chOff x="624" y="96"/>
            <a:chExt cx="400" cy="432"/>
          </a:xfrm>
        </p:grpSpPr>
        <p:sp>
          <p:nvSpPr>
            <p:cNvPr id="32810" name="Freeform 85"/>
            <p:cNvSpPr>
              <a:spLocks/>
            </p:cNvSpPr>
            <p:nvPr/>
          </p:nvSpPr>
          <p:spPr bwMode="auto">
            <a:xfrm>
              <a:off x="624" y="240"/>
              <a:ext cx="112" cy="288"/>
            </a:xfrm>
            <a:custGeom>
              <a:avLst/>
              <a:gdLst>
                <a:gd name="T0" fmla="*/ 0 w 112"/>
                <a:gd name="T1" fmla="*/ 0 h 288"/>
                <a:gd name="T2" fmla="*/ 96 w 112"/>
                <a:gd name="T3" fmla="*/ 96 h 288"/>
                <a:gd name="T4" fmla="*/ 96 w 112"/>
                <a:gd name="T5" fmla="*/ 288 h 288"/>
                <a:gd name="T6" fmla="*/ 0 60000 65536"/>
                <a:gd name="T7" fmla="*/ 0 60000 65536"/>
                <a:gd name="T8" fmla="*/ 0 60000 65536"/>
              </a:gdLst>
              <a:ahLst/>
              <a:cxnLst>
                <a:cxn ang="T6">
                  <a:pos x="T0" y="T1"/>
                </a:cxn>
                <a:cxn ang="T7">
                  <a:pos x="T2" y="T3"/>
                </a:cxn>
                <a:cxn ang="T8">
                  <a:pos x="T4" y="T5"/>
                </a:cxn>
              </a:cxnLst>
              <a:rect l="0" t="0" r="r" b="b"/>
              <a:pathLst>
                <a:path w="112" h="288">
                  <a:moveTo>
                    <a:pt x="0" y="0"/>
                  </a:moveTo>
                  <a:cubicBezTo>
                    <a:pt x="40" y="24"/>
                    <a:pt x="80" y="48"/>
                    <a:pt x="96" y="96"/>
                  </a:cubicBezTo>
                  <a:cubicBezTo>
                    <a:pt x="112" y="144"/>
                    <a:pt x="104" y="216"/>
                    <a:pt x="96"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smtClean="0">
                <a:solidFill>
                  <a:srgbClr val="000000"/>
                </a:solidFill>
              </a:endParaRPr>
            </a:p>
          </p:txBody>
        </p:sp>
        <p:sp>
          <p:nvSpPr>
            <p:cNvPr id="32811" name="Freeform 86"/>
            <p:cNvSpPr>
              <a:spLocks/>
            </p:cNvSpPr>
            <p:nvPr/>
          </p:nvSpPr>
          <p:spPr bwMode="auto">
            <a:xfrm>
              <a:off x="720" y="192"/>
              <a:ext cx="112" cy="288"/>
            </a:xfrm>
            <a:custGeom>
              <a:avLst/>
              <a:gdLst>
                <a:gd name="T0" fmla="*/ 0 w 112"/>
                <a:gd name="T1" fmla="*/ 0 h 288"/>
                <a:gd name="T2" fmla="*/ 96 w 112"/>
                <a:gd name="T3" fmla="*/ 96 h 288"/>
                <a:gd name="T4" fmla="*/ 96 w 112"/>
                <a:gd name="T5" fmla="*/ 288 h 288"/>
                <a:gd name="T6" fmla="*/ 0 60000 65536"/>
                <a:gd name="T7" fmla="*/ 0 60000 65536"/>
                <a:gd name="T8" fmla="*/ 0 60000 65536"/>
              </a:gdLst>
              <a:ahLst/>
              <a:cxnLst>
                <a:cxn ang="T6">
                  <a:pos x="T0" y="T1"/>
                </a:cxn>
                <a:cxn ang="T7">
                  <a:pos x="T2" y="T3"/>
                </a:cxn>
                <a:cxn ang="T8">
                  <a:pos x="T4" y="T5"/>
                </a:cxn>
              </a:cxnLst>
              <a:rect l="0" t="0" r="r" b="b"/>
              <a:pathLst>
                <a:path w="112" h="288">
                  <a:moveTo>
                    <a:pt x="0" y="0"/>
                  </a:moveTo>
                  <a:cubicBezTo>
                    <a:pt x="40" y="24"/>
                    <a:pt x="80" y="48"/>
                    <a:pt x="96" y="96"/>
                  </a:cubicBezTo>
                  <a:cubicBezTo>
                    <a:pt x="112" y="144"/>
                    <a:pt x="104" y="216"/>
                    <a:pt x="96"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smtClean="0">
                <a:solidFill>
                  <a:srgbClr val="000000"/>
                </a:solidFill>
              </a:endParaRPr>
            </a:p>
          </p:txBody>
        </p:sp>
        <p:sp>
          <p:nvSpPr>
            <p:cNvPr id="32812" name="Freeform 87"/>
            <p:cNvSpPr>
              <a:spLocks/>
            </p:cNvSpPr>
            <p:nvPr/>
          </p:nvSpPr>
          <p:spPr bwMode="auto">
            <a:xfrm>
              <a:off x="816" y="144"/>
              <a:ext cx="112" cy="288"/>
            </a:xfrm>
            <a:custGeom>
              <a:avLst/>
              <a:gdLst>
                <a:gd name="T0" fmla="*/ 0 w 112"/>
                <a:gd name="T1" fmla="*/ 0 h 288"/>
                <a:gd name="T2" fmla="*/ 96 w 112"/>
                <a:gd name="T3" fmla="*/ 96 h 288"/>
                <a:gd name="T4" fmla="*/ 96 w 112"/>
                <a:gd name="T5" fmla="*/ 288 h 288"/>
                <a:gd name="T6" fmla="*/ 0 60000 65536"/>
                <a:gd name="T7" fmla="*/ 0 60000 65536"/>
                <a:gd name="T8" fmla="*/ 0 60000 65536"/>
              </a:gdLst>
              <a:ahLst/>
              <a:cxnLst>
                <a:cxn ang="T6">
                  <a:pos x="T0" y="T1"/>
                </a:cxn>
                <a:cxn ang="T7">
                  <a:pos x="T2" y="T3"/>
                </a:cxn>
                <a:cxn ang="T8">
                  <a:pos x="T4" y="T5"/>
                </a:cxn>
              </a:cxnLst>
              <a:rect l="0" t="0" r="r" b="b"/>
              <a:pathLst>
                <a:path w="112" h="288">
                  <a:moveTo>
                    <a:pt x="0" y="0"/>
                  </a:moveTo>
                  <a:cubicBezTo>
                    <a:pt x="40" y="24"/>
                    <a:pt x="80" y="48"/>
                    <a:pt x="96" y="96"/>
                  </a:cubicBezTo>
                  <a:cubicBezTo>
                    <a:pt x="112" y="144"/>
                    <a:pt x="104" y="216"/>
                    <a:pt x="96"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smtClean="0">
                <a:solidFill>
                  <a:srgbClr val="000000"/>
                </a:solidFill>
              </a:endParaRPr>
            </a:p>
          </p:txBody>
        </p:sp>
        <p:sp>
          <p:nvSpPr>
            <p:cNvPr id="32813" name="Freeform 88"/>
            <p:cNvSpPr>
              <a:spLocks/>
            </p:cNvSpPr>
            <p:nvPr/>
          </p:nvSpPr>
          <p:spPr bwMode="auto">
            <a:xfrm>
              <a:off x="912" y="96"/>
              <a:ext cx="112" cy="288"/>
            </a:xfrm>
            <a:custGeom>
              <a:avLst/>
              <a:gdLst>
                <a:gd name="T0" fmla="*/ 0 w 112"/>
                <a:gd name="T1" fmla="*/ 0 h 288"/>
                <a:gd name="T2" fmla="*/ 96 w 112"/>
                <a:gd name="T3" fmla="*/ 96 h 288"/>
                <a:gd name="T4" fmla="*/ 96 w 112"/>
                <a:gd name="T5" fmla="*/ 288 h 288"/>
                <a:gd name="T6" fmla="*/ 0 60000 65536"/>
                <a:gd name="T7" fmla="*/ 0 60000 65536"/>
                <a:gd name="T8" fmla="*/ 0 60000 65536"/>
              </a:gdLst>
              <a:ahLst/>
              <a:cxnLst>
                <a:cxn ang="T6">
                  <a:pos x="T0" y="T1"/>
                </a:cxn>
                <a:cxn ang="T7">
                  <a:pos x="T2" y="T3"/>
                </a:cxn>
                <a:cxn ang="T8">
                  <a:pos x="T4" y="T5"/>
                </a:cxn>
              </a:cxnLst>
              <a:rect l="0" t="0" r="r" b="b"/>
              <a:pathLst>
                <a:path w="112" h="288">
                  <a:moveTo>
                    <a:pt x="0" y="0"/>
                  </a:moveTo>
                  <a:cubicBezTo>
                    <a:pt x="40" y="24"/>
                    <a:pt x="80" y="48"/>
                    <a:pt x="96" y="96"/>
                  </a:cubicBezTo>
                  <a:cubicBezTo>
                    <a:pt x="112" y="144"/>
                    <a:pt x="104" y="216"/>
                    <a:pt x="96"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smtClean="0">
                <a:solidFill>
                  <a:srgbClr val="000000"/>
                </a:solidFill>
              </a:endParaRPr>
            </a:p>
          </p:txBody>
        </p:sp>
      </p:grpSp>
      <p:grpSp>
        <p:nvGrpSpPr>
          <p:cNvPr id="32784" name="Group 89"/>
          <p:cNvGrpSpPr>
            <a:grpSpLocks/>
          </p:cNvGrpSpPr>
          <p:nvPr/>
        </p:nvGrpSpPr>
        <p:grpSpPr bwMode="auto">
          <a:xfrm>
            <a:off x="8016875" y="5718175"/>
            <a:ext cx="1098550" cy="1069975"/>
            <a:chOff x="1839" y="1584"/>
            <a:chExt cx="2020" cy="1968"/>
          </a:xfrm>
        </p:grpSpPr>
        <p:grpSp>
          <p:nvGrpSpPr>
            <p:cNvPr id="32786" name="Group 90"/>
            <p:cNvGrpSpPr>
              <a:grpSpLocks/>
            </p:cNvGrpSpPr>
            <p:nvPr/>
          </p:nvGrpSpPr>
          <p:grpSpPr bwMode="auto">
            <a:xfrm>
              <a:off x="2559" y="3233"/>
              <a:ext cx="240" cy="240"/>
              <a:chOff x="2078" y="1680"/>
              <a:chExt cx="1615" cy="1615"/>
            </a:xfrm>
          </p:grpSpPr>
          <p:sp>
            <p:nvSpPr>
              <p:cNvPr id="32804" name="Oval 9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05" name="Oval 9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5021" name="Oval 93"/>
              <p:cNvSpPr>
                <a:spLocks noChangeArrowheads="1"/>
              </p:cNvSpPr>
              <p:nvPr/>
            </p:nvSpPr>
            <p:spPr bwMode="gray">
              <a:xfrm>
                <a:off x="2262" y="1862"/>
                <a:ext cx="1257" cy="125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07" name="Oval 94"/>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5023" name="Oval 95"/>
              <p:cNvSpPr>
                <a:spLocks noChangeArrowheads="1"/>
              </p:cNvSpPr>
              <p:nvPr/>
            </p:nvSpPr>
            <p:spPr bwMode="gray">
              <a:xfrm>
                <a:off x="2340" y="1940"/>
                <a:ext cx="1100" cy="110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09" name="Oval 96"/>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sp>
          <p:nvSpPr>
            <p:cNvPr id="32787" name="Text Box 97"/>
            <p:cNvSpPr txBox="1">
              <a:spLocks noChangeArrowheads="1"/>
            </p:cNvSpPr>
            <p:nvPr/>
          </p:nvSpPr>
          <p:spPr bwMode="auto">
            <a:xfrm>
              <a:off x="2519" y="1832"/>
              <a:ext cx="815" cy="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endParaRPr lang="vi-VN" sz="2800" b="1" smtClean="0">
                <a:solidFill>
                  <a:srgbClr val="FFFF00"/>
                </a:solidFill>
              </a:endParaRPr>
            </a:p>
          </p:txBody>
        </p:sp>
        <p:sp>
          <p:nvSpPr>
            <p:cNvPr id="125026" name="Oval 98"/>
            <p:cNvSpPr>
              <a:spLocks noChangeArrowheads="1"/>
            </p:cNvSpPr>
            <p:nvPr/>
          </p:nvSpPr>
          <p:spPr bwMode="gray">
            <a:xfrm>
              <a:off x="1842" y="1607"/>
              <a:ext cx="2008" cy="194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125027" name="Oval 99"/>
            <p:cNvSpPr>
              <a:spLocks noChangeArrowheads="1"/>
            </p:cNvSpPr>
            <p:nvPr/>
          </p:nvSpPr>
          <p:spPr bwMode="gray">
            <a:xfrm>
              <a:off x="1839" y="1599"/>
              <a:ext cx="2005" cy="1945"/>
            </a:xfrm>
            <a:prstGeom prst="ellipse">
              <a:avLst/>
            </a:prstGeom>
            <a:gradFill rotWithShape="1">
              <a:gsLst>
                <a:gs pos="0">
                  <a:schemeClr val="hlink">
                    <a:alpha val="32001"/>
                  </a:schemeClr>
                </a:gs>
                <a:gs pos="100000">
                  <a:schemeClr val="hlink">
                    <a:gamma/>
                    <a:shade val="46275"/>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125028" name="Oval 100"/>
            <p:cNvSpPr>
              <a:spLocks noChangeArrowheads="1"/>
            </p:cNvSpPr>
            <p:nvPr/>
          </p:nvSpPr>
          <p:spPr bwMode="gray">
            <a:xfrm>
              <a:off x="1973" y="1736"/>
              <a:ext cx="1746" cy="169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125029" name="Oval 101"/>
            <p:cNvSpPr>
              <a:spLocks noChangeArrowheads="1"/>
            </p:cNvSpPr>
            <p:nvPr/>
          </p:nvSpPr>
          <p:spPr bwMode="gray">
            <a:xfrm>
              <a:off x="1962" y="1718"/>
              <a:ext cx="1746" cy="1691"/>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792" name="Oval 102"/>
            <p:cNvSpPr>
              <a:spLocks noChangeArrowheads="1"/>
            </p:cNvSpPr>
            <p:nvPr/>
          </p:nvSpPr>
          <p:spPr bwMode="gray">
            <a:xfrm>
              <a:off x="2061" y="1819"/>
              <a:ext cx="1570" cy="152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sp>
          <p:nvSpPr>
            <p:cNvPr id="32793" name="Oval 103"/>
            <p:cNvSpPr>
              <a:spLocks noChangeArrowheads="1"/>
            </p:cNvSpPr>
            <p:nvPr/>
          </p:nvSpPr>
          <p:spPr bwMode="gray">
            <a:xfrm>
              <a:off x="2085" y="1841"/>
              <a:ext cx="1518" cy="147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vi-VN" smtClean="0">
                <a:solidFill>
                  <a:srgbClr val="000000"/>
                </a:solidFill>
              </a:endParaRPr>
            </a:p>
          </p:txBody>
        </p:sp>
        <p:sp>
          <p:nvSpPr>
            <p:cNvPr id="32794" name="Oval 104"/>
            <p:cNvSpPr>
              <a:spLocks noChangeArrowheads="1"/>
            </p:cNvSpPr>
            <p:nvPr/>
          </p:nvSpPr>
          <p:spPr bwMode="gray">
            <a:xfrm>
              <a:off x="2104" y="1854"/>
              <a:ext cx="1482" cy="1434"/>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vi-VN" smtClean="0">
                <a:solidFill>
                  <a:srgbClr val="000000"/>
                </a:solidFill>
              </a:endParaRPr>
            </a:p>
          </p:txBody>
        </p:sp>
        <p:sp>
          <p:nvSpPr>
            <p:cNvPr id="32795" name="Oval 105"/>
            <p:cNvSpPr>
              <a:spLocks noChangeArrowheads="1"/>
            </p:cNvSpPr>
            <p:nvPr/>
          </p:nvSpPr>
          <p:spPr bwMode="gray">
            <a:xfrm>
              <a:off x="2127" y="1879"/>
              <a:ext cx="1410" cy="1342"/>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vi-VN" smtClean="0">
                <a:solidFill>
                  <a:srgbClr val="000000"/>
                </a:solidFill>
              </a:endParaRPr>
            </a:p>
          </p:txBody>
        </p:sp>
        <p:sp>
          <p:nvSpPr>
            <p:cNvPr id="32796" name="Oval 106"/>
            <p:cNvSpPr>
              <a:spLocks noChangeArrowheads="1"/>
            </p:cNvSpPr>
            <p:nvPr/>
          </p:nvSpPr>
          <p:spPr bwMode="gray">
            <a:xfrm>
              <a:off x="2208" y="1949"/>
              <a:ext cx="1254" cy="1090"/>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vi-VN" smtClean="0">
                <a:solidFill>
                  <a:srgbClr val="000000"/>
                </a:solidFill>
              </a:endParaRPr>
            </a:p>
          </p:txBody>
        </p:sp>
        <p:sp>
          <p:nvSpPr>
            <p:cNvPr id="125035" name="AutoShape 107"/>
            <p:cNvSpPr>
              <a:spLocks noChangeArrowheads="1"/>
            </p:cNvSpPr>
            <p:nvPr/>
          </p:nvSpPr>
          <p:spPr bwMode="gray">
            <a:xfrm rot="-10800000">
              <a:off x="1839" y="2442"/>
              <a:ext cx="543" cy="181"/>
            </a:xfrm>
            <a:prstGeom prst="rightArrow">
              <a:avLst>
                <a:gd name="adj1" fmla="val 35167"/>
                <a:gd name="adj2" fmla="val 121041"/>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36" name="AutoShape 108"/>
            <p:cNvSpPr>
              <a:spLocks noChangeArrowheads="1"/>
            </p:cNvSpPr>
            <p:nvPr/>
          </p:nvSpPr>
          <p:spPr bwMode="gray">
            <a:xfrm rot="39573186">
              <a:off x="2995" y="1742"/>
              <a:ext cx="499" cy="184"/>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37" name="AutoShape 109"/>
            <p:cNvSpPr>
              <a:spLocks noChangeArrowheads="1"/>
            </p:cNvSpPr>
            <p:nvPr/>
          </p:nvSpPr>
          <p:spPr bwMode="gray">
            <a:xfrm rot="3465783">
              <a:off x="2995" y="3105"/>
              <a:ext cx="499" cy="184"/>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38" name="AutoShape 110"/>
            <p:cNvSpPr>
              <a:spLocks noChangeArrowheads="1"/>
            </p:cNvSpPr>
            <p:nvPr/>
          </p:nvSpPr>
          <p:spPr bwMode="gray">
            <a:xfrm rot="35969022">
              <a:off x="2227" y="1788"/>
              <a:ext cx="499" cy="184"/>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39" name="AutoShape 111"/>
            <p:cNvSpPr>
              <a:spLocks noChangeArrowheads="1"/>
            </p:cNvSpPr>
            <p:nvPr/>
          </p:nvSpPr>
          <p:spPr bwMode="gray">
            <a:xfrm rot="7535209">
              <a:off x="2204" y="3085"/>
              <a:ext cx="499" cy="184"/>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40" name="AutoShape 112"/>
            <p:cNvSpPr>
              <a:spLocks noChangeArrowheads="1"/>
            </p:cNvSpPr>
            <p:nvPr/>
          </p:nvSpPr>
          <p:spPr bwMode="gray">
            <a:xfrm>
              <a:off x="3360" y="2448"/>
              <a:ext cx="499" cy="181"/>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41" name="AutoShape 113"/>
            <p:cNvSpPr>
              <a:spLocks noChangeArrowheads="1"/>
            </p:cNvSpPr>
            <p:nvPr/>
          </p:nvSpPr>
          <p:spPr bwMode="gray">
            <a:xfrm rot="-10800000">
              <a:off x="1842" y="2448"/>
              <a:ext cx="543" cy="184"/>
            </a:xfrm>
            <a:prstGeom prst="rightArrow">
              <a:avLst>
                <a:gd name="adj1" fmla="val 35167"/>
                <a:gd name="adj2" fmla="val 121041"/>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grpSp>
      <p:sp>
        <p:nvSpPr>
          <p:cNvPr id="32785" name="WordArt 114"/>
          <p:cNvSpPr>
            <a:spLocks noChangeArrowheads="1" noChangeShapeType="1" noTextEdit="1"/>
          </p:cNvSpPr>
          <p:nvPr/>
        </p:nvSpPr>
        <p:spPr bwMode="auto">
          <a:xfrm>
            <a:off x="8470900" y="6054725"/>
            <a:ext cx="307975" cy="425450"/>
          </a:xfrm>
          <a:prstGeom prst="rect">
            <a:avLst/>
          </a:prstGeom>
        </p:spPr>
        <p:txBody>
          <a:bodyPr wrap="none" fromWordArt="1">
            <a:prstTxWarp prst="textTriangle">
              <a:avLst>
                <a:gd name="adj" fmla="val 2056"/>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vi-VN" sz="3600" kern="10" smtClean="0">
                <a:ln w="9525">
                  <a:round/>
                  <a:headEnd/>
                  <a:tailEnd/>
                </a:ln>
                <a:gradFill rotWithShape="1">
                  <a:gsLst>
                    <a:gs pos="0">
                      <a:srgbClr val="FFFFCC"/>
                    </a:gs>
                    <a:gs pos="100000">
                      <a:srgbClr val="FF9999"/>
                    </a:gs>
                  </a:gsLst>
                  <a:lin ang="5400000" scaled="1"/>
                </a:gradFill>
                <a:latin typeface="Webdings"/>
              </a:rPr>
              <a:t>%</a:t>
            </a:r>
          </a:p>
        </p:txBody>
      </p:sp>
    </p:spTree>
    <p:extLst>
      <p:ext uri="{BB962C8B-B14F-4D97-AF65-F5344CB8AC3E}">
        <p14:creationId xmlns:p14="http://schemas.microsoft.com/office/powerpoint/2010/main" val="3113223370"/>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checkerboard(across)">
                                      <p:cBhvr>
                                        <p:cTn id="7" dur="500"/>
                                        <p:tgtEl>
                                          <p:spTgt spid="124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mph" presetSubtype="0" repeatCount="2000" fill="hold" nodeType="clickEffect">
                                  <p:stCondLst>
                                    <p:cond delay="0"/>
                                  </p:stCondLst>
                                  <p:childTnLst>
                                    <p:animRot by="21600000">
                                      <p:cBhvr>
                                        <p:cTn id="11" dur="2000" fill="hold"/>
                                        <p:tgtEl>
                                          <p:spTgt spid="124930"/>
                                        </p:tgtEl>
                                        <p:attrNameLst>
                                          <p:attrName>r</p:attrName>
                                        </p:attrNameLst>
                                      </p:cBhvr>
                                    </p:animRot>
                                  </p:childTnLst>
                                </p:cTn>
                              </p:par>
                              <p:par>
                                <p:cTn id="12" presetID="5" presetClass="entr" presetSubtype="10" fill="hold" grpId="0" nodeType="withEffect">
                                  <p:stCondLst>
                                    <p:cond delay="0"/>
                                  </p:stCondLst>
                                  <p:childTnLst>
                                    <p:set>
                                      <p:cBhvr>
                                        <p:cTn id="13" dur="1" fill="hold">
                                          <p:stCondLst>
                                            <p:cond delay="0"/>
                                          </p:stCondLst>
                                        </p:cTn>
                                        <p:tgtEl>
                                          <p:spTgt spid="124931"/>
                                        </p:tgtEl>
                                        <p:attrNameLst>
                                          <p:attrName>style.visibility</p:attrName>
                                        </p:attrNameLst>
                                      </p:cBhvr>
                                      <p:to>
                                        <p:strVal val="visible"/>
                                      </p:to>
                                    </p:set>
                                    <p:animEffect transition="in" filter="checkerboard(across)">
                                      <p:cBhvr>
                                        <p:cTn id="14"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idx="4294967295"/>
          </p:nvPr>
        </p:nvSpPr>
        <p:spPr>
          <a:xfrm>
            <a:off x="829749" y="-315416"/>
            <a:ext cx="8610600" cy="1066800"/>
          </a:xfrm>
        </p:spPr>
        <p:txBody>
          <a:bodyPr/>
          <a:lstStyle/>
          <a:p>
            <a:pPr eaLnBrk="1" hangingPunct="1"/>
            <a:r>
              <a:rPr lang="en-US" sz="3600" b="1" dirty="0" err="1" smtClean="0">
                <a:solidFill>
                  <a:srgbClr val="FF0000"/>
                </a:solidFill>
                <a:latin typeface="Times New Roman" pitchFamily="18" charset="0"/>
                <a:cs typeface="Times New Roman" pitchFamily="18" charset="0"/>
              </a:rPr>
              <a:t>Tìm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hình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Bảng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tuần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hoàn</a:t>
            </a:r>
            <a:r>
              <a:rPr lang="en-US" sz="3600" b="1" dirty="0" smtClean="0">
                <a:solidFill>
                  <a:srgbClr val="FF0000"/>
                </a:solidFill>
                <a:latin typeface="Times New Roman" pitchFamily="18" charset="0"/>
                <a:cs typeface="Times New Roman" pitchFamily="18" charset="0"/>
              </a:rPr>
              <a:t> NTHH</a:t>
            </a:r>
            <a:endParaRPr lang="en-US" sz="3600" b="1" dirty="0" smtClean="0">
              <a:solidFill>
                <a:srgbClr val="0000CC"/>
              </a:solidFill>
              <a:latin typeface="Times New Roman" pitchFamily="18" charset="0"/>
              <a:cs typeface="Times New Roman" pitchFamily="18" charset="0"/>
            </a:endParaRPr>
          </a:p>
        </p:txBody>
      </p:sp>
      <p:sp>
        <p:nvSpPr>
          <p:cNvPr id="10" name="Hexagon 9"/>
          <p:cNvSpPr/>
          <p:nvPr/>
        </p:nvSpPr>
        <p:spPr>
          <a:xfrm>
            <a:off x="135629" y="1578517"/>
            <a:ext cx="2276131" cy="1711863"/>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smtClean="0">
                <a:solidFill>
                  <a:srgbClr val="0000CC"/>
                </a:solidFill>
                <a:latin typeface="Times New Roman" pitchFamily="18" charset="0"/>
                <a:cs typeface="Times New Roman" pitchFamily="18" charset="0"/>
              </a:rPr>
              <a:t>CHÚC MAY MẮN LẦN SAU</a:t>
            </a:r>
            <a:endParaRPr lang="en-US" sz="1400" b="1" dirty="0">
              <a:solidFill>
                <a:srgbClr val="0000CC"/>
              </a:solidFill>
              <a:latin typeface="Times New Roman" pitchFamily="18" charset="0"/>
              <a:cs typeface="Times New Roman" pitchFamily="18" charset="0"/>
            </a:endParaRPr>
          </a:p>
        </p:txBody>
      </p:sp>
      <p:sp>
        <p:nvSpPr>
          <p:cNvPr id="28" name="Hexagon 27"/>
          <p:cNvSpPr/>
          <p:nvPr/>
        </p:nvSpPr>
        <p:spPr>
          <a:xfrm>
            <a:off x="2367425" y="1558100"/>
            <a:ext cx="2276131" cy="1713708"/>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a:solidFill>
                <a:srgbClr val="0000CC"/>
              </a:solidFill>
              <a:latin typeface="Times New Roman" pitchFamily="18" charset="0"/>
              <a:cs typeface="Times New Roman" pitchFamily="18" charset="0"/>
            </a:endParaRPr>
          </a:p>
        </p:txBody>
      </p:sp>
      <p:sp>
        <p:nvSpPr>
          <p:cNvPr id="29" name="Hexagon 28"/>
          <p:cNvSpPr/>
          <p:nvPr/>
        </p:nvSpPr>
        <p:spPr>
          <a:xfrm>
            <a:off x="4593845" y="1681975"/>
            <a:ext cx="2276131" cy="1711863"/>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a:solidFill>
                <a:srgbClr val="0000CC"/>
              </a:solidFill>
              <a:latin typeface="Times New Roman" pitchFamily="18" charset="0"/>
              <a:cs typeface="Times New Roman" pitchFamily="18" charset="0"/>
            </a:endParaRPr>
          </a:p>
        </p:txBody>
      </p:sp>
      <p:sp>
        <p:nvSpPr>
          <p:cNvPr id="30" name="Hexagon 29"/>
          <p:cNvSpPr/>
          <p:nvPr/>
        </p:nvSpPr>
        <p:spPr>
          <a:xfrm>
            <a:off x="6852893" y="1710111"/>
            <a:ext cx="2276131" cy="1711863"/>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a:solidFill>
                <a:srgbClr val="0000CC"/>
              </a:solidFill>
              <a:latin typeface="Times New Roman" pitchFamily="18" charset="0"/>
              <a:cs typeface="Times New Roman" pitchFamily="18" charset="0"/>
            </a:endParaRPr>
          </a:p>
        </p:txBody>
      </p:sp>
      <p:sp>
        <p:nvSpPr>
          <p:cNvPr id="32" name="Hexagon 31"/>
          <p:cNvSpPr/>
          <p:nvPr/>
        </p:nvSpPr>
        <p:spPr>
          <a:xfrm>
            <a:off x="129685" y="3317333"/>
            <a:ext cx="2276132" cy="1711863"/>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a:solidFill>
                <a:srgbClr val="0000CC"/>
              </a:solidFill>
              <a:latin typeface="Times New Roman" pitchFamily="18" charset="0"/>
              <a:cs typeface="Times New Roman" pitchFamily="18" charset="0"/>
            </a:endParaRPr>
          </a:p>
        </p:txBody>
      </p:sp>
      <p:sp>
        <p:nvSpPr>
          <p:cNvPr id="33" name="Hexagon 32"/>
          <p:cNvSpPr/>
          <p:nvPr/>
        </p:nvSpPr>
        <p:spPr>
          <a:xfrm>
            <a:off x="2373736" y="3367256"/>
            <a:ext cx="2276132" cy="1713708"/>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smtClean="0">
                <a:solidFill>
                  <a:srgbClr val="0000CC"/>
                </a:solidFill>
                <a:latin typeface="Times New Roman" pitchFamily="18" charset="0"/>
                <a:cs typeface="Times New Roman" pitchFamily="18" charset="0"/>
              </a:rPr>
              <a:t>CHÚC MAY MẮN LẦN SAU</a:t>
            </a:r>
            <a:endParaRPr lang="en-US" sz="1400" b="1" dirty="0">
              <a:solidFill>
                <a:srgbClr val="0000CC"/>
              </a:solidFill>
              <a:latin typeface="Times New Roman" pitchFamily="18" charset="0"/>
              <a:cs typeface="Times New Roman" pitchFamily="18" charset="0"/>
            </a:endParaRPr>
          </a:p>
        </p:txBody>
      </p:sp>
      <p:sp>
        <p:nvSpPr>
          <p:cNvPr id="34" name="Hexagon 33"/>
          <p:cNvSpPr/>
          <p:nvPr/>
        </p:nvSpPr>
        <p:spPr>
          <a:xfrm>
            <a:off x="4642360" y="3434859"/>
            <a:ext cx="2276132" cy="1711863"/>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a:solidFill>
                <a:srgbClr val="0000CC"/>
              </a:solidFill>
              <a:latin typeface="Times New Roman" pitchFamily="18" charset="0"/>
              <a:cs typeface="Times New Roman" pitchFamily="18" charset="0"/>
            </a:endParaRPr>
          </a:p>
        </p:txBody>
      </p:sp>
      <p:sp>
        <p:nvSpPr>
          <p:cNvPr id="35" name="Hexagon 34"/>
          <p:cNvSpPr/>
          <p:nvPr/>
        </p:nvSpPr>
        <p:spPr>
          <a:xfrm>
            <a:off x="6901408" y="3448927"/>
            <a:ext cx="2276132" cy="1711863"/>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a:solidFill>
                <a:srgbClr val="0000CC"/>
              </a:solidFill>
              <a:latin typeface="Times New Roman" pitchFamily="18" charset="0"/>
              <a:cs typeface="Times New Roman" pitchFamily="18" charset="0"/>
            </a:endParaRPr>
          </a:p>
        </p:txBody>
      </p:sp>
      <p:sp>
        <p:nvSpPr>
          <p:cNvPr id="37" name="Hexagon 36"/>
          <p:cNvSpPr/>
          <p:nvPr/>
        </p:nvSpPr>
        <p:spPr>
          <a:xfrm>
            <a:off x="115617" y="5080489"/>
            <a:ext cx="2276132" cy="1711863"/>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a:solidFill>
                <a:srgbClr val="0000CC"/>
              </a:solidFill>
              <a:latin typeface="Times New Roman" pitchFamily="18" charset="0"/>
              <a:cs typeface="Times New Roman" pitchFamily="18" charset="0"/>
            </a:endParaRPr>
          </a:p>
        </p:txBody>
      </p:sp>
      <p:sp>
        <p:nvSpPr>
          <p:cNvPr id="38" name="Hexagon 37"/>
          <p:cNvSpPr/>
          <p:nvPr/>
        </p:nvSpPr>
        <p:spPr>
          <a:xfrm>
            <a:off x="2373736" y="5074140"/>
            <a:ext cx="2276132" cy="1713708"/>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rgbClr val="0000CC"/>
                </a:solidFill>
                <a:latin typeface="Times New Roman" pitchFamily="18" charset="0"/>
                <a:cs typeface="Times New Roman" pitchFamily="18" charset="0"/>
              </a:rPr>
              <a:t>CHÚC MAY MẮN LẦN SAU</a:t>
            </a:r>
          </a:p>
        </p:txBody>
      </p:sp>
      <p:sp>
        <p:nvSpPr>
          <p:cNvPr id="39" name="Hexagon 38"/>
          <p:cNvSpPr/>
          <p:nvPr/>
        </p:nvSpPr>
        <p:spPr>
          <a:xfrm>
            <a:off x="4656428" y="5127675"/>
            <a:ext cx="2276132" cy="1711863"/>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a:solidFill>
                <a:srgbClr val="0000CC"/>
              </a:solidFill>
              <a:latin typeface="Times New Roman" pitchFamily="18" charset="0"/>
              <a:cs typeface="Times New Roman" pitchFamily="18" charset="0"/>
            </a:endParaRPr>
          </a:p>
        </p:txBody>
      </p:sp>
      <p:sp>
        <p:nvSpPr>
          <p:cNvPr id="40" name="Hexagon 39"/>
          <p:cNvSpPr/>
          <p:nvPr/>
        </p:nvSpPr>
        <p:spPr>
          <a:xfrm>
            <a:off x="6901408" y="5169879"/>
            <a:ext cx="2276132" cy="1711863"/>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a:solidFill>
                <a:srgbClr val="0000CC"/>
              </a:solidFill>
              <a:latin typeface="Times New Roman" pitchFamily="18" charset="0"/>
              <a:cs typeface="Times New Roman" pitchFamily="18" charset="0"/>
            </a:endParaRPr>
          </a:p>
        </p:txBody>
      </p:sp>
      <p:sp>
        <p:nvSpPr>
          <p:cNvPr id="42" name="Hexagon 41"/>
          <p:cNvSpPr/>
          <p:nvPr/>
        </p:nvSpPr>
        <p:spPr>
          <a:xfrm>
            <a:off x="2382590" y="3341856"/>
            <a:ext cx="2276131" cy="1713707"/>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FFFF"/>
                </a:solidFill>
                <a:latin typeface="Times New Roman" pitchFamily="18" charset="0"/>
                <a:cs typeface="Times New Roman" pitchFamily="18" charset="0"/>
              </a:rPr>
              <a:t>6</a:t>
            </a:r>
          </a:p>
        </p:txBody>
      </p:sp>
      <p:sp>
        <p:nvSpPr>
          <p:cNvPr id="43" name="Hexagon 42"/>
          <p:cNvSpPr/>
          <p:nvPr/>
        </p:nvSpPr>
        <p:spPr>
          <a:xfrm>
            <a:off x="99718" y="1560623"/>
            <a:ext cx="2274018" cy="171186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FFFF"/>
                </a:solidFill>
                <a:latin typeface="Times New Roman" pitchFamily="18" charset="0"/>
                <a:cs typeface="Times New Roman" pitchFamily="18" charset="0"/>
              </a:rPr>
              <a:t>1</a:t>
            </a:r>
          </a:p>
        </p:txBody>
      </p:sp>
      <p:sp>
        <p:nvSpPr>
          <p:cNvPr id="53" name="Hexagon 52"/>
          <p:cNvSpPr/>
          <p:nvPr/>
        </p:nvSpPr>
        <p:spPr>
          <a:xfrm>
            <a:off x="2352250" y="5046713"/>
            <a:ext cx="2274018" cy="171186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smtClean="0">
                <a:solidFill>
                  <a:srgbClr val="FFFFFF"/>
                </a:solidFill>
                <a:latin typeface="Times New Roman" pitchFamily="18" charset="0"/>
                <a:cs typeface="Times New Roman" pitchFamily="18" charset="0"/>
              </a:rPr>
              <a:t>10</a:t>
            </a:r>
            <a:endParaRPr lang="en-US" sz="4000" b="1" dirty="0">
              <a:solidFill>
                <a:srgbClr val="FFFFFF"/>
              </a:solidFill>
              <a:latin typeface="Times New Roman" pitchFamily="18" charset="0"/>
              <a:cs typeface="Times New Roman" pitchFamily="18" charset="0"/>
            </a:endParaRPr>
          </a:p>
        </p:txBody>
      </p:sp>
      <p:sp>
        <p:nvSpPr>
          <p:cNvPr id="61" name="Diamond 60">
            <a:hlinkClick r:id="rId2" action="ppaction://hlinksldjump"/>
          </p:cNvPr>
          <p:cNvSpPr/>
          <p:nvPr/>
        </p:nvSpPr>
        <p:spPr>
          <a:xfrm>
            <a:off x="2028825" y="675184"/>
            <a:ext cx="838200" cy="838200"/>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FF"/>
                </a:solidFill>
              </a:rPr>
              <a:t>C1</a:t>
            </a:r>
          </a:p>
        </p:txBody>
      </p:sp>
      <p:sp>
        <p:nvSpPr>
          <p:cNvPr id="62" name="Diamond 61">
            <a:hlinkClick r:id="rId3" action="ppaction://hlinksldjump"/>
          </p:cNvPr>
          <p:cNvSpPr/>
          <p:nvPr/>
        </p:nvSpPr>
        <p:spPr>
          <a:xfrm>
            <a:off x="2889250" y="675184"/>
            <a:ext cx="838200" cy="838200"/>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FF"/>
                </a:solidFill>
              </a:rPr>
              <a:t>C2</a:t>
            </a:r>
          </a:p>
        </p:txBody>
      </p:sp>
      <p:sp>
        <p:nvSpPr>
          <p:cNvPr id="63" name="Diamond 62">
            <a:hlinkClick r:id="rId4" action="ppaction://hlinksldjump"/>
          </p:cNvPr>
          <p:cNvSpPr/>
          <p:nvPr/>
        </p:nvSpPr>
        <p:spPr>
          <a:xfrm>
            <a:off x="3727450" y="675184"/>
            <a:ext cx="838200" cy="838200"/>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FFFFFF"/>
                </a:solidFill>
              </a:rPr>
              <a:t>C3</a:t>
            </a:r>
          </a:p>
        </p:txBody>
      </p:sp>
      <p:sp>
        <p:nvSpPr>
          <p:cNvPr id="64" name="Diamond 63">
            <a:hlinkClick r:id="rId5" action="ppaction://hlinksldjump"/>
          </p:cNvPr>
          <p:cNvSpPr/>
          <p:nvPr/>
        </p:nvSpPr>
        <p:spPr>
          <a:xfrm>
            <a:off x="4576763" y="673597"/>
            <a:ext cx="838200" cy="838200"/>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a:solidFill>
                  <a:srgbClr val="FFFFFF"/>
                </a:solidFill>
              </a:rPr>
              <a:t>C4</a:t>
            </a:r>
          </a:p>
        </p:txBody>
      </p:sp>
      <p:sp>
        <p:nvSpPr>
          <p:cNvPr id="65" name="Diamond 64">
            <a:hlinkClick r:id="rId6" action="ppaction://hlinksldjump"/>
          </p:cNvPr>
          <p:cNvSpPr/>
          <p:nvPr/>
        </p:nvSpPr>
        <p:spPr>
          <a:xfrm>
            <a:off x="5414963" y="675184"/>
            <a:ext cx="838200" cy="838200"/>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FFFFFF"/>
                </a:solidFill>
              </a:rPr>
              <a:t>C5</a:t>
            </a:r>
          </a:p>
        </p:txBody>
      </p:sp>
      <p:pic>
        <p:nvPicPr>
          <p:cNvPr id="9256" name="Picture 40" descr="con-ong-d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71427" y="-251715"/>
            <a:ext cx="14446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Diamond 58">
            <a:hlinkClick r:id="rId8" action="ppaction://hlinksldjump"/>
          </p:cNvPr>
          <p:cNvSpPr/>
          <p:nvPr/>
        </p:nvSpPr>
        <p:spPr>
          <a:xfrm>
            <a:off x="6265863" y="675184"/>
            <a:ext cx="838200" cy="838200"/>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FF"/>
                </a:solidFill>
              </a:rPr>
              <a:t>C6</a:t>
            </a:r>
          </a:p>
        </p:txBody>
      </p:sp>
      <p:sp>
        <p:nvSpPr>
          <p:cNvPr id="60" name="Diamond 59">
            <a:hlinkClick r:id="rId9" action="ppaction://hlinksldjump"/>
          </p:cNvPr>
          <p:cNvSpPr/>
          <p:nvPr/>
        </p:nvSpPr>
        <p:spPr>
          <a:xfrm>
            <a:off x="7115175" y="659309"/>
            <a:ext cx="838200" cy="838200"/>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FF"/>
                </a:solidFill>
              </a:rPr>
              <a:t>C7</a:t>
            </a:r>
          </a:p>
        </p:txBody>
      </p:sp>
      <p:sp>
        <p:nvSpPr>
          <p:cNvPr id="66" name="Diamond 65">
            <a:hlinkClick r:id="rId10" action="ppaction://hlinksldjump"/>
          </p:cNvPr>
          <p:cNvSpPr/>
          <p:nvPr/>
        </p:nvSpPr>
        <p:spPr>
          <a:xfrm>
            <a:off x="7974013" y="654547"/>
            <a:ext cx="838200" cy="838200"/>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FF"/>
                </a:solidFill>
              </a:rPr>
              <a:t>C8</a:t>
            </a:r>
          </a:p>
        </p:txBody>
      </p:sp>
      <p:pic>
        <p:nvPicPr>
          <p:cNvPr id="57" name="Picture 5" descr="dangca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17959" y="1769232"/>
            <a:ext cx="1565443" cy="127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Hexagon 43"/>
          <p:cNvSpPr/>
          <p:nvPr/>
        </p:nvSpPr>
        <p:spPr>
          <a:xfrm>
            <a:off x="2395749" y="1587005"/>
            <a:ext cx="2276131" cy="171186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FFFF"/>
                </a:solidFill>
                <a:latin typeface="Times New Roman" pitchFamily="18" charset="0"/>
                <a:cs typeface="Times New Roman" pitchFamily="18" charset="0"/>
              </a:rPr>
              <a:t>2</a:t>
            </a:r>
          </a:p>
        </p:txBody>
      </p:sp>
      <p:pic>
        <p:nvPicPr>
          <p:cNvPr id="58" name="Picture 5" descr="dangchiakho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40572" y="1884923"/>
            <a:ext cx="1551756" cy="130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Hexagon 45"/>
          <p:cNvSpPr/>
          <p:nvPr/>
        </p:nvSpPr>
        <p:spPr>
          <a:xfrm>
            <a:off x="6866955" y="1692032"/>
            <a:ext cx="2276131" cy="171186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FFFF"/>
                </a:solidFill>
                <a:latin typeface="Times New Roman" pitchFamily="18" charset="0"/>
                <a:cs typeface="Times New Roman" pitchFamily="18" charset="0"/>
              </a:rPr>
              <a:t>4</a:t>
            </a:r>
          </a:p>
        </p:txBody>
      </p:sp>
      <p:pic>
        <p:nvPicPr>
          <p:cNvPr id="68" name="Picture 5" descr="danghinhtr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7158" y="3465961"/>
            <a:ext cx="1649716" cy="141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Hexagon 47"/>
          <p:cNvSpPr/>
          <p:nvPr/>
        </p:nvSpPr>
        <p:spPr>
          <a:xfrm>
            <a:off x="93950" y="3346869"/>
            <a:ext cx="2276131" cy="171186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FFFF"/>
                </a:solidFill>
                <a:latin typeface="Times New Roman" pitchFamily="18" charset="0"/>
                <a:cs typeface="Times New Roman" pitchFamily="18" charset="0"/>
              </a:rPr>
              <a:t>5</a:t>
            </a:r>
          </a:p>
        </p:txBody>
      </p:sp>
      <p:pic>
        <p:nvPicPr>
          <p:cNvPr id="69" name="Picture 4" descr="dangkimtutha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03186" y="3673273"/>
            <a:ext cx="1619660" cy="136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Hexagon 48"/>
          <p:cNvSpPr/>
          <p:nvPr/>
        </p:nvSpPr>
        <p:spPr>
          <a:xfrm>
            <a:off x="4642360" y="3428936"/>
            <a:ext cx="2276132" cy="171186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FFFF"/>
                </a:solidFill>
                <a:latin typeface="Times New Roman" pitchFamily="18" charset="0"/>
                <a:cs typeface="Times New Roman" pitchFamily="18" charset="0"/>
              </a:rPr>
              <a:t>7</a:t>
            </a:r>
          </a:p>
        </p:txBody>
      </p:sp>
      <p:pic>
        <p:nvPicPr>
          <p:cNvPr id="70"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40131" y="3725407"/>
            <a:ext cx="1729781" cy="11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Hexagon 49"/>
          <p:cNvSpPr/>
          <p:nvPr/>
        </p:nvSpPr>
        <p:spPr>
          <a:xfrm>
            <a:off x="6885534" y="3448927"/>
            <a:ext cx="2276131" cy="171186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FFFF"/>
                </a:solidFill>
                <a:latin typeface="Times New Roman" pitchFamily="18" charset="0"/>
                <a:cs typeface="Times New Roman" pitchFamily="18" charset="0"/>
              </a:rPr>
              <a:t>8</a:t>
            </a:r>
          </a:p>
        </p:txBody>
      </p:sp>
      <p:pic>
        <p:nvPicPr>
          <p:cNvPr id="1027" name="Picture 3" descr="C:\Users\admin\Desktop\image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11441" y="5421107"/>
            <a:ext cx="1627399" cy="1218978"/>
          </a:xfrm>
          <a:prstGeom prst="rect">
            <a:avLst/>
          </a:prstGeom>
          <a:noFill/>
          <a:extLst>
            <a:ext uri="{909E8E84-426E-40DD-AFC4-6F175D3DCCD1}">
              <a14:hiddenFill xmlns:a14="http://schemas.microsoft.com/office/drawing/2010/main">
                <a:solidFill>
                  <a:srgbClr val="FFFFFF"/>
                </a:solidFill>
              </a14:hiddenFill>
            </a:ext>
          </a:extLst>
        </p:spPr>
      </p:pic>
      <p:sp>
        <p:nvSpPr>
          <p:cNvPr id="54" name="Hexagon 53"/>
          <p:cNvSpPr/>
          <p:nvPr/>
        </p:nvSpPr>
        <p:spPr>
          <a:xfrm>
            <a:off x="4680000" y="5140799"/>
            <a:ext cx="2274018" cy="171186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smtClean="0">
                <a:solidFill>
                  <a:srgbClr val="FFFFFF"/>
                </a:solidFill>
                <a:latin typeface="Times New Roman" pitchFamily="18" charset="0"/>
                <a:cs typeface="Times New Roman" pitchFamily="18" charset="0"/>
              </a:rPr>
              <a:t>11</a:t>
            </a:r>
            <a:endParaRPr lang="en-US" sz="4000" b="1" dirty="0">
              <a:solidFill>
                <a:srgbClr val="FFFFFF"/>
              </a:solidFill>
              <a:latin typeface="Times New Roman" pitchFamily="18" charset="0"/>
              <a:cs typeface="Times New Roman" pitchFamily="18" charset="0"/>
            </a:endParaRPr>
          </a:p>
        </p:txBody>
      </p:sp>
      <p:pic>
        <p:nvPicPr>
          <p:cNvPr id="2050" name="Picture 2" descr="C:\Users\admin\Desktop\truong-hoc-doc-dao-1_20190307112238.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16375" y="5402390"/>
            <a:ext cx="1657238" cy="1281050"/>
          </a:xfrm>
          <a:prstGeom prst="rect">
            <a:avLst/>
          </a:prstGeom>
          <a:noFill/>
          <a:extLst>
            <a:ext uri="{909E8E84-426E-40DD-AFC4-6F175D3DCCD1}">
              <a14:hiddenFill xmlns:a14="http://schemas.microsoft.com/office/drawing/2010/main">
                <a:solidFill>
                  <a:srgbClr val="FFFFFF"/>
                </a:solidFill>
              </a14:hiddenFill>
            </a:ext>
          </a:extLst>
        </p:spPr>
      </p:pic>
      <p:sp>
        <p:nvSpPr>
          <p:cNvPr id="55" name="Hexagon 54"/>
          <p:cNvSpPr/>
          <p:nvPr/>
        </p:nvSpPr>
        <p:spPr>
          <a:xfrm>
            <a:off x="6888498" y="5127674"/>
            <a:ext cx="2274018" cy="171186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smtClean="0">
                <a:solidFill>
                  <a:srgbClr val="FFFFFF"/>
                </a:solidFill>
                <a:latin typeface="Times New Roman" pitchFamily="18" charset="0"/>
                <a:cs typeface="Times New Roman" pitchFamily="18" charset="0"/>
              </a:rPr>
              <a:t>12</a:t>
            </a:r>
            <a:endParaRPr lang="en-US" sz="4000" b="1" dirty="0">
              <a:solidFill>
                <a:srgbClr val="FFFFFF"/>
              </a:solidFill>
              <a:latin typeface="Times New Roman" pitchFamily="18" charset="0"/>
              <a:cs typeface="Times New Roman" pitchFamily="18" charset="0"/>
            </a:endParaRPr>
          </a:p>
        </p:txBody>
      </p:sp>
      <p:pic>
        <p:nvPicPr>
          <p:cNvPr id="2051" name="Picture 3" descr="C:\Users\admin\Desktop\image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18499" y="1929408"/>
            <a:ext cx="1657981" cy="1237109"/>
          </a:xfrm>
          <a:prstGeom prst="rect">
            <a:avLst/>
          </a:prstGeom>
          <a:noFill/>
          <a:extLst>
            <a:ext uri="{909E8E84-426E-40DD-AFC4-6F175D3DCCD1}">
              <a14:hiddenFill xmlns:a14="http://schemas.microsoft.com/office/drawing/2010/main">
                <a:solidFill>
                  <a:srgbClr val="FFFFFF"/>
                </a:solidFill>
              </a14:hiddenFill>
            </a:ext>
          </a:extLst>
        </p:spPr>
      </p:pic>
      <p:sp>
        <p:nvSpPr>
          <p:cNvPr id="45" name="Hexagon 44"/>
          <p:cNvSpPr/>
          <p:nvPr/>
        </p:nvSpPr>
        <p:spPr>
          <a:xfrm>
            <a:off x="4593726" y="1681827"/>
            <a:ext cx="2276132" cy="171186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a:solidFill>
                  <a:srgbClr val="FFFFFF"/>
                </a:solidFill>
                <a:latin typeface="Times New Roman" pitchFamily="18" charset="0"/>
                <a:cs typeface="Times New Roman" pitchFamily="18" charset="0"/>
              </a:rPr>
              <a:t>3</a:t>
            </a:r>
          </a:p>
        </p:txBody>
      </p:sp>
      <p:pic>
        <p:nvPicPr>
          <p:cNvPr id="2" name="Picture 2" descr="C:\Users\admin\Desktop\tải xuống.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2883" y="5264853"/>
            <a:ext cx="1769736" cy="1275581"/>
          </a:xfrm>
          <a:prstGeom prst="rect">
            <a:avLst/>
          </a:prstGeom>
          <a:noFill/>
          <a:extLst>
            <a:ext uri="{909E8E84-426E-40DD-AFC4-6F175D3DCCD1}">
              <a14:hiddenFill xmlns:a14="http://schemas.microsoft.com/office/drawing/2010/main">
                <a:solidFill>
                  <a:srgbClr val="FFFFFF"/>
                </a:solidFill>
              </a14:hiddenFill>
            </a:ext>
          </a:extLst>
        </p:spPr>
      </p:pic>
      <p:sp>
        <p:nvSpPr>
          <p:cNvPr id="52" name="Hexagon 51"/>
          <p:cNvSpPr/>
          <p:nvPr/>
        </p:nvSpPr>
        <p:spPr>
          <a:xfrm>
            <a:off x="108572" y="5040890"/>
            <a:ext cx="2274018" cy="171186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FFFF"/>
                </a:solidFill>
                <a:latin typeface="Times New Roman" pitchFamily="18" charset="0"/>
                <a:cs typeface="Times New Roman" pitchFamily="18" charset="0"/>
              </a:rPr>
              <a:t>9</a:t>
            </a:r>
          </a:p>
        </p:txBody>
      </p:sp>
    </p:spTree>
    <p:extLst>
      <p:ext uri="{BB962C8B-B14F-4D97-AF65-F5344CB8AC3E}">
        <p14:creationId xmlns:p14="http://schemas.microsoft.com/office/powerpoint/2010/main" val="1109712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 presetClass="exit" presetSubtype="10" fill="hold" grpId="0" nodeType="clickEffect">
                                  <p:stCondLst>
                                    <p:cond delay="0"/>
                                  </p:stCondLst>
                                  <p:childTnLst>
                                    <p:animEffect transition="out" filter="blinds(horizontal)">
                                      <p:cBhvr>
                                        <p:cTn id="12" dur="500"/>
                                        <p:tgtEl>
                                          <p:spTgt spid="43"/>
                                        </p:tgtEl>
                                      </p:cBhvr>
                                    </p:animEffect>
                                    <p:set>
                                      <p:cBhvr>
                                        <p:cTn id="13"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 restart="whenNotActive" fill="hold" evtFilter="cancelBubble" nodeType="interactiveSeq">
                <p:stCondLst>
                  <p:cond evt="onClick" delay="0">
                    <p:tgtEl>
                      <p:spTgt spid="4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3" presetClass="exit" presetSubtype="10" fill="hold" grpId="0" nodeType="clickEffect">
                                  <p:stCondLst>
                                    <p:cond delay="0"/>
                                  </p:stCondLst>
                                  <p:childTnLst>
                                    <p:animEffect transition="out" filter="blinds(horizontal)">
                                      <p:cBhvr>
                                        <p:cTn id="18" dur="500"/>
                                        <p:tgtEl>
                                          <p:spTgt spid="44"/>
                                        </p:tgtEl>
                                      </p:cBhvr>
                                    </p:animEffect>
                                    <p:set>
                                      <p:cBhvr>
                                        <p:cTn id="1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0" restart="whenNotActive" fill="hold" evtFilter="cancelBubble" nodeType="interactiveSeq">
                <p:stCondLst>
                  <p:cond evt="onClick" delay="0">
                    <p:tgtEl>
                      <p:spTgt spid="4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3" presetClass="exit" presetSubtype="10" fill="hold" grpId="0" nodeType="clickEffect">
                                  <p:stCondLst>
                                    <p:cond delay="0"/>
                                  </p:stCondLst>
                                  <p:childTnLst>
                                    <p:animEffect transition="out" filter="blinds(horizontal)">
                                      <p:cBhvr>
                                        <p:cTn id="24" dur="500"/>
                                        <p:tgtEl>
                                          <p:spTgt spid="45"/>
                                        </p:tgtEl>
                                      </p:cBhvr>
                                    </p:animEffect>
                                    <p:set>
                                      <p:cBhvr>
                                        <p:cTn id="2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3" presetClass="exit" presetSubtype="10" fill="hold" grpId="0" nodeType="clickEffect">
                                  <p:stCondLst>
                                    <p:cond delay="0"/>
                                  </p:stCondLst>
                                  <p:childTnLst>
                                    <p:animEffect transition="out" filter="blinds(horizontal)">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8"/>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3" presetClass="exit" presetSubtype="10" fill="hold" grpId="0" nodeType="clickEffect">
                                  <p:stCondLst>
                                    <p:cond delay="0"/>
                                  </p:stCondLst>
                                  <p:childTnLst>
                                    <p:animEffect transition="out" filter="blinds(horizontal)">
                                      <p:cBhvr>
                                        <p:cTn id="36" dur="500"/>
                                        <p:tgtEl>
                                          <p:spTgt spid="48"/>
                                        </p:tgtEl>
                                      </p:cBhvr>
                                    </p:animEffect>
                                    <p:set>
                                      <p:cBhvr>
                                        <p:cTn id="37"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8" restart="whenNotActive" fill="hold" evtFilter="cancelBubble" nodeType="interactiveSeq">
                <p:stCondLst>
                  <p:cond evt="onClick" delay="0">
                    <p:tgtEl>
                      <p:spTgt spid="49"/>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3" presetClass="exit" presetSubtype="10" fill="hold" grpId="0" nodeType="clickEffect">
                                  <p:stCondLst>
                                    <p:cond delay="0"/>
                                  </p:stCondLst>
                                  <p:childTnLst>
                                    <p:animEffect transition="out" filter="blinds(horizontal)">
                                      <p:cBhvr>
                                        <p:cTn id="42" dur="500"/>
                                        <p:tgtEl>
                                          <p:spTgt spid="49"/>
                                        </p:tgtEl>
                                      </p:cBhvr>
                                    </p:animEffect>
                                    <p:set>
                                      <p:cBhvr>
                                        <p:cTn id="4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3" presetClass="exit" presetSubtype="10" fill="hold" grpId="0" nodeType="clickEffect">
                                  <p:stCondLst>
                                    <p:cond delay="0"/>
                                  </p:stCondLst>
                                  <p:childTnLst>
                                    <p:animEffect transition="out" filter="blinds(horizontal)">
                                      <p:cBhvr>
                                        <p:cTn id="48" dur="500"/>
                                        <p:tgtEl>
                                          <p:spTgt spid="50"/>
                                        </p:tgtEl>
                                      </p:cBhvr>
                                    </p:animEffect>
                                    <p:set>
                                      <p:cBhvr>
                                        <p:cTn id="4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50" restart="whenNotActive" fill="hold" evtFilter="cancelBubble" nodeType="interactiveSeq">
                <p:stCondLst>
                  <p:cond evt="onClick" delay="0">
                    <p:tgtEl>
                      <p:spTgt spid="52"/>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3" presetClass="exit" presetSubtype="10" fill="hold" grpId="0" nodeType="clickEffect">
                                  <p:stCondLst>
                                    <p:cond delay="0"/>
                                  </p:stCondLst>
                                  <p:childTnLst>
                                    <p:animEffect transition="out" filter="blinds(horizontal)">
                                      <p:cBhvr>
                                        <p:cTn id="54" dur="500"/>
                                        <p:tgtEl>
                                          <p:spTgt spid="52"/>
                                        </p:tgtEl>
                                      </p:cBhvr>
                                    </p:animEffect>
                                    <p:set>
                                      <p:cBhvr>
                                        <p:cTn id="5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6" restart="whenNotActive" fill="hold" evtFilter="cancelBubble" nodeType="interactiveSeq">
                <p:stCondLst>
                  <p:cond evt="onClick" delay="0">
                    <p:tgtEl>
                      <p:spTgt spid="53"/>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3" presetClass="exit" presetSubtype="10" fill="hold" grpId="0" nodeType="clickEffect">
                                  <p:stCondLst>
                                    <p:cond delay="0"/>
                                  </p:stCondLst>
                                  <p:childTnLst>
                                    <p:animEffect transition="out" filter="blinds(horizontal)">
                                      <p:cBhvr>
                                        <p:cTn id="60" dur="500"/>
                                        <p:tgtEl>
                                          <p:spTgt spid="53"/>
                                        </p:tgtEl>
                                      </p:cBhvr>
                                    </p:animEffect>
                                    <p:set>
                                      <p:cBhvr>
                                        <p:cTn id="61"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2" restart="whenNotActive" fill="hold" evtFilter="cancelBubble" nodeType="interactiveSeq">
                <p:stCondLst>
                  <p:cond evt="onClick" delay="0">
                    <p:tgtEl>
                      <p:spTgt spid="54"/>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3" presetClass="exit" presetSubtype="10" fill="hold" grpId="0" nodeType="clickEffect">
                                  <p:stCondLst>
                                    <p:cond delay="0"/>
                                  </p:stCondLst>
                                  <p:childTnLst>
                                    <p:animEffect transition="out" filter="blinds(horizontal)">
                                      <p:cBhvr>
                                        <p:cTn id="66" dur="500"/>
                                        <p:tgtEl>
                                          <p:spTgt spid="54"/>
                                        </p:tgtEl>
                                      </p:cBhvr>
                                    </p:animEffect>
                                    <p:set>
                                      <p:cBhvr>
                                        <p:cTn id="6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8" restart="whenNotActive" fill="hold" evtFilter="cancelBubble" nodeType="interactiveSeq">
                <p:stCondLst>
                  <p:cond evt="onClick" delay="0">
                    <p:tgtEl>
                      <p:spTgt spid="55"/>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3" presetClass="exit" presetSubtype="10" fill="hold" grpId="0" nodeType="clickEffect">
                                  <p:stCondLst>
                                    <p:cond delay="0"/>
                                  </p:stCondLst>
                                  <p:childTnLst>
                                    <p:animEffect transition="out" filter="blinds(horizontal)">
                                      <p:cBhvr>
                                        <p:cTn id="72" dur="500"/>
                                        <p:tgtEl>
                                          <p:spTgt spid="55"/>
                                        </p:tgtEl>
                                      </p:cBhvr>
                                    </p:animEffect>
                                    <p:set>
                                      <p:cBhvr>
                                        <p:cTn id="7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4" restart="whenNotActive" fill="hold" evtFilter="cancelBubble" nodeType="interactiveSeq">
                <p:stCondLst>
                  <p:cond evt="onClick" delay="0">
                    <p:tgtEl>
                      <p:spTgt spid="61"/>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3" presetClass="exit" presetSubtype="10" fill="hold" grpId="0" nodeType="clickEffect">
                                  <p:stCondLst>
                                    <p:cond delay="0"/>
                                  </p:stCondLst>
                                  <p:childTnLst>
                                    <p:animEffect transition="out" filter="blinds(horizontal)">
                                      <p:cBhvr>
                                        <p:cTn id="78" dur="500"/>
                                        <p:tgtEl>
                                          <p:spTgt spid="61"/>
                                        </p:tgtEl>
                                      </p:cBhvr>
                                    </p:animEffect>
                                    <p:set>
                                      <p:cBhvr>
                                        <p:cTn id="7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80" restart="whenNotActive" fill="hold" evtFilter="cancelBubble" nodeType="interactiveSeq">
                <p:stCondLst>
                  <p:cond evt="onClick" delay="0">
                    <p:tgtEl>
                      <p:spTgt spid="62"/>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3" presetClass="exit" presetSubtype="10" fill="hold" grpId="0" nodeType="clickEffect">
                                  <p:stCondLst>
                                    <p:cond delay="0"/>
                                  </p:stCondLst>
                                  <p:childTnLst>
                                    <p:animEffect transition="out" filter="blinds(horizontal)">
                                      <p:cBhvr>
                                        <p:cTn id="84" dur="500"/>
                                        <p:tgtEl>
                                          <p:spTgt spid="62"/>
                                        </p:tgtEl>
                                      </p:cBhvr>
                                    </p:animEffect>
                                    <p:set>
                                      <p:cBhvr>
                                        <p:cTn id="8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86" restart="whenNotActive" fill="hold" evtFilter="cancelBubble" nodeType="interactiveSeq">
                <p:stCondLst>
                  <p:cond evt="onClick" delay="0">
                    <p:tgtEl>
                      <p:spTgt spid="63"/>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grpId="0" nodeType="clickEffect">
                                  <p:stCondLst>
                                    <p:cond delay="0"/>
                                  </p:stCondLst>
                                  <p:childTnLst>
                                    <p:animEffect transition="out" filter="blinds(horizontal)">
                                      <p:cBhvr>
                                        <p:cTn id="90" dur="500"/>
                                        <p:tgtEl>
                                          <p:spTgt spid="63"/>
                                        </p:tgtEl>
                                      </p:cBhvr>
                                    </p:animEffect>
                                    <p:set>
                                      <p:cBhvr>
                                        <p:cTn id="9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92" restart="whenNotActive" fill="hold" evtFilter="cancelBubble" nodeType="interactiveSeq">
                <p:stCondLst>
                  <p:cond evt="onClick" delay="0">
                    <p:tgtEl>
                      <p:spTgt spid="64"/>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3" presetClass="exit" presetSubtype="10" fill="hold" grpId="0" nodeType="clickEffect">
                                  <p:stCondLst>
                                    <p:cond delay="0"/>
                                  </p:stCondLst>
                                  <p:childTnLst>
                                    <p:animEffect transition="out" filter="blinds(horizontal)">
                                      <p:cBhvr>
                                        <p:cTn id="96" dur="500"/>
                                        <p:tgtEl>
                                          <p:spTgt spid="64"/>
                                        </p:tgtEl>
                                      </p:cBhvr>
                                    </p:animEffect>
                                    <p:set>
                                      <p:cBhvr>
                                        <p:cTn id="9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98" restart="whenNotActive" fill="hold" evtFilter="cancelBubble" nodeType="interactiveSeq">
                <p:stCondLst>
                  <p:cond evt="onClick" delay="0">
                    <p:tgtEl>
                      <p:spTgt spid="65"/>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3" presetClass="exit" presetSubtype="10" fill="hold" grpId="0" nodeType="clickEffect">
                                  <p:stCondLst>
                                    <p:cond delay="0"/>
                                  </p:stCondLst>
                                  <p:childTnLst>
                                    <p:animEffect transition="out" filter="blinds(horizontal)">
                                      <p:cBhvr>
                                        <p:cTn id="102" dur="500"/>
                                        <p:tgtEl>
                                          <p:spTgt spid="65"/>
                                        </p:tgtEl>
                                      </p:cBhvr>
                                    </p:animEffect>
                                    <p:set>
                                      <p:cBhvr>
                                        <p:cTn id="10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04" restart="whenNotActive" fill="hold" evtFilter="cancelBubble" nodeType="interactiveSeq">
                <p:stCondLst>
                  <p:cond evt="onClick" delay="0">
                    <p:tgtEl>
                      <p:spTgt spid="59"/>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3" presetClass="exit" presetSubtype="10" fill="hold" grpId="0" nodeType="clickEffect">
                                  <p:stCondLst>
                                    <p:cond delay="0"/>
                                  </p:stCondLst>
                                  <p:childTnLst>
                                    <p:animEffect transition="out" filter="blinds(horizontal)">
                                      <p:cBhvr>
                                        <p:cTn id="108" dur="500"/>
                                        <p:tgtEl>
                                          <p:spTgt spid="59"/>
                                        </p:tgtEl>
                                      </p:cBhvr>
                                    </p:animEffect>
                                    <p:set>
                                      <p:cBhvr>
                                        <p:cTn id="109"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10" restart="whenNotActive" fill="hold" evtFilter="cancelBubble" nodeType="interactiveSeq">
                <p:stCondLst>
                  <p:cond evt="onClick" delay="0">
                    <p:tgtEl>
                      <p:spTgt spid="60"/>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3" presetClass="exit" presetSubtype="10" fill="hold" grpId="0" nodeType="clickEffect">
                                  <p:stCondLst>
                                    <p:cond delay="0"/>
                                  </p:stCondLst>
                                  <p:childTnLst>
                                    <p:animEffect transition="out" filter="blinds(horizontal)">
                                      <p:cBhvr>
                                        <p:cTn id="114" dur="500"/>
                                        <p:tgtEl>
                                          <p:spTgt spid="60"/>
                                        </p:tgtEl>
                                      </p:cBhvr>
                                    </p:animEffect>
                                    <p:set>
                                      <p:cBhvr>
                                        <p:cTn id="115"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16" restart="whenNotActive" fill="hold" evtFilter="cancelBubble" nodeType="interactiveSeq">
                <p:stCondLst>
                  <p:cond evt="onClick" delay="0">
                    <p:tgtEl>
                      <p:spTgt spid="66"/>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3" presetClass="exit" presetSubtype="10" fill="hold" grpId="0" nodeType="clickEffect">
                                  <p:stCondLst>
                                    <p:cond delay="0"/>
                                  </p:stCondLst>
                                  <p:childTnLst>
                                    <p:animEffect transition="out" filter="blinds(horizontal)">
                                      <p:cBhvr>
                                        <p:cTn id="120" dur="500"/>
                                        <p:tgtEl>
                                          <p:spTgt spid="66"/>
                                        </p:tgtEl>
                                      </p:cBhvr>
                                    </p:animEffect>
                                    <p:set>
                                      <p:cBhvr>
                                        <p:cTn id="121"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42" grpId="0" animBg="1"/>
      <p:bldP spid="43" grpId="0" animBg="1"/>
      <p:bldP spid="53" grpId="0" animBg="1"/>
      <p:bldP spid="61" grpId="0" animBg="1"/>
      <p:bldP spid="62" grpId="0" animBg="1"/>
      <p:bldP spid="63" grpId="0" animBg="1"/>
      <p:bldP spid="64" grpId="0" animBg="1"/>
      <p:bldP spid="65" grpId="0" animBg="1"/>
      <p:bldP spid="59" grpId="0" animBg="1"/>
      <p:bldP spid="60" grpId="0" animBg="1"/>
      <p:bldP spid="66" grpId="0" animBg="1"/>
      <p:bldP spid="44" grpId="0" animBg="1"/>
      <p:bldP spid="46" grpId="0" animBg="1"/>
      <p:bldP spid="48" grpId="0" animBg="1"/>
      <p:bldP spid="49" grpId="0" animBg="1"/>
      <p:bldP spid="50" grpId="0" animBg="1"/>
      <p:bldP spid="54" grpId="0" animBg="1"/>
      <p:bldP spid="55" grpId="0" animBg="1"/>
      <p:bldP spid="45"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a:hlinkClick r:id="rId2" action="ppaction://hlinksldjump"/>
          </p:cNvPr>
          <p:cNvSpPr>
            <a:spLocks noChangeArrowheads="1"/>
          </p:cNvSpPr>
          <p:nvPr/>
        </p:nvSpPr>
        <p:spPr bwMode="auto">
          <a:xfrm>
            <a:off x="5867400" y="0"/>
            <a:ext cx="3276600" cy="126841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2" name="Title 1"/>
          <p:cNvSpPr>
            <a:spLocks noGrp="1"/>
          </p:cNvSpPr>
          <p:nvPr>
            <p:ph type="title" idx="4294967295"/>
          </p:nvPr>
        </p:nvSpPr>
        <p:spPr>
          <a:xfrm>
            <a:off x="457200" y="274638"/>
            <a:ext cx="1828800" cy="715962"/>
          </a:xfrm>
          <a:solidFill>
            <a:srgbClr val="FFFF00"/>
          </a:solidFill>
          <a:ln>
            <a:solidFill>
              <a:srgbClr val="0000CC"/>
            </a:solidFill>
          </a:ln>
        </p:spPr>
        <p:txBody>
          <a:bodyPr rtlCol="0">
            <a:normAutofit fontScale="90000"/>
          </a:bodyPr>
          <a:lstStyle/>
          <a:p>
            <a:pPr eaLnBrk="1" fontAlgn="auto" hangingPunct="1">
              <a:spcAft>
                <a:spcPts val="0"/>
              </a:spcAft>
              <a:defRPr/>
            </a:pPr>
            <a:r>
              <a:rPr lang="en-US" b="1" kern="1200">
                <a:solidFill>
                  <a:srgbClr val="FF0000"/>
                </a:solidFill>
                <a:latin typeface="Times New Roman" pitchFamily="18" charset="0"/>
                <a:cs typeface="Times New Roman" pitchFamily="18" charset="0"/>
              </a:rPr>
              <a:t>Câu 1</a:t>
            </a:r>
          </a:p>
        </p:txBody>
      </p:sp>
      <p:sp>
        <p:nvSpPr>
          <p:cNvPr id="5" name="Rectangle 4"/>
          <p:cNvSpPr>
            <a:spLocks noChangeArrowheads="1"/>
          </p:cNvSpPr>
          <p:nvPr/>
        </p:nvSpPr>
        <p:spPr bwMode="auto">
          <a:xfrm>
            <a:off x="615950" y="1362075"/>
            <a:ext cx="8208963" cy="3429000"/>
          </a:xfrm>
          <a:prstGeom prst="rect">
            <a:avLst/>
          </a:prstGeom>
          <a:solidFill>
            <a:schemeClr val="bg1"/>
          </a:solidFill>
          <a:ln w="25400" algn="ctr">
            <a:solidFill>
              <a:schemeClr val="bg1"/>
            </a:solidFill>
            <a:miter lim="800000"/>
            <a:headEnd/>
            <a:tailEnd/>
          </a:ln>
        </p:spPr>
        <p:txBody>
          <a:bodyPr anchor="ctr"/>
          <a:lstStyle/>
          <a:p>
            <a:pPr fontAlgn="base">
              <a:spcBef>
                <a:spcPct val="0"/>
              </a:spcBef>
              <a:spcAft>
                <a:spcPct val="0"/>
              </a:spcAft>
            </a:pPr>
            <a:r>
              <a:rPr lang="en-US" sz="2600" b="1" dirty="0" err="1" smtClean="0">
                <a:solidFill>
                  <a:srgbClr val="FF0000"/>
                </a:solidFill>
              </a:rPr>
              <a:t>Tìm</a:t>
            </a:r>
            <a:r>
              <a:rPr lang="en-US" sz="2600" b="1" dirty="0" smtClean="0">
                <a:solidFill>
                  <a:srgbClr val="FF0000"/>
                </a:solidFill>
              </a:rPr>
              <a:t> </a:t>
            </a:r>
            <a:r>
              <a:rPr lang="en-US" sz="2600" b="1" dirty="0" err="1" smtClean="0">
                <a:solidFill>
                  <a:srgbClr val="FF0000"/>
                </a:solidFill>
              </a:rPr>
              <a:t>câu</a:t>
            </a:r>
            <a:r>
              <a:rPr lang="en-US" sz="2600" b="1" dirty="0" smtClean="0">
                <a:solidFill>
                  <a:srgbClr val="FF0000"/>
                </a:solidFill>
              </a:rPr>
              <a:t> </a:t>
            </a:r>
            <a:r>
              <a:rPr lang="en-US" sz="2600" b="1" dirty="0" err="1" smtClean="0">
                <a:solidFill>
                  <a:srgbClr val="FF0000"/>
                </a:solidFill>
              </a:rPr>
              <a:t>sai</a:t>
            </a:r>
            <a:r>
              <a:rPr lang="en-US" sz="2600" b="1" dirty="0" smtClean="0">
                <a:solidFill>
                  <a:srgbClr val="FF0000"/>
                </a:solidFill>
              </a:rPr>
              <a:t> </a:t>
            </a:r>
            <a:r>
              <a:rPr lang="en-US" sz="2600" b="1" dirty="0" err="1" smtClean="0">
                <a:solidFill>
                  <a:srgbClr val="FF0000"/>
                </a:solidFill>
              </a:rPr>
              <a:t>trong</a:t>
            </a:r>
            <a:r>
              <a:rPr lang="en-US" sz="2600" b="1" dirty="0" smtClean="0">
                <a:solidFill>
                  <a:srgbClr val="FF0000"/>
                </a:solidFill>
              </a:rPr>
              <a:t> </a:t>
            </a:r>
            <a:r>
              <a:rPr lang="en-US" sz="2600" b="1" dirty="0" err="1" smtClean="0">
                <a:solidFill>
                  <a:srgbClr val="FF0000"/>
                </a:solidFill>
              </a:rPr>
              <a:t>những</a:t>
            </a:r>
            <a:r>
              <a:rPr lang="en-US" sz="2600" b="1" dirty="0" smtClean="0">
                <a:solidFill>
                  <a:srgbClr val="FF0000"/>
                </a:solidFill>
              </a:rPr>
              <a:t> </a:t>
            </a:r>
            <a:r>
              <a:rPr lang="en-US" sz="2600" b="1" dirty="0" err="1" smtClean="0">
                <a:solidFill>
                  <a:srgbClr val="FF0000"/>
                </a:solidFill>
              </a:rPr>
              <a:t>câu</a:t>
            </a:r>
            <a:r>
              <a:rPr lang="en-US" sz="2600" b="1" dirty="0" smtClean="0">
                <a:solidFill>
                  <a:srgbClr val="FF0000"/>
                </a:solidFill>
              </a:rPr>
              <a:t> </a:t>
            </a:r>
            <a:r>
              <a:rPr lang="en-US" sz="2600" b="1" dirty="0" err="1" smtClean="0">
                <a:solidFill>
                  <a:srgbClr val="FF0000"/>
                </a:solidFill>
              </a:rPr>
              <a:t>dưới</a:t>
            </a:r>
            <a:r>
              <a:rPr lang="en-US" sz="2600" b="1" dirty="0" smtClean="0">
                <a:solidFill>
                  <a:srgbClr val="FF0000"/>
                </a:solidFill>
              </a:rPr>
              <a:t> </a:t>
            </a:r>
            <a:r>
              <a:rPr lang="en-US" sz="2600" b="1" dirty="0" err="1" smtClean="0">
                <a:solidFill>
                  <a:srgbClr val="FF0000"/>
                </a:solidFill>
              </a:rPr>
              <a:t>đây</a:t>
            </a:r>
            <a:endParaRPr lang="en-US" sz="2600" b="1" dirty="0" smtClean="0">
              <a:solidFill>
                <a:srgbClr val="FF0000"/>
              </a:solidFill>
            </a:endParaRPr>
          </a:p>
          <a:p>
            <a:pPr fontAlgn="base">
              <a:spcBef>
                <a:spcPct val="0"/>
              </a:spcBef>
              <a:spcAft>
                <a:spcPct val="0"/>
              </a:spcAft>
            </a:pPr>
            <a:r>
              <a:rPr lang="en-US" sz="2600" b="1" dirty="0" smtClean="0">
                <a:solidFill>
                  <a:srgbClr val="000000"/>
                </a:solidFill>
              </a:rPr>
              <a:t>A. </a:t>
            </a:r>
            <a:r>
              <a:rPr lang="en-US" sz="2600" b="1" dirty="0" err="1" smtClean="0">
                <a:solidFill>
                  <a:srgbClr val="000000"/>
                </a:solidFill>
              </a:rPr>
              <a:t>Trong</a:t>
            </a:r>
            <a:r>
              <a:rPr lang="en-US" sz="2600" b="1" dirty="0" smtClean="0">
                <a:solidFill>
                  <a:srgbClr val="000000"/>
                </a:solidFill>
              </a:rPr>
              <a:t> </a:t>
            </a:r>
            <a:r>
              <a:rPr lang="en-US" sz="2600" b="1" dirty="0" err="1" smtClean="0">
                <a:solidFill>
                  <a:srgbClr val="000000"/>
                </a:solidFill>
              </a:rPr>
              <a:t>chu</a:t>
            </a:r>
            <a:r>
              <a:rPr lang="en-US" sz="2600" b="1" dirty="0" smtClean="0">
                <a:solidFill>
                  <a:srgbClr val="000000"/>
                </a:solidFill>
              </a:rPr>
              <a:t> </a:t>
            </a:r>
            <a:r>
              <a:rPr lang="en-US" sz="2600" b="1" dirty="0" err="1" smtClean="0">
                <a:solidFill>
                  <a:srgbClr val="000000"/>
                </a:solidFill>
              </a:rPr>
              <a:t>kì</a:t>
            </a:r>
            <a:r>
              <a:rPr lang="en-US" sz="2600" b="1" dirty="0" smtClean="0">
                <a:solidFill>
                  <a:srgbClr val="000000"/>
                </a:solidFill>
              </a:rPr>
              <a:t>, </a:t>
            </a:r>
            <a:r>
              <a:rPr lang="en-US" sz="2600" b="1" dirty="0" err="1" smtClean="0">
                <a:solidFill>
                  <a:srgbClr val="000000"/>
                </a:solidFill>
              </a:rPr>
              <a:t>các</a:t>
            </a:r>
            <a:r>
              <a:rPr lang="en-US" sz="2600" b="1" dirty="0" smtClean="0">
                <a:solidFill>
                  <a:srgbClr val="000000"/>
                </a:solidFill>
              </a:rPr>
              <a:t> </a:t>
            </a:r>
            <a:r>
              <a:rPr lang="en-US" sz="2600" b="1" dirty="0" err="1" smtClean="0">
                <a:solidFill>
                  <a:srgbClr val="000000"/>
                </a:solidFill>
              </a:rPr>
              <a:t>nguyên</a:t>
            </a:r>
            <a:r>
              <a:rPr lang="en-US" sz="2600" b="1" dirty="0" smtClean="0">
                <a:solidFill>
                  <a:srgbClr val="000000"/>
                </a:solidFill>
              </a:rPr>
              <a:t> </a:t>
            </a:r>
            <a:r>
              <a:rPr lang="en-US" sz="2600" b="1" dirty="0" err="1" smtClean="0">
                <a:solidFill>
                  <a:srgbClr val="000000"/>
                </a:solidFill>
              </a:rPr>
              <a:t>tố</a:t>
            </a:r>
            <a:r>
              <a:rPr lang="en-US" sz="2600" b="1" dirty="0" smtClean="0">
                <a:solidFill>
                  <a:srgbClr val="000000"/>
                </a:solidFill>
              </a:rPr>
              <a:t> </a:t>
            </a:r>
            <a:r>
              <a:rPr lang="en-US" sz="2600" b="1" dirty="0" err="1" smtClean="0">
                <a:solidFill>
                  <a:srgbClr val="000000"/>
                </a:solidFill>
              </a:rPr>
              <a:t>được</a:t>
            </a:r>
            <a:r>
              <a:rPr lang="en-US" sz="2600" b="1" dirty="0" smtClean="0">
                <a:solidFill>
                  <a:srgbClr val="000000"/>
                </a:solidFill>
              </a:rPr>
              <a:t> </a:t>
            </a:r>
            <a:r>
              <a:rPr lang="en-US" sz="2600" b="1" dirty="0" err="1" smtClean="0">
                <a:solidFill>
                  <a:srgbClr val="000000"/>
                </a:solidFill>
              </a:rPr>
              <a:t>xếp</a:t>
            </a:r>
            <a:r>
              <a:rPr lang="en-US" sz="2600" b="1" dirty="0" smtClean="0">
                <a:solidFill>
                  <a:srgbClr val="000000"/>
                </a:solidFill>
              </a:rPr>
              <a:t> </a:t>
            </a:r>
            <a:r>
              <a:rPr lang="en-US" sz="2600" b="1" dirty="0" err="1" smtClean="0">
                <a:solidFill>
                  <a:srgbClr val="000000"/>
                </a:solidFill>
              </a:rPr>
              <a:t>theo</a:t>
            </a:r>
            <a:r>
              <a:rPr lang="en-US" sz="2600" b="1" dirty="0" smtClean="0">
                <a:solidFill>
                  <a:srgbClr val="000000"/>
                </a:solidFill>
              </a:rPr>
              <a:t> </a:t>
            </a:r>
            <a:r>
              <a:rPr lang="en-US" sz="2600" b="1" dirty="0" err="1" smtClean="0">
                <a:solidFill>
                  <a:srgbClr val="000000"/>
                </a:solidFill>
              </a:rPr>
              <a:t>chiều</a:t>
            </a:r>
            <a:r>
              <a:rPr lang="en-US" sz="2600" b="1" dirty="0" smtClean="0">
                <a:solidFill>
                  <a:srgbClr val="000000"/>
                </a:solidFill>
              </a:rPr>
              <a:t> </a:t>
            </a:r>
            <a:r>
              <a:rPr lang="en-US" sz="2600" b="1" dirty="0" err="1" smtClean="0">
                <a:solidFill>
                  <a:srgbClr val="000000"/>
                </a:solidFill>
              </a:rPr>
              <a:t>điện</a:t>
            </a:r>
            <a:r>
              <a:rPr lang="en-US" sz="2600" b="1" dirty="0" smtClean="0">
                <a:solidFill>
                  <a:srgbClr val="000000"/>
                </a:solidFill>
              </a:rPr>
              <a:t> </a:t>
            </a:r>
            <a:r>
              <a:rPr lang="en-US" sz="2600" b="1" dirty="0" err="1" smtClean="0">
                <a:solidFill>
                  <a:srgbClr val="000000"/>
                </a:solidFill>
              </a:rPr>
              <a:t>tích</a:t>
            </a:r>
            <a:r>
              <a:rPr lang="en-US" sz="2600" b="1" dirty="0" smtClean="0">
                <a:solidFill>
                  <a:srgbClr val="000000"/>
                </a:solidFill>
              </a:rPr>
              <a:t> </a:t>
            </a:r>
            <a:r>
              <a:rPr lang="en-US" sz="2600" b="1" dirty="0" err="1" smtClean="0">
                <a:solidFill>
                  <a:srgbClr val="000000"/>
                </a:solidFill>
              </a:rPr>
              <a:t>hạt</a:t>
            </a:r>
            <a:r>
              <a:rPr lang="en-US" sz="2600" b="1" dirty="0" smtClean="0">
                <a:solidFill>
                  <a:srgbClr val="000000"/>
                </a:solidFill>
              </a:rPr>
              <a:t> </a:t>
            </a:r>
            <a:r>
              <a:rPr lang="en-US" sz="2600" b="1" dirty="0" err="1" smtClean="0">
                <a:solidFill>
                  <a:srgbClr val="000000"/>
                </a:solidFill>
              </a:rPr>
              <a:t>nhân</a:t>
            </a:r>
            <a:r>
              <a:rPr lang="en-US" sz="2600" b="1" dirty="0" smtClean="0">
                <a:solidFill>
                  <a:srgbClr val="000000"/>
                </a:solidFill>
              </a:rPr>
              <a:t> </a:t>
            </a:r>
            <a:r>
              <a:rPr lang="en-US" sz="2600" b="1" dirty="0" err="1" smtClean="0">
                <a:solidFill>
                  <a:srgbClr val="000000"/>
                </a:solidFill>
              </a:rPr>
              <a:t>tăng</a:t>
            </a:r>
            <a:r>
              <a:rPr lang="en-US" sz="2600" b="1" dirty="0" smtClean="0">
                <a:solidFill>
                  <a:srgbClr val="000000"/>
                </a:solidFill>
              </a:rPr>
              <a:t> </a:t>
            </a:r>
            <a:r>
              <a:rPr lang="en-US" sz="2600" b="1" dirty="0" err="1" smtClean="0">
                <a:solidFill>
                  <a:srgbClr val="000000"/>
                </a:solidFill>
              </a:rPr>
              <a:t>dần</a:t>
            </a:r>
            <a:r>
              <a:rPr lang="en-US" sz="2600" b="1" dirty="0" smtClean="0">
                <a:solidFill>
                  <a:srgbClr val="000000"/>
                </a:solidFill>
              </a:rPr>
              <a:t>.</a:t>
            </a:r>
          </a:p>
          <a:p>
            <a:pPr fontAlgn="base">
              <a:spcBef>
                <a:spcPct val="0"/>
              </a:spcBef>
              <a:spcAft>
                <a:spcPct val="0"/>
              </a:spcAft>
            </a:pPr>
            <a:r>
              <a:rPr lang="en-US" sz="2600" b="1" dirty="0" smtClean="0">
                <a:solidFill>
                  <a:srgbClr val="000000"/>
                </a:solidFill>
              </a:rPr>
              <a:t>B. </a:t>
            </a:r>
            <a:r>
              <a:rPr lang="en-US" sz="2600" b="1" dirty="0" err="1">
                <a:solidFill>
                  <a:srgbClr val="000000"/>
                </a:solidFill>
              </a:rPr>
              <a:t>Nguyên</a:t>
            </a:r>
            <a:r>
              <a:rPr lang="en-US" sz="2600" b="1" dirty="0">
                <a:solidFill>
                  <a:srgbClr val="000000"/>
                </a:solidFill>
              </a:rPr>
              <a:t> </a:t>
            </a:r>
            <a:r>
              <a:rPr lang="en-US" sz="2600" b="1" dirty="0" err="1">
                <a:solidFill>
                  <a:srgbClr val="000000"/>
                </a:solidFill>
              </a:rPr>
              <a:t>tử</a:t>
            </a:r>
            <a:r>
              <a:rPr lang="en-US" sz="2600" b="1" dirty="0">
                <a:solidFill>
                  <a:srgbClr val="000000"/>
                </a:solidFill>
              </a:rPr>
              <a:t> </a:t>
            </a:r>
            <a:r>
              <a:rPr lang="en-US" sz="2600" b="1" dirty="0" err="1">
                <a:solidFill>
                  <a:srgbClr val="000000"/>
                </a:solidFill>
              </a:rPr>
              <a:t>của</a:t>
            </a:r>
            <a:r>
              <a:rPr lang="en-US" sz="2600" b="1" dirty="0">
                <a:solidFill>
                  <a:srgbClr val="000000"/>
                </a:solidFill>
              </a:rPr>
              <a:t> </a:t>
            </a:r>
            <a:r>
              <a:rPr lang="en-US" sz="2600" b="1" dirty="0" err="1">
                <a:solidFill>
                  <a:srgbClr val="000000"/>
                </a:solidFill>
              </a:rPr>
              <a:t>các</a:t>
            </a:r>
            <a:r>
              <a:rPr lang="en-US" sz="2600" b="1" dirty="0">
                <a:solidFill>
                  <a:srgbClr val="000000"/>
                </a:solidFill>
              </a:rPr>
              <a:t> </a:t>
            </a:r>
            <a:r>
              <a:rPr lang="en-US" sz="2600" b="1" dirty="0" err="1">
                <a:solidFill>
                  <a:srgbClr val="000000"/>
                </a:solidFill>
              </a:rPr>
              <a:t>nguyên</a:t>
            </a:r>
            <a:r>
              <a:rPr lang="en-US" sz="2600" b="1" dirty="0">
                <a:solidFill>
                  <a:srgbClr val="000000"/>
                </a:solidFill>
              </a:rPr>
              <a:t> </a:t>
            </a:r>
            <a:r>
              <a:rPr lang="en-US" sz="2600" b="1" dirty="0" err="1">
                <a:solidFill>
                  <a:srgbClr val="000000"/>
                </a:solidFill>
              </a:rPr>
              <a:t>tố</a:t>
            </a:r>
            <a:r>
              <a:rPr lang="en-US" sz="2600" b="1" dirty="0">
                <a:solidFill>
                  <a:srgbClr val="000000"/>
                </a:solidFill>
              </a:rPr>
              <a:t> </a:t>
            </a:r>
            <a:r>
              <a:rPr lang="en-US" sz="2600" b="1" dirty="0" err="1">
                <a:solidFill>
                  <a:srgbClr val="000000"/>
                </a:solidFill>
              </a:rPr>
              <a:t>trong</a:t>
            </a:r>
            <a:r>
              <a:rPr lang="en-US" sz="2600" b="1" dirty="0">
                <a:solidFill>
                  <a:srgbClr val="000000"/>
                </a:solidFill>
              </a:rPr>
              <a:t> </a:t>
            </a:r>
            <a:r>
              <a:rPr lang="en-US" sz="2600" b="1" dirty="0" err="1">
                <a:solidFill>
                  <a:srgbClr val="000000"/>
                </a:solidFill>
              </a:rPr>
              <a:t>cùng</a:t>
            </a:r>
            <a:r>
              <a:rPr lang="en-US" sz="2600" b="1" dirty="0">
                <a:solidFill>
                  <a:srgbClr val="000000"/>
                </a:solidFill>
              </a:rPr>
              <a:t> </a:t>
            </a:r>
            <a:r>
              <a:rPr lang="en-US" sz="2600" b="1" dirty="0" err="1">
                <a:solidFill>
                  <a:srgbClr val="000000"/>
                </a:solidFill>
              </a:rPr>
              <a:t>một</a:t>
            </a:r>
            <a:r>
              <a:rPr lang="en-US" sz="2600" b="1" dirty="0">
                <a:solidFill>
                  <a:srgbClr val="000000"/>
                </a:solidFill>
              </a:rPr>
              <a:t> </a:t>
            </a:r>
            <a:r>
              <a:rPr lang="en-US" sz="2600" b="1" dirty="0" err="1">
                <a:solidFill>
                  <a:srgbClr val="000000"/>
                </a:solidFill>
              </a:rPr>
              <a:t>chu</a:t>
            </a:r>
            <a:r>
              <a:rPr lang="en-US" sz="2600" b="1" dirty="0">
                <a:solidFill>
                  <a:srgbClr val="000000"/>
                </a:solidFill>
              </a:rPr>
              <a:t> </a:t>
            </a:r>
            <a:r>
              <a:rPr lang="en-US" sz="2600" b="1" dirty="0" err="1">
                <a:solidFill>
                  <a:srgbClr val="000000"/>
                </a:solidFill>
              </a:rPr>
              <a:t>kì</a:t>
            </a:r>
            <a:r>
              <a:rPr lang="en-US" sz="2600" b="1" dirty="0">
                <a:solidFill>
                  <a:srgbClr val="000000"/>
                </a:solidFill>
              </a:rPr>
              <a:t> </a:t>
            </a:r>
            <a:r>
              <a:rPr lang="en-US" sz="2600" b="1" dirty="0" err="1">
                <a:solidFill>
                  <a:srgbClr val="000000"/>
                </a:solidFill>
              </a:rPr>
              <a:t>có</a:t>
            </a:r>
            <a:r>
              <a:rPr lang="en-US" sz="2600" b="1" dirty="0">
                <a:solidFill>
                  <a:srgbClr val="000000"/>
                </a:solidFill>
              </a:rPr>
              <a:t> </a:t>
            </a:r>
            <a:r>
              <a:rPr lang="en-US" sz="2600" b="1" dirty="0" err="1">
                <a:solidFill>
                  <a:srgbClr val="000000"/>
                </a:solidFill>
              </a:rPr>
              <a:t>cùng</a:t>
            </a:r>
            <a:r>
              <a:rPr lang="en-US" sz="2600" b="1" dirty="0">
                <a:solidFill>
                  <a:srgbClr val="000000"/>
                </a:solidFill>
              </a:rPr>
              <a:t> </a:t>
            </a:r>
            <a:r>
              <a:rPr lang="en-US" sz="2600" b="1" dirty="0" err="1">
                <a:solidFill>
                  <a:srgbClr val="000000"/>
                </a:solidFill>
              </a:rPr>
              <a:t>số</a:t>
            </a:r>
            <a:r>
              <a:rPr lang="en-US" sz="2600" b="1" dirty="0">
                <a:solidFill>
                  <a:srgbClr val="000000"/>
                </a:solidFill>
              </a:rPr>
              <a:t> </a:t>
            </a:r>
            <a:r>
              <a:rPr lang="en-US" sz="2600" b="1" dirty="0" smtClean="0">
                <a:solidFill>
                  <a:srgbClr val="000000"/>
                </a:solidFill>
              </a:rPr>
              <a:t>electron </a:t>
            </a:r>
            <a:r>
              <a:rPr lang="en-US" sz="2600" b="1" dirty="0" err="1" smtClean="0">
                <a:solidFill>
                  <a:srgbClr val="000000"/>
                </a:solidFill>
              </a:rPr>
              <a:t>hóa</a:t>
            </a:r>
            <a:r>
              <a:rPr lang="en-US" sz="2600" b="1" dirty="0" smtClean="0">
                <a:solidFill>
                  <a:srgbClr val="000000"/>
                </a:solidFill>
              </a:rPr>
              <a:t> </a:t>
            </a:r>
            <a:r>
              <a:rPr lang="en-US" sz="2600" b="1" dirty="0" err="1" smtClean="0">
                <a:solidFill>
                  <a:srgbClr val="000000"/>
                </a:solidFill>
              </a:rPr>
              <a:t>trị</a:t>
            </a:r>
            <a:r>
              <a:rPr lang="en-US" sz="2600" b="1" dirty="0" smtClean="0">
                <a:solidFill>
                  <a:srgbClr val="000000"/>
                </a:solidFill>
              </a:rPr>
              <a:t>.</a:t>
            </a:r>
          </a:p>
          <a:p>
            <a:pPr fontAlgn="base">
              <a:spcBef>
                <a:spcPct val="0"/>
              </a:spcBef>
              <a:spcAft>
                <a:spcPct val="0"/>
              </a:spcAft>
            </a:pPr>
            <a:r>
              <a:rPr lang="en-US" sz="2600" b="1" dirty="0" smtClean="0">
                <a:solidFill>
                  <a:srgbClr val="000000"/>
                </a:solidFill>
              </a:rPr>
              <a:t>C. </a:t>
            </a:r>
            <a:r>
              <a:rPr lang="en-US" sz="2600" b="1" dirty="0" err="1" smtClean="0">
                <a:solidFill>
                  <a:srgbClr val="000000"/>
                </a:solidFill>
              </a:rPr>
              <a:t>Nguyên</a:t>
            </a:r>
            <a:r>
              <a:rPr lang="en-US" sz="2600" b="1" dirty="0" smtClean="0">
                <a:solidFill>
                  <a:srgbClr val="000000"/>
                </a:solidFill>
              </a:rPr>
              <a:t> </a:t>
            </a:r>
            <a:r>
              <a:rPr lang="en-US" sz="2600" b="1" dirty="0" err="1" smtClean="0">
                <a:solidFill>
                  <a:srgbClr val="000000"/>
                </a:solidFill>
              </a:rPr>
              <a:t>tử</a:t>
            </a:r>
            <a:r>
              <a:rPr lang="en-US" sz="2600" b="1" dirty="0" smtClean="0">
                <a:solidFill>
                  <a:srgbClr val="000000"/>
                </a:solidFill>
              </a:rPr>
              <a:t> </a:t>
            </a:r>
            <a:r>
              <a:rPr lang="en-US" sz="2600" b="1" dirty="0" err="1" smtClean="0">
                <a:solidFill>
                  <a:srgbClr val="000000"/>
                </a:solidFill>
              </a:rPr>
              <a:t>của</a:t>
            </a:r>
            <a:r>
              <a:rPr lang="en-US" sz="2600" b="1" dirty="0" smtClean="0">
                <a:solidFill>
                  <a:srgbClr val="000000"/>
                </a:solidFill>
              </a:rPr>
              <a:t> </a:t>
            </a:r>
            <a:r>
              <a:rPr lang="en-US" sz="2600" b="1" dirty="0" err="1" smtClean="0">
                <a:solidFill>
                  <a:srgbClr val="000000"/>
                </a:solidFill>
              </a:rPr>
              <a:t>các</a:t>
            </a:r>
            <a:r>
              <a:rPr lang="en-US" sz="2600" b="1" dirty="0" smtClean="0">
                <a:solidFill>
                  <a:srgbClr val="000000"/>
                </a:solidFill>
              </a:rPr>
              <a:t> </a:t>
            </a:r>
            <a:r>
              <a:rPr lang="en-US" sz="2600" b="1" dirty="0" err="1" smtClean="0">
                <a:solidFill>
                  <a:srgbClr val="000000"/>
                </a:solidFill>
              </a:rPr>
              <a:t>nguyên</a:t>
            </a:r>
            <a:r>
              <a:rPr lang="en-US" sz="2600" b="1" dirty="0" smtClean="0">
                <a:solidFill>
                  <a:srgbClr val="000000"/>
                </a:solidFill>
              </a:rPr>
              <a:t> </a:t>
            </a:r>
            <a:r>
              <a:rPr lang="en-US" sz="2600" b="1" dirty="0" err="1" smtClean="0">
                <a:solidFill>
                  <a:srgbClr val="000000"/>
                </a:solidFill>
              </a:rPr>
              <a:t>tố</a:t>
            </a:r>
            <a:r>
              <a:rPr lang="en-US" sz="2600" b="1" dirty="0" smtClean="0">
                <a:solidFill>
                  <a:srgbClr val="000000"/>
                </a:solidFill>
              </a:rPr>
              <a:t> </a:t>
            </a:r>
            <a:r>
              <a:rPr lang="en-US" sz="2600" b="1" dirty="0" err="1" smtClean="0">
                <a:solidFill>
                  <a:srgbClr val="000000"/>
                </a:solidFill>
              </a:rPr>
              <a:t>trong</a:t>
            </a:r>
            <a:r>
              <a:rPr lang="en-US" sz="2600" b="1" dirty="0" smtClean="0">
                <a:solidFill>
                  <a:srgbClr val="000000"/>
                </a:solidFill>
              </a:rPr>
              <a:t> </a:t>
            </a:r>
            <a:r>
              <a:rPr lang="en-US" sz="2600" b="1" dirty="0" err="1" smtClean="0">
                <a:solidFill>
                  <a:srgbClr val="000000"/>
                </a:solidFill>
              </a:rPr>
              <a:t>cùng</a:t>
            </a:r>
            <a:r>
              <a:rPr lang="en-US" sz="2600" b="1" dirty="0" smtClean="0">
                <a:solidFill>
                  <a:srgbClr val="000000"/>
                </a:solidFill>
              </a:rPr>
              <a:t> </a:t>
            </a:r>
            <a:r>
              <a:rPr lang="en-US" sz="2600" b="1" dirty="0" err="1" smtClean="0">
                <a:solidFill>
                  <a:srgbClr val="000000"/>
                </a:solidFill>
              </a:rPr>
              <a:t>một</a:t>
            </a:r>
            <a:r>
              <a:rPr lang="en-US" sz="2600" b="1" dirty="0" smtClean="0">
                <a:solidFill>
                  <a:srgbClr val="000000"/>
                </a:solidFill>
              </a:rPr>
              <a:t> </a:t>
            </a:r>
            <a:r>
              <a:rPr lang="en-US" sz="2600" b="1" dirty="0" err="1" smtClean="0">
                <a:solidFill>
                  <a:srgbClr val="000000"/>
                </a:solidFill>
              </a:rPr>
              <a:t>chu</a:t>
            </a:r>
            <a:r>
              <a:rPr lang="en-US" sz="2600" b="1" dirty="0" smtClean="0">
                <a:solidFill>
                  <a:srgbClr val="000000"/>
                </a:solidFill>
              </a:rPr>
              <a:t> </a:t>
            </a:r>
            <a:r>
              <a:rPr lang="en-US" sz="2600" b="1" dirty="0" err="1" smtClean="0">
                <a:solidFill>
                  <a:srgbClr val="000000"/>
                </a:solidFill>
              </a:rPr>
              <a:t>kì</a:t>
            </a:r>
            <a:r>
              <a:rPr lang="en-US" sz="2600" b="1" dirty="0" smtClean="0">
                <a:solidFill>
                  <a:srgbClr val="000000"/>
                </a:solidFill>
              </a:rPr>
              <a:t> </a:t>
            </a:r>
            <a:r>
              <a:rPr lang="en-US" sz="2600" b="1" dirty="0" err="1" smtClean="0">
                <a:solidFill>
                  <a:srgbClr val="000000"/>
                </a:solidFill>
              </a:rPr>
              <a:t>có</a:t>
            </a:r>
            <a:r>
              <a:rPr lang="en-US" sz="2600" b="1" dirty="0" smtClean="0">
                <a:solidFill>
                  <a:srgbClr val="000000"/>
                </a:solidFill>
              </a:rPr>
              <a:t> </a:t>
            </a:r>
            <a:r>
              <a:rPr lang="en-US" sz="2600" b="1" dirty="0" err="1" smtClean="0">
                <a:solidFill>
                  <a:srgbClr val="000000"/>
                </a:solidFill>
              </a:rPr>
              <a:t>cùng</a:t>
            </a:r>
            <a:r>
              <a:rPr lang="en-US" sz="2600" b="1" dirty="0" smtClean="0">
                <a:solidFill>
                  <a:srgbClr val="000000"/>
                </a:solidFill>
              </a:rPr>
              <a:t> </a:t>
            </a:r>
            <a:r>
              <a:rPr lang="en-US" sz="2600" b="1" dirty="0" err="1" smtClean="0">
                <a:solidFill>
                  <a:srgbClr val="000000"/>
                </a:solidFill>
              </a:rPr>
              <a:t>số</a:t>
            </a:r>
            <a:r>
              <a:rPr lang="en-US" sz="2600" b="1" dirty="0" smtClean="0">
                <a:solidFill>
                  <a:srgbClr val="000000"/>
                </a:solidFill>
              </a:rPr>
              <a:t> </a:t>
            </a:r>
            <a:r>
              <a:rPr lang="en-US" sz="2600" b="1" dirty="0" err="1" smtClean="0">
                <a:solidFill>
                  <a:srgbClr val="000000"/>
                </a:solidFill>
              </a:rPr>
              <a:t>lớp</a:t>
            </a:r>
            <a:r>
              <a:rPr lang="en-US" sz="2600" b="1" dirty="0" smtClean="0">
                <a:solidFill>
                  <a:srgbClr val="000000"/>
                </a:solidFill>
              </a:rPr>
              <a:t> electron.</a:t>
            </a:r>
          </a:p>
          <a:p>
            <a:pPr fontAlgn="base">
              <a:spcBef>
                <a:spcPct val="0"/>
              </a:spcBef>
              <a:spcAft>
                <a:spcPct val="0"/>
              </a:spcAft>
            </a:pPr>
            <a:r>
              <a:rPr lang="en-US" sz="2600" b="1" dirty="0" smtClean="0">
                <a:solidFill>
                  <a:srgbClr val="000000"/>
                </a:solidFill>
              </a:rPr>
              <a:t>D. Chu </a:t>
            </a:r>
            <a:r>
              <a:rPr lang="en-US" sz="2600" b="1" dirty="0" err="1" smtClean="0">
                <a:solidFill>
                  <a:srgbClr val="000000"/>
                </a:solidFill>
              </a:rPr>
              <a:t>kì</a:t>
            </a:r>
            <a:r>
              <a:rPr lang="en-US" sz="2600" b="1" dirty="0" smtClean="0">
                <a:solidFill>
                  <a:srgbClr val="000000"/>
                </a:solidFill>
              </a:rPr>
              <a:t> </a:t>
            </a:r>
            <a:r>
              <a:rPr lang="en-US" sz="2600" b="1" dirty="0" err="1" smtClean="0">
                <a:solidFill>
                  <a:srgbClr val="000000"/>
                </a:solidFill>
              </a:rPr>
              <a:t>thường</a:t>
            </a:r>
            <a:r>
              <a:rPr lang="en-US" sz="2600" b="1" dirty="0" smtClean="0">
                <a:solidFill>
                  <a:srgbClr val="000000"/>
                </a:solidFill>
              </a:rPr>
              <a:t> </a:t>
            </a:r>
            <a:r>
              <a:rPr lang="en-US" sz="2600" b="1" dirty="0" err="1" smtClean="0">
                <a:solidFill>
                  <a:srgbClr val="000000"/>
                </a:solidFill>
              </a:rPr>
              <a:t>bắt</a:t>
            </a:r>
            <a:r>
              <a:rPr lang="en-US" sz="2600" b="1" dirty="0" smtClean="0">
                <a:solidFill>
                  <a:srgbClr val="000000"/>
                </a:solidFill>
              </a:rPr>
              <a:t> </a:t>
            </a:r>
            <a:r>
              <a:rPr lang="en-US" sz="2600" b="1" dirty="0" err="1" smtClean="0">
                <a:solidFill>
                  <a:srgbClr val="000000"/>
                </a:solidFill>
              </a:rPr>
              <a:t>đầu</a:t>
            </a:r>
            <a:r>
              <a:rPr lang="en-US" sz="2600" b="1" dirty="0" smtClean="0">
                <a:solidFill>
                  <a:srgbClr val="000000"/>
                </a:solidFill>
              </a:rPr>
              <a:t> </a:t>
            </a:r>
            <a:r>
              <a:rPr lang="en-US" sz="2600" b="1" dirty="0" err="1" smtClean="0">
                <a:solidFill>
                  <a:srgbClr val="000000"/>
                </a:solidFill>
              </a:rPr>
              <a:t>là</a:t>
            </a:r>
            <a:r>
              <a:rPr lang="en-US" sz="2600" b="1" dirty="0" smtClean="0">
                <a:solidFill>
                  <a:srgbClr val="000000"/>
                </a:solidFill>
              </a:rPr>
              <a:t> </a:t>
            </a:r>
            <a:r>
              <a:rPr lang="en-US" sz="2600" b="1" dirty="0" err="1" smtClean="0">
                <a:solidFill>
                  <a:srgbClr val="000000"/>
                </a:solidFill>
              </a:rPr>
              <a:t>một</a:t>
            </a:r>
            <a:r>
              <a:rPr lang="en-US" sz="2600" b="1" dirty="0" smtClean="0">
                <a:solidFill>
                  <a:srgbClr val="000000"/>
                </a:solidFill>
              </a:rPr>
              <a:t> </a:t>
            </a:r>
            <a:r>
              <a:rPr lang="en-US" sz="2600" b="1" dirty="0" err="1" smtClean="0">
                <a:solidFill>
                  <a:srgbClr val="000000"/>
                </a:solidFill>
              </a:rPr>
              <a:t>kim</a:t>
            </a:r>
            <a:r>
              <a:rPr lang="en-US" sz="2600" b="1" dirty="0" smtClean="0">
                <a:solidFill>
                  <a:srgbClr val="000000"/>
                </a:solidFill>
              </a:rPr>
              <a:t> </a:t>
            </a:r>
            <a:r>
              <a:rPr lang="en-US" sz="2600" b="1" dirty="0" err="1" smtClean="0">
                <a:solidFill>
                  <a:srgbClr val="000000"/>
                </a:solidFill>
              </a:rPr>
              <a:t>loại</a:t>
            </a:r>
            <a:r>
              <a:rPr lang="en-US" sz="2600" b="1" dirty="0" smtClean="0">
                <a:solidFill>
                  <a:srgbClr val="000000"/>
                </a:solidFill>
              </a:rPr>
              <a:t> </a:t>
            </a:r>
            <a:r>
              <a:rPr lang="en-US" sz="2600" b="1" dirty="0" err="1" smtClean="0">
                <a:solidFill>
                  <a:srgbClr val="000000"/>
                </a:solidFill>
              </a:rPr>
              <a:t>kiềm</a:t>
            </a:r>
            <a:r>
              <a:rPr lang="en-US" sz="2600" b="1" dirty="0" smtClean="0">
                <a:solidFill>
                  <a:srgbClr val="000000"/>
                </a:solidFill>
              </a:rPr>
              <a:t>, </a:t>
            </a:r>
            <a:r>
              <a:rPr lang="en-US" sz="2600" b="1" dirty="0" err="1" smtClean="0">
                <a:solidFill>
                  <a:srgbClr val="000000"/>
                </a:solidFill>
              </a:rPr>
              <a:t>kết</a:t>
            </a:r>
            <a:r>
              <a:rPr lang="en-US" sz="2600" b="1" dirty="0" smtClean="0">
                <a:solidFill>
                  <a:srgbClr val="000000"/>
                </a:solidFill>
              </a:rPr>
              <a:t> </a:t>
            </a:r>
            <a:r>
              <a:rPr lang="en-US" sz="2600" b="1" dirty="0" err="1" smtClean="0">
                <a:solidFill>
                  <a:srgbClr val="000000"/>
                </a:solidFill>
              </a:rPr>
              <a:t>thúc</a:t>
            </a:r>
            <a:r>
              <a:rPr lang="en-US" sz="2600" b="1" dirty="0" smtClean="0">
                <a:solidFill>
                  <a:srgbClr val="000000"/>
                </a:solidFill>
              </a:rPr>
              <a:t> </a:t>
            </a:r>
            <a:r>
              <a:rPr lang="en-US" sz="2600" b="1" dirty="0" err="1" smtClean="0">
                <a:solidFill>
                  <a:srgbClr val="000000"/>
                </a:solidFill>
              </a:rPr>
              <a:t>là</a:t>
            </a:r>
            <a:r>
              <a:rPr lang="en-US" sz="2600" b="1" dirty="0" smtClean="0">
                <a:solidFill>
                  <a:srgbClr val="000000"/>
                </a:solidFill>
              </a:rPr>
              <a:t> </a:t>
            </a:r>
            <a:r>
              <a:rPr lang="en-US" sz="2600" b="1" dirty="0" err="1" smtClean="0">
                <a:solidFill>
                  <a:srgbClr val="000000"/>
                </a:solidFill>
              </a:rPr>
              <a:t>một</a:t>
            </a:r>
            <a:r>
              <a:rPr lang="en-US" sz="2600" b="1" dirty="0" smtClean="0">
                <a:solidFill>
                  <a:srgbClr val="000000"/>
                </a:solidFill>
              </a:rPr>
              <a:t> </a:t>
            </a:r>
            <a:r>
              <a:rPr lang="en-US" sz="2600" b="1" dirty="0" err="1" smtClean="0">
                <a:solidFill>
                  <a:srgbClr val="000000"/>
                </a:solidFill>
              </a:rPr>
              <a:t>khí</a:t>
            </a:r>
            <a:r>
              <a:rPr lang="en-US" sz="2600" b="1" dirty="0" smtClean="0">
                <a:solidFill>
                  <a:srgbClr val="000000"/>
                </a:solidFill>
              </a:rPr>
              <a:t> </a:t>
            </a:r>
            <a:r>
              <a:rPr lang="en-US" sz="2600" b="1" dirty="0" err="1" smtClean="0">
                <a:solidFill>
                  <a:srgbClr val="000000"/>
                </a:solidFill>
              </a:rPr>
              <a:t>hiếm</a:t>
            </a:r>
            <a:r>
              <a:rPr lang="en-US" sz="2600" b="1" dirty="0" smtClean="0">
                <a:solidFill>
                  <a:srgbClr val="000000"/>
                </a:solidFill>
              </a:rPr>
              <a:t> (</a:t>
            </a:r>
            <a:r>
              <a:rPr lang="en-US" sz="2600" b="1" dirty="0" err="1" smtClean="0">
                <a:solidFill>
                  <a:srgbClr val="000000"/>
                </a:solidFill>
              </a:rPr>
              <a:t>trừ</a:t>
            </a:r>
            <a:r>
              <a:rPr lang="en-US" sz="2600" b="1" dirty="0" smtClean="0">
                <a:solidFill>
                  <a:srgbClr val="000000"/>
                </a:solidFill>
              </a:rPr>
              <a:t> </a:t>
            </a:r>
            <a:r>
              <a:rPr lang="en-US" sz="2600" b="1" dirty="0" err="1" smtClean="0">
                <a:solidFill>
                  <a:srgbClr val="000000"/>
                </a:solidFill>
              </a:rPr>
              <a:t>chu</a:t>
            </a:r>
            <a:r>
              <a:rPr lang="en-US" sz="2600" b="1" dirty="0" smtClean="0">
                <a:solidFill>
                  <a:srgbClr val="000000"/>
                </a:solidFill>
              </a:rPr>
              <a:t> </a:t>
            </a:r>
            <a:r>
              <a:rPr lang="en-US" sz="2600" b="1" dirty="0" err="1" smtClean="0">
                <a:solidFill>
                  <a:srgbClr val="000000"/>
                </a:solidFill>
              </a:rPr>
              <a:t>kì</a:t>
            </a:r>
            <a:r>
              <a:rPr lang="en-US" sz="2600" b="1" dirty="0" smtClean="0">
                <a:solidFill>
                  <a:srgbClr val="000000"/>
                </a:solidFill>
              </a:rPr>
              <a:t> 1 </a:t>
            </a:r>
            <a:r>
              <a:rPr lang="en-US" sz="2600" b="1" dirty="0" err="1" smtClean="0">
                <a:solidFill>
                  <a:srgbClr val="000000"/>
                </a:solidFill>
              </a:rPr>
              <a:t>và</a:t>
            </a:r>
            <a:r>
              <a:rPr lang="en-US" sz="2600" b="1" dirty="0" smtClean="0">
                <a:solidFill>
                  <a:srgbClr val="000000"/>
                </a:solidFill>
              </a:rPr>
              <a:t> </a:t>
            </a:r>
            <a:r>
              <a:rPr lang="en-US" sz="2600" b="1" dirty="0" err="1" smtClean="0">
                <a:solidFill>
                  <a:srgbClr val="000000"/>
                </a:solidFill>
              </a:rPr>
              <a:t>chu</a:t>
            </a:r>
            <a:r>
              <a:rPr lang="en-US" sz="2600" b="1" dirty="0" smtClean="0">
                <a:solidFill>
                  <a:srgbClr val="000000"/>
                </a:solidFill>
              </a:rPr>
              <a:t> </a:t>
            </a:r>
            <a:r>
              <a:rPr lang="en-US" sz="2600" b="1" dirty="0" err="1" smtClean="0">
                <a:solidFill>
                  <a:srgbClr val="000000"/>
                </a:solidFill>
              </a:rPr>
              <a:t>kì</a:t>
            </a:r>
            <a:r>
              <a:rPr lang="en-US" sz="2600" b="1" dirty="0" smtClean="0">
                <a:solidFill>
                  <a:srgbClr val="000000"/>
                </a:solidFill>
              </a:rPr>
              <a:t> 7)</a:t>
            </a:r>
          </a:p>
        </p:txBody>
      </p:sp>
      <p:sp>
        <p:nvSpPr>
          <p:cNvPr id="6" name="Rounded Rectangle 5"/>
          <p:cNvSpPr/>
          <p:nvPr/>
        </p:nvSpPr>
        <p:spPr>
          <a:xfrm>
            <a:off x="2124075" y="5445125"/>
            <a:ext cx="5410200" cy="9906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6600" b="1" dirty="0" err="1">
                <a:solidFill>
                  <a:srgbClr val="000000"/>
                </a:solidFill>
                <a:latin typeface="Times New Roman" pitchFamily="18" charset="0"/>
                <a:cs typeface="Times New Roman" pitchFamily="18" charset="0"/>
              </a:rPr>
              <a:t>Câu</a:t>
            </a:r>
            <a:r>
              <a:rPr lang="en-US" sz="6600" b="1" dirty="0">
                <a:solidFill>
                  <a:srgbClr val="000000"/>
                </a:solidFill>
                <a:latin typeface="Times New Roman" pitchFamily="18" charset="0"/>
                <a:cs typeface="Times New Roman" pitchFamily="18" charset="0"/>
              </a:rPr>
              <a:t> </a:t>
            </a:r>
            <a:r>
              <a:rPr lang="en-US" sz="6600" b="1" dirty="0" smtClean="0">
                <a:solidFill>
                  <a:srgbClr val="000000"/>
                </a:solidFill>
                <a:latin typeface="Times New Roman" pitchFamily="18" charset="0"/>
                <a:cs typeface="Times New Roman" pitchFamily="18" charset="0"/>
              </a:rPr>
              <a:t>B</a:t>
            </a:r>
            <a:endParaRPr lang="en-US" sz="6600" b="1" dirty="0">
              <a:solidFill>
                <a:srgbClr val="000000"/>
              </a:solidFill>
              <a:latin typeface="Times New Roman" pitchFamily="18" charset="0"/>
              <a:cs typeface="Times New Roman" pitchFamily="18" charset="0"/>
            </a:endParaRPr>
          </a:p>
        </p:txBody>
      </p:sp>
      <p:sp>
        <p:nvSpPr>
          <p:cNvPr id="53255" name="AutoShape 7"/>
          <p:cNvSpPr>
            <a:spLocks noChangeArrowheads="1"/>
          </p:cNvSpPr>
          <p:nvPr/>
        </p:nvSpPr>
        <p:spPr bwMode="auto">
          <a:xfrm>
            <a:off x="250825" y="1196975"/>
            <a:ext cx="8713788" cy="3816350"/>
          </a:xfrm>
          <a:prstGeom prst="flowChartAlternateProcess">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pic>
        <p:nvPicPr>
          <p:cNvPr id="34823" name="Picture 7" descr="con-ong-do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229225"/>
            <a:ext cx="11271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007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3255"/>
                                        </p:tgtEl>
                                        <p:attrNameLst>
                                          <p:attrName>style.visibility</p:attrName>
                                        </p:attrNameLst>
                                      </p:cBhvr>
                                      <p:to>
                                        <p:strVal val="visible"/>
                                      </p:to>
                                    </p:set>
                                    <p:animEffect transition="in" filter="checkerboard(across)">
                                      <p:cBhvr>
                                        <p:cTn id="10" dur="500"/>
                                        <p:tgtEl>
                                          <p:spTgt spid="5325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532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hlinkClick r:id="rId2" action="ppaction://hlinksldjump"/>
          </p:cNvPr>
          <p:cNvSpPr>
            <a:spLocks noChangeArrowheads="1"/>
          </p:cNvSpPr>
          <p:nvPr/>
        </p:nvSpPr>
        <p:spPr bwMode="auto">
          <a:xfrm>
            <a:off x="5867400" y="0"/>
            <a:ext cx="3276600" cy="126841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5843" name="Title 1"/>
          <p:cNvSpPr>
            <a:spLocks/>
          </p:cNvSpPr>
          <p:nvPr/>
        </p:nvSpPr>
        <p:spPr bwMode="auto">
          <a:xfrm>
            <a:off x="457200" y="274638"/>
            <a:ext cx="1828800" cy="715962"/>
          </a:xfrm>
          <a:prstGeom prst="rect">
            <a:avLst/>
          </a:prstGeom>
          <a:solidFill>
            <a:srgbClr val="FFFF00"/>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000" b="1" smtClean="0">
                <a:solidFill>
                  <a:srgbClr val="FF0000"/>
                </a:solidFill>
                <a:latin typeface="Times New Roman" pitchFamily="18" charset="0"/>
                <a:cs typeface="Times New Roman" pitchFamily="18" charset="0"/>
              </a:rPr>
              <a:t>Câu 2</a:t>
            </a:r>
          </a:p>
        </p:txBody>
      </p:sp>
      <p:sp>
        <p:nvSpPr>
          <p:cNvPr id="5" name="Rectangle 4"/>
          <p:cNvSpPr>
            <a:spLocks noChangeArrowheads="1"/>
          </p:cNvSpPr>
          <p:nvPr/>
        </p:nvSpPr>
        <p:spPr bwMode="auto">
          <a:xfrm>
            <a:off x="539750" y="1311275"/>
            <a:ext cx="8208963" cy="3017838"/>
          </a:xfrm>
          <a:prstGeom prst="rect">
            <a:avLst/>
          </a:prstGeom>
          <a:solidFill>
            <a:schemeClr val="bg1"/>
          </a:solidFill>
          <a:ln w="25400" algn="ctr">
            <a:solidFill>
              <a:schemeClr val="bg1"/>
            </a:solidFill>
            <a:miter lim="800000"/>
            <a:headEnd/>
            <a:tailEnd/>
          </a:ln>
        </p:spPr>
        <p:txBody>
          <a:bodyPr anchor="ctr"/>
          <a:lstStyle/>
          <a:p>
            <a:pPr algn="just" fontAlgn="base">
              <a:spcBef>
                <a:spcPct val="0"/>
              </a:spcBef>
              <a:spcAft>
                <a:spcPct val="0"/>
              </a:spcAft>
            </a:pPr>
            <a:r>
              <a:rPr lang="nl-NL" sz="2800" b="1" smtClean="0">
                <a:solidFill>
                  <a:srgbClr val="FF0000"/>
                </a:solidFill>
                <a:latin typeface="Times New Roman" pitchFamily="18" charset="0"/>
                <a:ea typeface="Times New Roman" pitchFamily="18" charset="0"/>
              </a:rPr>
              <a:t>Trong mỗi chu kỳ, từ trái sang phải theo chiều tăng dần của điện tích hạt nhân thì</a:t>
            </a:r>
          </a:p>
          <a:p>
            <a:pPr algn="just" fontAlgn="base">
              <a:spcBef>
                <a:spcPct val="0"/>
              </a:spcBef>
              <a:spcAft>
                <a:spcPct val="0"/>
              </a:spcAft>
            </a:pPr>
            <a:r>
              <a:rPr lang="nl-NL" sz="2800" b="1" smtClean="0">
                <a:solidFill>
                  <a:srgbClr val="000000"/>
                </a:solidFill>
                <a:latin typeface="Times New Roman" pitchFamily="18" charset="0"/>
                <a:ea typeface="Times New Roman" pitchFamily="18" charset="0"/>
              </a:rPr>
              <a:t>A. tính kim loại tăng, tính phi kim tăng		</a:t>
            </a:r>
          </a:p>
          <a:p>
            <a:pPr algn="just" fontAlgn="base">
              <a:spcBef>
                <a:spcPct val="0"/>
              </a:spcBef>
              <a:spcAft>
                <a:spcPct val="0"/>
              </a:spcAft>
            </a:pPr>
            <a:r>
              <a:rPr lang="nl-NL" sz="2800" b="1" smtClean="0">
                <a:solidFill>
                  <a:srgbClr val="000000"/>
                </a:solidFill>
                <a:latin typeface="Times New Roman" pitchFamily="18" charset="0"/>
                <a:ea typeface="Times New Roman" pitchFamily="18" charset="0"/>
              </a:rPr>
              <a:t>B. tính kim loại tăng, tính phi kim giảm</a:t>
            </a:r>
          </a:p>
          <a:p>
            <a:pPr algn="just" fontAlgn="base">
              <a:spcBef>
                <a:spcPct val="0"/>
              </a:spcBef>
              <a:spcAft>
                <a:spcPct val="0"/>
              </a:spcAft>
            </a:pPr>
            <a:r>
              <a:rPr lang="nl-NL" sz="2800" b="1" smtClean="0">
                <a:solidFill>
                  <a:srgbClr val="000000"/>
                </a:solidFill>
                <a:latin typeface="Times New Roman" pitchFamily="18" charset="0"/>
                <a:ea typeface="Times New Roman" pitchFamily="18" charset="0"/>
              </a:rPr>
              <a:t>C. tính kim loại giảm, tính phi kim tăng		</a:t>
            </a:r>
          </a:p>
          <a:p>
            <a:pPr algn="just" fontAlgn="base">
              <a:spcBef>
                <a:spcPct val="0"/>
              </a:spcBef>
              <a:spcAft>
                <a:spcPct val="0"/>
              </a:spcAft>
            </a:pPr>
            <a:r>
              <a:rPr lang="nl-NL" sz="2800" b="1" smtClean="0">
                <a:solidFill>
                  <a:srgbClr val="000000"/>
                </a:solidFill>
                <a:latin typeface="Times New Roman" pitchFamily="18" charset="0"/>
                <a:ea typeface="Times New Roman" pitchFamily="18" charset="0"/>
              </a:rPr>
              <a:t>D. tính kim loại giảm, tính phi kim giảm</a:t>
            </a:r>
            <a:endParaRPr lang="en-US" sz="2800" b="1" smtClean="0">
              <a:solidFill>
                <a:srgbClr val="000000"/>
              </a:solidFill>
              <a:latin typeface="Times New Roman" pitchFamily="18" charset="0"/>
              <a:ea typeface="Times New Roman" pitchFamily="18" charset="0"/>
            </a:endParaRPr>
          </a:p>
        </p:txBody>
      </p:sp>
      <p:sp>
        <p:nvSpPr>
          <p:cNvPr id="6" name="Rounded Rectangle 5"/>
          <p:cNvSpPr/>
          <p:nvPr/>
        </p:nvSpPr>
        <p:spPr>
          <a:xfrm>
            <a:off x="2124075" y="5445125"/>
            <a:ext cx="5410200" cy="9906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6600" b="1">
                <a:solidFill>
                  <a:srgbClr val="000000"/>
                </a:solidFill>
                <a:latin typeface="Times New Roman" pitchFamily="18" charset="0"/>
                <a:cs typeface="Times New Roman" pitchFamily="18" charset="0"/>
              </a:rPr>
              <a:t>Câu C</a:t>
            </a:r>
          </a:p>
        </p:txBody>
      </p:sp>
      <p:sp>
        <p:nvSpPr>
          <p:cNvPr id="54283" name="AutoShape 11"/>
          <p:cNvSpPr>
            <a:spLocks noChangeArrowheads="1"/>
          </p:cNvSpPr>
          <p:nvPr/>
        </p:nvSpPr>
        <p:spPr bwMode="auto">
          <a:xfrm>
            <a:off x="179388" y="1341438"/>
            <a:ext cx="8713787" cy="3168650"/>
          </a:xfrm>
          <a:prstGeom prst="flowChartAlternateProcess">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pic>
        <p:nvPicPr>
          <p:cNvPr id="35847" name="Picture 7" descr="con-ong-do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229225"/>
            <a:ext cx="11271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198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4283"/>
                                        </p:tgtEl>
                                        <p:attrNameLst>
                                          <p:attrName>style.visibility</p:attrName>
                                        </p:attrNameLst>
                                      </p:cBhvr>
                                      <p:to>
                                        <p:strVal val="visible"/>
                                      </p:to>
                                    </p:set>
                                    <p:animEffect transition="in" filter="checkerboard(across)">
                                      <p:cBhvr>
                                        <p:cTn id="15" dur="500"/>
                                        <p:tgtEl>
                                          <p:spTgt spid="54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5428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hlinkClick r:id="rId2" action="ppaction://hlinksldjump"/>
          </p:cNvPr>
          <p:cNvSpPr>
            <a:spLocks noChangeArrowheads="1"/>
          </p:cNvSpPr>
          <p:nvPr/>
        </p:nvSpPr>
        <p:spPr bwMode="auto">
          <a:xfrm>
            <a:off x="5867400" y="0"/>
            <a:ext cx="3276600" cy="126841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6867" name="Title 1"/>
          <p:cNvSpPr>
            <a:spLocks/>
          </p:cNvSpPr>
          <p:nvPr/>
        </p:nvSpPr>
        <p:spPr bwMode="auto">
          <a:xfrm>
            <a:off x="457200" y="274638"/>
            <a:ext cx="1828800" cy="715962"/>
          </a:xfrm>
          <a:prstGeom prst="rect">
            <a:avLst/>
          </a:prstGeom>
          <a:solidFill>
            <a:srgbClr val="FFFF00"/>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000" b="1" smtClean="0">
                <a:solidFill>
                  <a:srgbClr val="FF0000"/>
                </a:solidFill>
                <a:latin typeface="Times New Roman" pitchFamily="18" charset="0"/>
                <a:cs typeface="Times New Roman" pitchFamily="18" charset="0"/>
              </a:rPr>
              <a:t>Câu 3</a:t>
            </a:r>
          </a:p>
        </p:txBody>
      </p:sp>
      <p:sp>
        <p:nvSpPr>
          <p:cNvPr id="5" name="Rectangle 4"/>
          <p:cNvSpPr>
            <a:spLocks noChangeArrowheads="1"/>
          </p:cNvSpPr>
          <p:nvPr/>
        </p:nvSpPr>
        <p:spPr bwMode="auto">
          <a:xfrm>
            <a:off x="615950" y="1362075"/>
            <a:ext cx="8208963" cy="3429000"/>
          </a:xfrm>
          <a:prstGeom prst="rect">
            <a:avLst/>
          </a:prstGeom>
          <a:solidFill>
            <a:schemeClr val="bg1"/>
          </a:solidFill>
          <a:ln w="25400" algn="ctr">
            <a:solidFill>
              <a:schemeClr val="bg1"/>
            </a:solidFill>
            <a:miter lim="800000"/>
            <a:headEnd/>
            <a:tailEnd/>
          </a:ln>
        </p:spPr>
        <p:txBody>
          <a:bodyPr anchor="ctr"/>
          <a:lstStyle/>
          <a:p>
            <a:pPr algn="just" fontAlgn="base">
              <a:spcBef>
                <a:spcPct val="0"/>
              </a:spcBef>
              <a:spcAft>
                <a:spcPct val="0"/>
              </a:spcAft>
            </a:pPr>
            <a:r>
              <a:rPr lang="nl-NL" sz="3000" b="1" smtClean="0">
                <a:solidFill>
                  <a:srgbClr val="FF0000"/>
                </a:solidFill>
                <a:latin typeface="Times New Roman" pitchFamily="18" charset="0"/>
                <a:ea typeface="Times New Roman" pitchFamily="18" charset="0"/>
              </a:rPr>
              <a:t>Cho các nguyên tố: </a:t>
            </a:r>
            <a:r>
              <a:rPr lang="nl-NL" sz="3000" b="1" baseline="-30000" smtClean="0">
                <a:solidFill>
                  <a:srgbClr val="FF0000"/>
                </a:solidFill>
                <a:latin typeface="Times New Roman" pitchFamily="18" charset="0"/>
                <a:ea typeface="Times New Roman" pitchFamily="18" charset="0"/>
              </a:rPr>
              <a:t>9</a:t>
            </a:r>
            <a:r>
              <a:rPr lang="nl-NL" sz="3000" b="1" smtClean="0">
                <a:solidFill>
                  <a:srgbClr val="FF0000"/>
                </a:solidFill>
                <a:latin typeface="Times New Roman" pitchFamily="18" charset="0"/>
                <a:ea typeface="Times New Roman" pitchFamily="18" charset="0"/>
              </a:rPr>
              <a:t>F, </a:t>
            </a:r>
            <a:r>
              <a:rPr lang="nl-NL" sz="3000" b="1" baseline="-30000" smtClean="0">
                <a:solidFill>
                  <a:srgbClr val="FF0000"/>
                </a:solidFill>
                <a:latin typeface="Times New Roman" pitchFamily="18" charset="0"/>
                <a:ea typeface="Times New Roman" pitchFamily="18" charset="0"/>
              </a:rPr>
              <a:t>14</a:t>
            </a:r>
            <a:r>
              <a:rPr lang="nl-NL" sz="3000" b="1" smtClean="0">
                <a:solidFill>
                  <a:srgbClr val="FF0000"/>
                </a:solidFill>
                <a:latin typeface="Times New Roman" pitchFamily="18" charset="0"/>
                <a:ea typeface="Times New Roman" pitchFamily="18" charset="0"/>
              </a:rPr>
              <a:t>Si,  </a:t>
            </a:r>
            <a:r>
              <a:rPr lang="nl-NL" sz="3000" b="1" baseline="-30000" smtClean="0">
                <a:solidFill>
                  <a:srgbClr val="FF0000"/>
                </a:solidFill>
                <a:latin typeface="Times New Roman" pitchFamily="18" charset="0"/>
                <a:ea typeface="Times New Roman" pitchFamily="18" charset="0"/>
              </a:rPr>
              <a:t>16</a:t>
            </a:r>
            <a:r>
              <a:rPr lang="nl-NL" sz="3000" b="1" smtClean="0">
                <a:solidFill>
                  <a:srgbClr val="FF0000"/>
                </a:solidFill>
                <a:latin typeface="Times New Roman" pitchFamily="18" charset="0"/>
                <a:ea typeface="Times New Roman" pitchFamily="18" charset="0"/>
              </a:rPr>
              <a:t>S,  </a:t>
            </a:r>
            <a:r>
              <a:rPr lang="nl-NL" sz="3000" b="1" baseline="-30000" smtClean="0">
                <a:solidFill>
                  <a:srgbClr val="FF0000"/>
                </a:solidFill>
                <a:latin typeface="Times New Roman" pitchFamily="18" charset="0"/>
                <a:ea typeface="Times New Roman" pitchFamily="18" charset="0"/>
              </a:rPr>
              <a:t>17 </a:t>
            </a:r>
            <a:r>
              <a:rPr lang="nl-NL" sz="3000" b="1" smtClean="0">
                <a:solidFill>
                  <a:srgbClr val="FF0000"/>
                </a:solidFill>
                <a:latin typeface="Times New Roman" pitchFamily="18" charset="0"/>
                <a:ea typeface="Times New Roman" pitchFamily="18" charset="0"/>
              </a:rPr>
              <a:t>Cl. Chiều giảm dần tính phi kim của chúng là</a:t>
            </a:r>
          </a:p>
          <a:p>
            <a:pPr algn="just" fontAlgn="base">
              <a:spcBef>
                <a:spcPct val="0"/>
              </a:spcBef>
              <a:spcAft>
                <a:spcPct val="0"/>
              </a:spcAft>
            </a:pPr>
            <a:r>
              <a:rPr lang="nl-NL" sz="3000" b="1" smtClean="0">
                <a:solidFill>
                  <a:srgbClr val="000000"/>
                </a:solidFill>
                <a:latin typeface="Times New Roman" pitchFamily="18" charset="0"/>
                <a:ea typeface="Times New Roman" pitchFamily="18" charset="0"/>
              </a:rPr>
              <a:t>A. F &gt; Cl &gt; S &gt; Si 		</a:t>
            </a:r>
          </a:p>
          <a:p>
            <a:pPr algn="just" fontAlgn="base">
              <a:spcBef>
                <a:spcPct val="0"/>
              </a:spcBef>
              <a:spcAft>
                <a:spcPct val="0"/>
              </a:spcAft>
            </a:pPr>
            <a:r>
              <a:rPr lang="nl-NL" sz="3000" b="1" smtClean="0">
                <a:solidFill>
                  <a:srgbClr val="000000"/>
                </a:solidFill>
                <a:latin typeface="Times New Roman" pitchFamily="18" charset="0"/>
                <a:ea typeface="Times New Roman" pitchFamily="18" charset="0"/>
              </a:rPr>
              <a:t>B. F &gt; Cl &gt; Si &gt; S                 </a:t>
            </a:r>
          </a:p>
          <a:p>
            <a:pPr algn="just" fontAlgn="base">
              <a:spcBef>
                <a:spcPct val="0"/>
              </a:spcBef>
              <a:spcAft>
                <a:spcPct val="0"/>
              </a:spcAft>
            </a:pPr>
            <a:r>
              <a:rPr lang="nl-NL" sz="3000" b="1" smtClean="0">
                <a:solidFill>
                  <a:srgbClr val="000000"/>
                </a:solidFill>
                <a:latin typeface="Times New Roman" pitchFamily="18" charset="0"/>
                <a:ea typeface="Times New Roman" pitchFamily="18" charset="0"/>
              </a:rPr>
              <a:t>C. Si &gt; S &gt; F &gt; Cl 	      </a:t>
            </a:r>
          </a:p>
          <a:p>
            <a:pPr algn="just" fontAlgn="base">
              <a:spcBef>
                <a:spcPct val="0"/>
              </a:spcBef>
              <a:spcAft>
                <a:spcPct val="0"/>
              </a:spcAft>
            </a:pPr>
            <a:r>
              <a:rPr lang="nl-NL" sz="3000" b="1" smtClean="0">
                <a:solidFill>
                  <a:srgbClr val="000000"/>
                </a:solidFill>
                <a:latin typeface="Times New Roman" pitchFamily="18" charset="0"/>
                <a:ea typeface="Times New Roman" pitchFamily="18" charset="0"/>
              </a:rPr>
              <a:t>D. Si &gt; S &gt; Cl &gt; F.</a:t>
            </a:r>
            <a:endParaRPr lang="en-US" sz="3000" b="1" smtClean="0">
              <a:solidFill>
                <a:srgbClr val="000000"/>
              </a:solidFill>
              <a:latin typeface="Times New Roman" pitchFamily="18" charset="0"/>
              <a:ea typeface="Times New Roman" pitchFamily="18" charset="0"/>
            </a:endParaRPr>
          </a:p>
        </p:txBody>
      </p:sp>
      <p:sp>
        <p:nvSpPr>
          <p:cNvPr id="6" name="Rounded Rectangle 5"/>
          <p:cNvSpPr/>
          <p:nvPr/>
        </p:nvSpPr>
        <p:spPr>
          <a:xfrm>
            <a:off x="2124075" y="5445125"/>
            <a:ext cx="5410200" cy="9906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6600" b="1">
                <a:solidFill>
                  <a:srgbClr val="000000"/>
                </a:solidFill>
                <a:latin typeface="Times New Roman" pitchFamily="18" charset="0"/>
                <a:cs typeface="Times New Roman" pitchFamily="18" charset="0"/>
              </a:rPr>
              <a:t>Câu A</a:t>
            </a:r>
          </a:p>
        </p:txBody>
      </p:sp>
      <p:sp>
        <p:nvSpPr>
          <p:cNvPr id="55307" name="AutoShape 11"/>
          <p:cNvSpPr>
            <a:spLocks noChangeArrowheads="1"/>
          </p:cNvSpPr>
          <p:nvPr/>
        </p:nvSpPr>
        <p:spPr bwMode="auto">
          <a:xfrm>
            <a:off x="250825" y="1196975"/>
            <a:ext cx="8713788" cy="3816350"/>
          </a:xfrm>
          <a:prstGeom prst="flowChartAlternateProcess">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pic>
        <p:nvPicPr>
          <p:cNvPr id="36871" name="Picture 7" descr="con-ong-do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229225"/>
            <a:ext cx="11271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625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5307"/>
                                        </p:tgtEl>
                                        <p:attrNameLst>
                                          <p:attrName>style.visibility</p:attrName>
                                        </p:attrNameLst>
                                      </p:cBhvr>
                                      <p:to>
                                        <p:strVal val="visible"/>
                                      </p:to>
                                    </p:set>
                                    <p:animEffect transition="in" filter="checkerboard(across)">
                                      <p:cBhvr>
                                        <p:cTn id="10" dur="500"/>
                                        <p:tgtEl>
                                          <p:spTgt spid="5530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5530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2">
            <a:hlinkClick r:id="rId2" action="ppaction://hlinksldjump"/>
          </p:cNvPr>
          <p:cNvSpPr>
            <a:spLocks noChangeArrowheads="1"/>
          </p:cNvSpPr>
          <p:nvPr/>
        </p:nvSpPr>
        <p:spPr bwMode="auto">
          <a:xfrm>
            <a:off x="5867400" y="0"/>
            <a:ext cx="3276600" cy="126841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7891" name="Title 1"/>
          <p:cNvSpPr>
            <a:spLocks/>
          </p:cNvSpPr>
          <p:nvPr/>
        </p:nvSpPr>
        <p:spPr bwMode="auto">
          <a:xfrm>
            <a:off x="457200" y="274638"/>
            <a:ext cx="1828800" cy="715962"/>
          </a:xfrm>
          <a:prstGeom prst="rect">
            <a:avLst/>
          </a:prstGeom>
          <a:solidFill>
            <a:srgbClr val="FFFF00"/>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000" b="1" smtClean="0">
                <a:solidFill>
                  <a:srgbClr val="FF0000"/>
                </a:solidFill>
                <a:latin typeface="Times New Roman" pitchFamily="18" charset="0"/>
                <a:cs typeface="Times New Roman" pitchFamily="18" charset="0"/>
              </a:rPr>
              <a:t>Câu 4</a:t>
            </a:r>
          </a:p>
        </p:txBody>
      </p:sp>
      <p:sp>
        <p:nvSpPr>
          <p:cNvPr id="5" name="Rectangle 4"/>
          <p:cNvSpPr>
            <a:spLocks noChangeArrowheads="1"/>
          </p:cNvSpPr>
          <p:nvPr/>
        </p:nvSpPr>
        <p:spPr bwMode="auto">
          <a:xfrm>
            <a:off x="615950" y="1362075"/>
            <a:ext cx="8208963" cy="3429000"/>
          </a:xfrm>
          <a:prstGeom prst="rect">
            <a:avLst/>
          </a:prstGeom>
          <a:solidFill>
            <a:schemeClr val="bg1"/>
          </a:solidFill>
          <a:ln w="25400" algn="ctr">
            <a:solidFill>
              <a:schemeClr val="bg1"/>
            </a:solidFill>
            <a:miter lim="800000"/>
            <a:headEnd/>
            <a:tailEnd/>
          </a:ln>
        </p:spPr>
        <p:txBody>
          <a:bodyPr anchor="ctr"/>
          <a:lstStyle/>
          <a:p>
            <a:pPr marL="342900" indent="-342900" algn="just" fontAlgn="base">
              <a:spcBef>
                <a:spcPct val="0"/>
              </a:spcBef>
              <a:spcAft>
                <a:spcPct val="0"/>
              </a:spcAft>
            </a:pPr>
            <a:r>
              <a:rPr lang="nl-NL" sz="2600" b="1" smtClean="0">
                <a:solidFill>
                  <a:srgbClr val="FF0000"/>
                </a:solidFill>
                <a:latin typeface="Times New Roman" pitchFamily="18" charset="0"/>
                <a:ea typeface="Times New Roman" pitchFamily="18" charset="0"/>
              </a:rPr>
              <a:t>Điện tích hạt nhân của nguyên tử là: </a:t>
            </a:r>
          </a:p>
          <a:p>
            <a:pPr marL="342900" indent="-342900" algn="just" fontAlgn="base">
              <a:spcBef>
                <a:spcPct val="0"/>
              </a:spcBef>
              <a:spcAft>
                <a:spcPct val="0"/>
              </a:spcAft>
            </a:pPr>
            <a:r>
              <a:rPr lang="nl-NL" sz="2600" b="1" smtClean="0">
                <a:solidFill>
                  <a:srgbClr val="FF0000"/>
                </a:solidFill>
                <a:latin typeface="Times New Roman" pitchFamily="18" charset="0"/>
                <a:ea typeface="Times New Roman" pitchFamily="18" charset="0"/>
              </a:rPr>
              <a:t>X (Z = 6); Y (Z = 7); M (Z = 20); Q (Z = 19). </a:t>
            </a:r>
          </a:p>
          <a:p>
            <a:pPr marL="342900" indent="-342900" algn="just" fontAlgn="base">
              <a:spcBef>
                <a:spcPct val="0"/>
              </a:spcBef>
              <a:spcAft>
                <a:spcPct val="0"/>
              </a:spcAft>
            </a:pPr>
            <a:r>
              <a:rPr lang="nl-NL" sz="2600" b="1" smtClean="0">
                <a:solidFill>
                  <a:srgbClr val="FF0000"/>
                </a:solidFill>
                <a:latin typeface="Times New Roman" pitchFamily="18" charset="0"/>
                <a:ea typeface="Times New Roman" pitchFamily="18" charset="0"/>
              </a:rPr>
              <a:t>Nhận xét nào sau đây đúng</a:t>
            </a:r>
          </a:p>
          <a:p>
            <a:pPr marL="342900" indent="-342900" algn="just" fontAlgn="base">
              <a:spcBef>
                <a:spcPct val="0"/>
              </a:spcBef>
              <a:spcAft>
                <a:spcPct val="0"/>
              </a:spcAft>
              <a:buFontTx/>
              <a:buAutoNum type="alphaUcPeriod"/>
            </a:pPr>
            <a:r>
              <a:rPr lang="nl-NL" sz="2600" b="1" smtClean="0">
                <a:solidFill>
                  <a:srgbClr val="000000"/>
                </a:solidFill>
                <a:latin typeface="Times New Roman" pitchFamily="18" charset="0"/>
                <a:ea typeface="Times New Roman" pitchFamily="18" charset="0"/>
              </a:rPr>
              <a:t> X, Y là phi kim; M, Q là kim loại.	            </a:t>
            </a:r>
          </a:p>
          <a:p>
            <a:pPr marL="342900" indent="-342900" algn="just" fontAlgn="base">
              <a:spcBef>
                <a:spcPct val="0"/>
              </a:spcBef>
              <a:spcAft>
                <a:spcPct val="0"/>
              </a:spcAft>
            </a:pPr>
            <a:r>
              <a:rPr lang="nl-NL" sz="2600" b="1" smtClean="0">
                <a:solidFill>
                  <a:srgbClr val="000000"/>
                </a:solidFill>
                <a:latin typeface="Times New Roman" pitchFamily="18" charset="0"/>
                <a:ea typeface="Times New Roman" pitchFamily="18" charset="0"/>
              </a:rPr>
              <a:t>B. Tất cả đều là phi kim.</a:t>
            </a:r>
          </a:p>
          <a:p>
            <a:pPr marL="342900" indent="-342900" algn="just" fontAlgn="base">
              <a:spcBef>
                <a:spcPct val="0"/>
              </a:spcBef>
              <a:spcAft>
                <a:spcPct val="0"/>
              </a:spcAft>
            </a:pPr>
            <a:r>
              <a:rPr lang="nl-NL" sz="2600" b="1" smtClean="0">
                <a:solidFill>
                  <a:srgbClr val="000000"/>
                </a:solidFill>
                <a:latin typeface="Times New Roman" pitchFamily="18" charset="0"/>
                <a:ea typeface="Times New Roman" pitchFamily="18" charset="0"/>
              </a:rPr>
              <a:t>C. X, Y, Q là phi kim; M là kim loại.	            </a:t>
            </a:r>
          </a:p>
          <a:p>
            <a:pPr marL="342900" indent="-342900" algn="just" fontAlgn="base">
              <a:spcBef>
                <a:spcPct val="0"/>
              </a:spcBef>
              <a:spcAft>
                <a:spcPct val="0"/>
              </a:spcAft>
            </a:pPr>
            <a:r>
              <a:rPr lang="nl-NL" sz="2600" b="1" smtClean="0">
                <a:solidFill>
                  <a:srgbClr val="000000"/>
                </a:solidFill>
                <a:latin typeface="Times New Roman" pitchFamily="18" charset="0"/>
                <a:ea typeface="Times New Roman" pitchFamily="18" charset="0"/>
              </a:rPr>
              <a:t>D. X là phi kim; Y là khí hiếm; M, Q là kim loại.</a:t>
            </a:r>
            <a:endParaRPr lang="en-US" sz="2600" b="1" smtClean="0">
              <a:solidFill>
                <a:srgbClr val="000000"/>
              </a:solidFill>
              <a:latin typeface="Times New Roman" pitchFamily="18" charset="0"/>
              <a:ea typeface="Times New Roman" pitchFamily="18" charset="0"/>
            </a:endParaRPr>
          </a:p>
        </p:txBody>
      </p:sp>
      <p:sp>
        <p:nvSpPr>
          <p:cNvPr id="6" name="Rounded Rectangle 5"/>
          <p:cNvSpPr/>
          <p:nvPr/>
        </p:nvSpPr>
        <p:spPr>
          <a:xfrm>
            <a:off x="2124075" y="5445125"/>
            <a:ext cx="5410200" cy="9906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6600" b="1">
                <a:solidFill>
                  <a:srgbClr val="000000"/>
                </a:solidFill>
                <a:latin typeface="Times New Roman" pitchFamily="18" charset="0"/>
                <a:cs typeface="Times New Roman" pitchFamily="18" charset="0"/>
              </a:rPr>
              <a:t>Câu A</a:t>
            </a:r>
          </a:p>
        </p:txBody>
      </p:sp>
      <p:sp>
        <p:nvSpPr>
          <p:cNvPr id="56330" name="AutoShape 10"/>
          <p:cNvSpPr>
            <a:spLocks noChangeArrowheads="1"/>
          </p:cNvSpPr>
          <p:nvPr/>
        </p:nvSpPr>
        <p:spPr bwMode="auto">
          <a:xfrm>
            <a:off x="250825" y="1196975"/>
            <a:ext cx="8713788" cy="3816350"/>
          </a:xfrm>
          <a:prstGeom prst="flowChartAlternateProcess">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pic>
        <p:nvPicPr>
          <p:cNvPr id="37895" name="Picture 7" descr="con-ong-do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229225"/>
            <a:ext cx="11271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586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6330"/>
                                        </p:tgtEl>
                                        <p:attrNameLst>
                                          <p:attrName>style.visibility</p:attrName>
                                        </p:attrNameLst>
                                      </p:cBhvr>
                                      <p:to>
                                        <p:strVal val="visible"/>
                                      </p:to>
                                    </p:set>
                                    <p:animEffect transition="in" filter="checkerboard(across)">
                                      <p:cBhvr>
                                        <p:cTn id="10" dur="500"/>
                                        <p:tgtEl>
                                          <p:spTgt spid="5633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563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2">
            <a:hlinkClick r:id="rId2" action="ppaction://hlinksldjump"/>
          </p:cNvPr>
          <p:cNvSpPr>
            <a:spLocks noChangeArrowheads="1"/>
          </p:cNvSpPr>
          <p:nvPr/>
        </p:nvSpPr>
        <p:spPr bwMode="auto">
          <a:xfrm>
            <a:off x="5867400" y="0"/>
            <a:ext cx="3276600" cy="126841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8915" name="Title 1"/>
          <p:cNvSpPr>
            <a:spLocks/>
          </p:cNvSpPr>
          <p:nvPr/>
        </p:nvSpPr>
        <p:spPr bwMode="auto">
          <a:xfrm>
            <a:off x="457200" y="274638"/>
            <a:ext cx="1828800" cy="715962"/>
          </a:xfrm>
          <a:prstGeom prst="rect">
            <a:avLst/>
          </a:prstGeom>
          <a:solidFill>
            <a:srgbClr val="FFFF00"/>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000" b="1" smtClean="0">
                <a:solidFill>
                  <a:srgbClr val="FF0000"/>
                </a:solidFill>
                <a:latin typeface="Times New Roman" pitchFamily="18" charset="0"/>
                <a:cs typeface="Times New Roman" pitchFamily="18" charset="0"/>
              </a:rPr>
              <a:t>Câu 5</a:t>
            </a:r>
          </a:p>
        </p:txBody>
      </p:sp>
      <p:sp>
        <p:nvSpPr>
          <p:cNvPr id="5" name="Rectangle 4"/>
          <p:cNvSpPr>
            <a:spLocks noChangeArrowheads="1"/>
          </p:cNvSpPr>
          <p:nvPr/>
        </p:nvSpPr>
        <p:spPr bwMode="auto">
          <a:xfrm>
            <a:off x="615950" y="1362075"/>
            <a:ext cx="8208963" cy="3429000"/>
          </a:xfrm>
          <a:prstGeom prst="rect">
            <a:avLst/>
          </a:prstGeom>
          <a:solidFill>
            <a:schemeClr val="bg1"/>
          </a:solidFill>
          <a:ln w="25400" algn="ctr">
            <a:solidFill>
              <a:schemeClr val="bg1"/>
            </a:solidFill>
            <a:miter lim="800000"/>
            <a:headEnd/>
            <a:tailEnd/>
          </a:ln>
        </p:spPr>
        <p:txBody>
          <a:bodyPr anchor="ctr"/>
          <a:lstStyle/>
          <a:p>
            <a:pPr marL="342900" indent="-342900" algn="just" fontAlgn="base">
              <a:spcBef>
                <a:spcPct val="0"/>
              </a:spcBef>
              <a:spcAft>
                <a:spcPct val="0"/>
              </a:spcAft>
              <a:defRPr/>
            </a:pPr>
            <a:r>
              <a:rPr lang="nl-NL" sz="3000" b="1">
                <a:solidFill>
                  <a:srgbClr val="FF0000"/>
                </a:solidFill>
                <a:latin typeface="Times New Roman" pitchFamily="18" charset="0"/>
                <a:ea typeface="Times New Roman" pitchFamily="18" charset="0"/>
              </a:rPr>
              <a:t>Trong một nhóm A của bảng tuần hoàn, đi từ trên xuống dưới thì điều khẳng định nào đúng</a:t>
            </a:r>
          </a:p>
          <a:p>
            <a:pPr marL="342900" indent="-342900" algn="just" fontAlgn="base">
              <a:spcBef>
                <a:spcPct val="0"/>
              </a:spcBef>
              <a:spcAft>
                <a:spcPct val="0"/>
              </a:spcAft>
              <a:buFontTx/>
              <a:buAutoNum type="alphaUcPeriod"/>
              <a:defRPr/>
            </a:pPr>
            <a:r>
              <a:rPr lang="nl-NL" sz="3000" b="1">
                <a:solidFill>
                  <a:srgbClr val="000000"/>
                </a:solidFill>
                <a:latin typeface="Times New Roman" pitchFamily="18" charset="0"/>
                <a:ea typeface="Times New Roman" pitchFamily="18" charset="0"/>
              </a:rPr>
              <a:t> Tính phi kim tăng dần.	                   </a:t>
            </a:r>
          </a:p>
          <a:p>
            <a:pPr marL="342900" indent="-342900" algn="just" fontAlgn="base">
              <a:spcBef>
                <a:spcPct val="0"/>
              </a:spcBef>
              <a:spcAft>
                <a:spcPct val="0"/>
              </a:spcAft>
              <a:defRPr/>
            </a:pPr>
            <a:r>
              <a:rPr lang="nl-NL" sz="3000" b="1">
                <a:solidFill>
                  <a:srgbClr val="000000"/>
                </a:solidFill>
                <a:effectLst>
                  <a:outerShdw blurRad="38100" dist="38100" dir="2700000" algn="tl">
                    <a:srgbClr val="C0C0C0"/>
                  </a:outerShdw>
                </a:effectLst>
                <a:latin typeface="Times New Roman" pitchFamily="18" charset="0"/>
                <a:ea typeface="Times New Roman" pitchFamily="18" charset="0"/>
              </a:rPr>
              <a:t>B.</a:t>
            </a:r>
            <a:r>
              <a:rPr lang="nl-NL" sz="3000" b="1">
                <a:solidFill>
                  <a:srgbClr val="000000"/>
                </a:solidFill>
                <a:latin typeface="Times New Roman" pitchFamily="18" charset="0"/>
                <a:ea typeface="Times New Roman" pitchFamily="18" charset="0"/>
              </a:rPr>
              <a:t> Bán kính nguyên tử tăng dần.</a:t>
            </a:r>
          </a:p>
          <a:p>
            <a:pPr marL="342900" indent="-342900" algn="just" fontAlgn="base">
              <a:spcBef>
                <a:spcPct val="0"/>
              </a:spcBef>
              <a:spcAft>
                <a:spcPct val="0"/>
              </a:spcAft>
              <a:defRPr/>
            </a:pPr>
            <a:r>
              <a:rPr lang="nl-NL" sz="3000" b="1">
                <a:solidFill>
                  <a:srgbClr val="000000"/>
                </a:solidFill>
                <a:latin typeface="Times New Roman" pitchFamily="18" charset="0"/>
                <a:ea typeface="Times New Roman" pitchFamily="18" charset="0"/>
              </a:rPr>
              <a:t>C. Độ âm điện tăng dần.	                           </a:t>
            </a:r>
          </a:p>
          <a:p>
            <a:pPr marL="342900" indent="-342900" algn="just" fontAlgn="base">
              <a:spcBef>
                <a:spcPct val="0"/>
              </a:spcBef>
              <a:spcAft>
                <a:spcPct val="0"/>
              </a:spcAft>
              <a:defRPr/>
            </a:pPr>
            <a:r>
              <a:rPr lang="nl-NL" sz="3000" b="1">
                <a:solidFill>
                  <a:srgbClr val="000000"/>
                </a:solidFill>
                <a:latin typeface="Times New Roman" pitchFamily="18" charset="0"/>
                <a:ea typeface="Times New Roman" pitchFamily="18" charset="0"/>
              </a:rPr>
              <a:t>D. Tính kim loại giảm dần.</a:t>
            </a:r>
            <a:endParaRPr lang="en-US" sz="3000" b="1">
              <a:solidFill>
                <a:srgbClr val="000000"/>
              </a:solidFill>
              <a:latin typeface="Times New Roman" pitchFamily="18" charset="0"/>
              <a:ea typeface="Times New Roman" pitchFamily="18" charset="0"/>
            </a:endParaRPr>
          </a:p>
        </p:txBody>
      </p:sp>
      <p:sp>
        <p:nvSpPr>
          <p:cNvPr id="6" name="Rounded Rectangle 5"/>
          <p:cNvSpPr/>
          <p:nvPr/>
        </p:nvSpPr>
        <p:spPr>
          <a:xfrm>
            <a:off x="2124075" y="5445125"/>
            <a:ext cx="5410200" cy="9906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6600" b="1">
                <a:solidFill>
                  <a:srgbClr val="000000"/>
                </a:solidFill>
                <a:latin typeface="Times New Roman" pitchFamily="18" charset="0"/>
                <a:cs typeface="Times New Roman" pitchFamily="18" charset="0"/>
              </a:rPr>
              <a:t>Câu B</a:t>
            </a:r>
          </a:p>
        </p:txBody>
      </p:sp>
      <p:sp>
        <p:nvSpPr>
          <p:cNvPr id="57354" name="AutoShape 10"/>
          <p:cNvSpPr>
            <a:spLocks noChangeArrowheads="1"/>
          </p:cNvSpPr>
          <p:nvPr/>
        </p:nvSpPr>
        <p:spPr bwMode="auto">
          <a:xfrm>
            <a:off x="250825" y="1196975"/>
            <a:ext cx="8713788" cy="3816350"/>
          </a:xfrm>
          <a:prstGeom prst="flowChartAlternateProcess">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pic>
        <p:nvPicPr>
          <p:cNvPr id="38919" name="Picture 7" descr="con-ong-do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229225"/>
            <a:ext cx="11271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660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7354"/>
                                        </p:tgtEl>
                                        <p:attrNameLst>
                                          <p:attrName>style.visibility</p:attrName>
                                        </p:attrNameLst>
                                      </p:cBhvr>
                                      <p:to>
                                        <p:strVal val="visible"/>
                                      </p:to>
                                    </p:set>
                                    <p:animEffect transition="in" filter="checkerboard(across)">
                                      <p:cBhvr>
                                        <p:cTn id="10" dur="500"/>
                                        <p:tgtEl>
                                          <p:spTgt spid="5735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573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hlinkClick r:id="rId2" action="ppaction://hlinksldjump"/>
          </p:cNvPr>
          <p:cNvSpPr>
            <a:spLocks noChangeArrowheads="1"/>
          </p:cNvSpPr>
          <p:nvPr/>
        </p:nvSpPr>
        <p:spPr bwMode="auto">
          <a:xfrm>
            <a:off x="5867400" y="0"/>
            <a:ext cx="3276600" cy="126841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9939" name="Title 1"/>
          <p:cNvSpPr>
            <a:spLocks/>
          </p:cNvSpPr>
          <p:nvPr/>
        </p:nvSpPr>
        <p:spPr bwMode="auto">
          <a:xfrm>
            <a:off x="457200" y="274638"/>
            <a:ext cx="1828800" cy="715962"/>
          </a:xfrm>
          <a:prstGeom prst="rect">
            <a:avLst/>
          </a:prstGeom>
          <a:solidFill>
            <a:srgbClr val="FFFF00"/>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000" b="1" smtClean="0">
                <a:solidFill>
                  <a:srgbClr val="FF0000"/>
                </a:solidFill>
                <a:latin typeface="Times New Roman" pitchFamily="18" charset="0"/>
                <a:cs typeface="Times New Roman" pitchFamily="18" charset="0"/>
              </a:rPr>
              <a:t>Câu 6</a:t>
            </a:r>
          </a:p>
        </p:txBody>
      </p:sp>
      <p:sp>
        <p:nvSpPr>
          <p:cNvPr id="5" name="Rectangle 4"/>
          <p:cNvSpPr>
            <a:spLocks noChangeArrowheads="1"/>
          </p:cNvSpPr>
          <p:nvPr/>
        </p:nvSpPr>
        <p:spPr bwMode="auto">
          <a:xfrm>
            <a:off x="615950" y="1362075"/>
            <a:ext cx="8208963" cy="3429000"/>
          </a:xfrm>
          <a:prstGeom prst="rect">
            <a:avLst/>
          </a:prstGeom>
          <a:solidFill>
            <a:schemeClr val="bg1"/>
          </a:solidFill>
          <a:ln w="25400" algn="ctr">
            <a:solidFill>
              <a:schemeClr val="bg1"/>
            </a:solidFill>
            <a:miter lim="800000"/>
            <a:headEnd/>
            <a:tailEnd/>
          </a:ln>
        </p:spPr>
        <p:txBody>
          <a:bodyPr anchor="ctr"/>
          <a:lstStyle/>
          <a:p>
            <a:pPr marL="342900" indent="-342900" algn="just" fontAlgn="base">
              <a:spcBef>
                <a:spcPct val="0"/>
              </a:spcBef>
              <a:spcAft>
                <a:spcPct val="0"/>
              </a:spcAft>
            </a:pPr>
            <a:r>
              <a:rPr lang="pt-BR" sz="3000" b="1" dirty="0" smtClean="0">
                <a:solidFill>
                  <a:srgbClr val="FF0000"/>
                </a:solidFill>
                <a:latin typeface="Times New Roman" pitchFamily="18" charset="0"/>
                <a:ea typeface="Times New Roman" pitchFamily="18" charset="0"/>
              </a:rPr>
              <a:t>Nguyên tử của nguyên tố X có Z = 17. Công thức hợp chất khí của X với hydrogen và công thức oxide cao nhất của X là</a:t>
            </a:r>
          </a:p>
          <a:p>
            <a:pPr marL="342900" indent="-342900" fontAlgn="base">
              <a:spcBef>
                <a:spcPct val="0"/>
              </a:spcBef>
              <a:spcAft>
                <a:spcPct val="0"/>
              </a:spcAft>
              <a:buFontTx/>
              <a:buAutoNum type="alphaUcPeriod"/>
            </a:pPr>
            <a:r>
              <a:rPr lang="pt-BR" sz="3000" b="1" dirty="0" smtClean="0">
                <a:solidFill>
                  <a:srgbClr val="000000"/>
                </a:solidFill>
                <a:latin typeface="Times New Roman" pitchFamily="18" charset="0"/>
                <a:ea typeface="Times New Roman" pitchFamily="18" charset="0"/>
              </a:rPr>
              <a:t> HX</a:t>
            </a:r>
            <a:r>
              <a:rPr lang="pt-BR" sz="3000" b="1" baseline="-30000" dirty="0" smtClean="0">
                <a:solidFill>
                  <a:srgbClr val="000000"/>
                </a:solidFill>
                <a:latin typeface="Times New Roman" pitchFamily="18" charset="0"/>
                <a:ea typeface="Times New Roman" pitchFamily="18" charset="0"/>
              </a:rPr>
              <a:t>3</a:t>
            </a:r>
            <a:r>
              <a:rPr lang="pt-BR" sz="3000" b="1" dirty="0" smtClean="0">
                <a:solidFill>
                  <a:srgbClr val="000000"/>
                </a:solidFill>
                <a:latin typeface="Times New Roman" pitchFamily="18" charset="0"/>
                <a:ea typeface="Times New Roman" pitchFamily="18" charset="0"/>
              </a:rPr>
              <a:t>, X</a:t>
            </a:r>
            <a:r>
              <a:rPr lang="pt-BR" sz="3000" b="1" baseline="-30000" dirty="0" smtClean="0">
                <a:solidFill>
                  <a:srgbClr val="000000"/>
                </a:solidFill>
                <a:latin typeface="Times New Roman" pitchFamily="18" charset="0"/>
                <a:ea typeface="Times New Roman" pitchFamily="18" charset="0"/>
              </a:rPr>
              <a:t>2</a:t>
            </a:r>
            <a:r>
              <a:rPr lang="pt-BR" sz="3000" b="1" dirty="0" smtClean="0">
                <a:solidFill>
                  <a:srgbClr val="000000"/>
                </a:solidFill>
                <a:latin typeface="Times New Roman" pitchFamily="18" charset="0"/>
                <a:ea typeface="Times New Roman" pitchFamily="18" charset="0"/>
              </a:rPr>
              <a:t>O</a:t>
            </a:r>
            <a:r>
              <a:rPr lang="pt-BR" sz="3000" b="1" baseline="-30000" dirty="0" smtClean="0">
                <a:solidFill>
                  <a:srgbClr val="000000"/>
                </a:solidFill>
                <a:latin typeface="Times New Roman" pitchFamily="18" charset="0"/>
                <a:ea typeface="Times New Roman" pitchFamily="18" charset="0"/>
              </a:rPr>
              <a:t>5</a:t>
            </a:r>
            <a:r>
              <a:rPr lang="pt-BR" sz="3000" b="1" dirty="0" smtClean="0">
                <a:solidFill>
                  <a:srgbClr val="000000"/>
                </a:solidFill>
                <a:latin typeface="Times New Roman" pitchFamily="18" charset="0"/>
                <a:ea typeface="Times New Roman" pitchFamily="18" charset="0"/>
              </a:rPr>
              <a:t>	</a:t>
            </a:r>
          </a:p>
          <a:p>
            <a:pPr marL="342900" indent="-342900" fontAlgn="base">
              <a:spcBef>
                <a:spcPct val="0"/>
              </a:spcBef>
              <a:spcAft>
                <a:spcPct val="0"/>
              </a:spcAft>
            </a:pPr>
            <a:r>
              <a:rPr lang="pt-BR" sz="3000" b="1" dirty="0" smtClean="0">
                <a:solidFill>
                  <a:srgbClr val="000000"/>
                </a:solidFill>
                <a:latin typeface="Times New Roman" pitchFamily="18" charset="0"/>
                <a:ea typeface="Times New Roman" pitchFamily="18" charset="0"/>
              </a:rPr>
              <a:t>B. X</a:t>
            </a:r>
            <a:r>
              <a:rPr lang="pt-BR" sz="3000" b="1" baseline="-25000" dirty="0" smtClean="0">
                <a:solidFill>
                  <a:srgbClr val="000000"/>
                </a:solidFill>
                <a:latin typeface="Times New Roman" pitchFamily="18" charset="0"/>
                <a:ea typeface="Times New Roman" pitchFamily="18" charset="0"/>
              </a:rPr>
              <a:t>2</a:t>
            </a:r>
            <a:r>
              <a:rPr lang="pt-BR" sz="3000" b="1" dirty="0" smtClean="0">
                <a:solidFill>
                  <a:srgbClr val="000000"/>
                </a:solidFill>
                <a:latin typeface="Times New Roman" pitchFamily="18" charset="0"/>
                <a:ea typeface="Times New Roman" pitchFamily="18" charset="0"/>
              </a:rPr>
              <a:t>H, XO</a:t>
            </a:r>
            <a:r>
              <a:rPr lang="pt-BR" sz="3000" b="1" baseline="-25000" dirty="0" smtClean="0">
                <a:solidFill>
                  <a:srgbClr val="000000"/>
                </a:solidFill>
                <a:latin typeface="Times New Roman" pitchFamily="18" charset="0"/>
                <a:ea typeface="Times New Roman" pitchFamily="18" charset="0"/>
              </a:rPr>
              <a:t>3</a:t>
            </a:r>
            <a:endParaRPr lang="pt-BR" sz="3000" b="1" dirty="0" smtClean="0">
              <a:solidFill>
                <a:srgbClr val="000000"/>
              </a:solidFill>
              <a:latin typeface="Times New Roman" pitchFamily="18" charset="0"/>
              <a:ea typeface="Times New Roman" pitchFamily="18" charset="0"/>
            </a:endParaRPr>
          </a:p>
          <a:p>
            <a:pPr marL="342900" indent="-342900" fontAlgn="base">
              <a:spcBef>
                <a:spcPct val="0"/>
              </a:spcBef>
              <a:spcAft>
                <a:spcPct val="0"/>
              </a:spcAft>
            </a:pPr>
            <a:r>
              <a:rPr lang="pt-BR" sz="3000" b="1" dirty="0" smtClean="0">
                <a:solidFill>
                  <a:srgbClr val="000000"/>
                </a:solidFill>
                <a:latin typeface="Times New Roman" pitchFamily="18" charset="0"/>
                <a:ea typeface="Times New Roman" pitchFamily="18" charset="0"/>
              </a:rPr>
              <a:t>C. H</a:t>
            </a:r>
            <a:r>
              <a:rPr lang="pt-BR" sz="3000" b="1" baseline="-30000" dirty="0" smtClean="0">
                <a:solidFill>
                  <a:srgbClr val="000000"/>
                </a:solidFill>
                <a:latin typeface="Times New Roman" pitchFamily="18" charset="0"/>
                <a:ea typeface="Times New Roman" pitchFamily="18" charset="0"/>
              </a:rPr>
              <a:t>2</a:t>
            </a:r>
            <a:r>
              <a:rPr lang="pt-BR" sz="3000" b="1" dirty="0" smtClean="0">
                <a:solidFill>
                  <a:srgbClr val="000000"/>
                </a:solidFill>
                <a:latin typeface="Times New Roman" pitchFamily="18" charset="0"/>
                <a:ea typeface="Times New Roman" pitchFamily="18" charset="0"/>
              </a:rPr>
              <a:t>X, XO</a:t>
            </a:r>
            <a:r>
              <a:rPr lang="pt-BR" sz="3000" b="1" baseline="-30000" dirty="0" smtClean="0">
                <a:solidFill>
                  <a:srgbClr val="000000"/>
                </a:solidFill>
                <a:latin typeface="Times New Roman" pitchFamily="18" charset="0"/>
                <a:ea typeface="Times New Roman" pitchFamily="18" charset="0"/>
              </a:rPr>
              <a:t>3</a:t>
            </a:r>
            <a:r>
              <a:rPr lang="pt-BR" sz="3000" b="1" dirty="0" smtClean="0">
                <a:solidFill>
                  <a:srgbClr val="000000"/>
                </a:solidFill>
                <a:latin typeface="Times New Roman" pitchFamily="18" charset="0"/>
                <a:ea typeface="Times New Roman" pitchFamily="18" charset="0"/>
              </a:rPr>
              <a:t>	</a:t>
            </a:r>
          </a:p>
          <a:p>
            <a:pPr marL="342900" indent="-342900" fontAlgn="base">
              <a:spcBef>
                <a:spcPct val="0"/>
              </a:spcBef>
              <a:spcAft>
                <a:spcPct val="0"/>
              </a:spcAft>
            </a:pPr>
            <a:r>
              <a:rPr lang="pt-BR" sz="3000" b="1" dirty="0" smtClean="0">
                <a:solidFill>
                  <a:srgbClr val="000000"/>
                </a:solidFill>
                <a:latin typeface="Times New Roman" pitchFamily="18" charset="0"/>
                <a:ea typeface="Times New Roman" pitchFamily="18" charset="0"/>
              </a:rPr>
              <a:t>D. HX, X</a:t>
            </a:r>
            <a:r>
              <a:rPr lang="pt-BR" sz="3000" b="1" baseline="-30000" dirty="0" smtClean="0">
                <a:solidFill>
                  <a:srgbClr val="000000"/>
                </a:solidFill>
                <a:latin typeface="Times New Roman" pitchFamily="18" charset="0"/>
                <a:ea typeface="Times New Roman" pitchFamily="18" charset="0"/>
              </a:rPr>
              <a:t>2</a:t>
            </a:r>
            <a:r>
              <a:rPr lang="pt-BR" sz="3000" b="1" dirty="0" smtClean="0">
                <a:solidFill>
                  <a:srgbClr val="000000"/>
                </a:solidFill>
                <a:latin typeface="Times New Roman" pitchFamily="18" charset="0"/>
                <a:ea typeface="Times New Roman" pitchFamily="18" charset="0"/>
              </a:rPr>
              <a:t>O</a:t>
            </a:r>
            <a:r>
              <a:rPr lang="pt-BR" sz="3000" b="1" baseline="-30000" dirty="0" smtClean="0">
                <a:solidFill>
                  <a:srgbClr val="000000"/>
                </a:solidFill>
                <a:latin typeface="Times New Roman" pitchFamily="18" charset="0"/>
                <a:ea typeface="Times New Roman" pitchFamily="18" charset="0"/>
              </a:rPr>
              <a:t>7</a:t>
            </a:r>
            <a:endParaRPr lang="en-US" sz="3000" b="1" baseline="-30000" dirty="0" smtClean="0">
              <a:solidFill>
                <a:srgbClr val="000000"/>
              </a:solidFill>
              <a:latin typeface="Times New Roman" pitchFamily="18" charset="0"/>
              <a:ea typeface="Times New Roman" pitchFamily="18" charset="0"/>
            </a:endParaRPr>
          </a:p>
        </p:txBody>
      </p:sp>
      <p:sp>
        <p:nvSpPr>
          <p:cNvPr id="6" name="Rounded Rectangle 5"/>
          <p:cNvSpPr/>
          <p:nvPr/>
        </p:nvSpPr>
        <p:spPr>
          <a:xfrm>
            <a:off x="2124075" y="5445125"/>
            <a:ext cx="5410200" cy="9906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6600" b="1" dirty="0" err="1">
                <a:solidFill>
                  <a:srgbClr val="000000"/>
                </a:solidFill>
                <a:latin typeface="Times New Roman" pitchFamily="18" charset="0"/>
                <a:cs typeface="Times New Roman" pitchFamily="18" charset="0"/>
              </a:rPr>
              <a:t>Câu</a:t>
            </a:r>
            <a:r>
              <a:rPr lang="en-US" sz="6600" b="1" dirty="0">
                <a:solidFill>
                  <a:srgbClr val="000000"/>
                </a:solidFill>
                <a:latin typeface="Times New Roman" pitchFamily="18" charset="0"/>
                <a:cs typeface="Times New Roman" pitchFamily="18" charset="0"/>
              </a:rPr>
              <a:t> D</a:t>
            </a:r>
          </a:p>
        </p:txBody>
      </p:sp>
      <p:sp>
        <p:nvSpPr>
          <p:cNvPr id="84998" name="AutoShape 6"/>
          <p:cNvSpPr>
            <a:spLocks noChangeArrowheads="1"/>
          </p:cNvSpPr>
          <p:nvPr/>
        </p:nvSpPr>
        <p:spPr bwMode="auto">
          <a:xfrm>
            <a:off x="250825" y="1196975"/>
            <a:ext cx="8713788" cy="3816350"/>
          </a:xfrm>
          <a:prstGeom prst="flowChartAlternateProcess">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pic>
        <p:nvPicPr>
          <p:cNvPr id="39943" name="Picture 7" descr="con-ong-do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229225"/>
            <a:ext cx="11271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540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4998"/>
                                        </p:tgtEl>
                                        <p:attrNameLst>
                                          <p:attrName>style.visibility</p:attrName>
                                        </p:attrNameLst>
                                      </p:cBhvr>
                                      <p:to>
                                        <p:strVal val="visible"/>
                                      </p:to>
                                    </p:set>
                                    <p:animEffect transition="in" filter="checkerboard(across)">
                                      <p:cBhvr>
                                        <p:cTn id="10" dur="500"/>
                                        <p:tgtEl>
                                          <p:spTgt spid="8499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499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55576" y="764705"/>
            <a:ext cx="7992888" cy="4708981"/>
          </a:xfrm>
          <a:prstGeom prst="rect">
            <a:avLst/>
          </a:prstGeom>
          <a:noFill/>
        </p:spPr>
        <p:txBody>
          <a:bodyPr wrap="square" rtlCol="0">
            <a:spAutoFit/>
          </a:bodyPr>
          <a:lstStyle/>
          <a:p>
            <a:pPr algn="ctr">
              <a:lnSpc>
                <a:spcPct val="150000"/>
              </a:lnSpc>
            </a:pPr>
            <a:r>
              <a:rPr lang="en-US" sz="4000" b="1" dirty="0" smtClean="0">
                <a:solidFill>
                  <a:srgbClr val="FF0000"/>
                </a:solidFill>
              </a:rPr>
              <a:t>2019 </a:t>
            </a:r>
            <a:endParaRPr lang="en-US" sz="4000" b="1" dirty="0">
              <a:solidFill>
                <a:srgbClr val="FF0000"/>
              </a:solidFill>
            </a:endParaRPr>
          </a:p>
          <a:p>
            <a:pPr algn="ctr">
              <a:lnSpc>
                <a:spcPct val="150000"/>
              </a:lnSpc>
            </a:pPr>
            <a:r>
              <a:rPr lang="vi-VN" sz="4000" b="1" dirty="0" smtClean="0">
                <a:solidFill>
                  <a:srgbClr val="FF0000"/>
                </a:solidFill>
              </a:rPr>
              <a:t>NĂM </a:t>
            </a:r>
            <a:r>
              <a:rPr lang="vi-VN" sz="4000" b="1" dirty="0" smtClean="0">
                <a:solidFill>
                  <a:srgbClr val="FF0000"/>
                </a:solidFill>
              </a:rPr>
              <a:t>QUỐC TẾ KỈ NIỆM </a:t>
            </a:r>
            <a:r>
              <a:rPr lang="en-US" sz="4000" b="1" dirty="0" smtClean="0">
                <a:solidFill>
                  <a:srgbClr val="FF0000"/>
                </a:solidFill>
              </a:rPr>
              <a:t>150 NĂM RA ĐỜI </a:t>
            </a:r>
            <a:r>
              <a:rPr lang="vi-VN" sz="4000" b="1" dirty="0" smtClean="0">
                <a:solidFill>
                  <a:srgbClr val="FF0000"/>
                </a:solidFill>
              </a:rPr>
              <a:t>‘BẢNG </a:t>
            </a:r>
            <a:r>
              <a:rPr lang="vi-VN" sz="4000" b="1" dirty="0" smtClean="0">
                <a:solidFill>
                  <a:srgbClr val="FF0000"/>
                </a:solidFill>
              </a:rPr>
              <a:t>HỆ THỐNG TUẦN HOÀN CÁC NGUYÊN TỐ HÓA HỌC’</a:t>
            </a:r>
            <a:endParaRPr lang="vi-VN" sz="4000" b="1" dirty="0">
              <a:solidFill>
                <a:srgbClr val="FF0000"/>
              </a:solidFill>
            </a:endParaRPr>
          </a:p>
        </p:txBody>
      </p:sp>
    </p:spTree>
    <p:extLst>
      <p:ext uri="{BB962C8B-B14F-4D97-AF65-F5344CB8AC3E}">
        <p14:creationId xmlns:p14="http://schemas.microsoft.com/office/powerpoint/2010/main" val="35876840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hlinkClick r:id="rId2" action="ppaction://hlinksldjump"/>
          </p:cNvPr>
          <p:cNvSpPr>
            <a:spLocks noChangeArrowheads="1"/>
          </p:cNvSpPr>
          <p:nvPr/>
        </p:nvSpPr>
        <p:spPr bwMode="auto">
          <a:xfrm>
            <a:off x="5867400" y="0"/>
            <a:ext cx="3276600" cy="126841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40963" name="Title 1"/>
          <p:cNvSpPr>
            <a:spLocks/>
          </p:cNvSpPr>
          <p:nvPr/>
        </p:nvSpPr>
        <p:spPr bwMode="auto">
          <a:xfrm>
            <a:off x="457200" y="274638"/>
            <a:ext cx="1828800" cy="715962"/>
          </a:xfrm>
          <a:prstGeom prst="rect">
            <a:avLst/>
          </a:prstGeom>
          <a:solidFill>
            <a:srgbClr val="FFFF00"/>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000" b="1" smtClean="0">
                <a:solidFill>
                  <a:srgbClr val="FF0000"/>
                </a:solidFill>
                <a:latin typeface="Times New Roman" pitchFamily="18" charset="0"/>
                <a:cs typeface="Times New Roman" pitchFamily="18" charset="0"/>
              </a:rPr>
              <a:t>Câu 7</a:t>
            </a:r>
          </a:p>
        </p:txBody>
      </p:sp>
      <p:sp>
        <p:nvSpPr>
          <p:cNvPr id="5" name="Rectangle 4"/>
          <p:cNvSpPr>
            <a:spLocks noChangeArrowheads="1"/>
          </p:cNvSpPr>
          <p:nvPr/>
        </p:nvSpPr>
        <p:spPr bwMode="auto">
          <a:xfrm>
            <a:off x="615950" y="1362075"/>
            <a:ext cx="8208963" cy="3429000"/>
          </a:xfrm>
          <a:prstGeom prst="rect">
            <a:avLst/>
          </a:prstGeom>
          <a:solidFill>
            <a:schemeClr val="bg1"/>
          </a:solidFill>
          <a:ln w="25400" algn="ctr">
            <a:solidFill>
              <a:schemeClr val="bg1"/>
            </a:solidFill>
            <a:miter lim="800000"/>
            <a:headEnd/>
            <a:tailEnd/>
          </a:ln>
        </p:spPr>
        <p:txBody>
          <a:bodyPr anchor="ctr"/>
          <a:lstStyle/>
          <a:p>
            <a:r>
              <a:rPr lang="pt-BR" sz="3200" dirty="0">
                <a:latin typeface="Times New Roman" pitchFamily="18" charset="0"/>
                <a:cs typeface="Times New Roman" pitchFamily="18" charset="0"/>
              </a:rPr>
              <a:t>Khi cho 0,6 g một kim loại nhóm IIA tác dụng với nước thu được 0,336 lit khí H</a:t>
            </a:r>
            <a:r>
              <a:rPr lang="pt-BR" sz="3200" baseline="-25000" dirty="0">
                <a:latin typeface="Times New Roman" pitchFamily="18" charset="0"/>
                <a:cs typeface="Times New Roman" pitchFamily="18" charset="0"/>
              </a:rPr>
              <a:t>2</a:t>
            </a:r>
            <a:r>
              <a:rPr lang="pt-BR" sz="3200" dirty="0">
                <a:latin typeface="Times New Roman" pitchFamily="18" charset="0"/>
                <a:cs typeface="Times New Roman" pitchFamily="18" charset="0"/>
              </a:rPr>
              <a:t>(đktc). Kim loại đó </a:t>
            </a:r>
            <a:r>
              <a:rPr lang="pt-BR" sz="3200" dirty="0" smtClean="0">
                <a:latin typeface="Times New Roman" pitchFamily="18" charset="0"/>
                <a:cs typeface="Times New Roman" pitchFamily="18" charset="0"/>
              </a:rPr>
              <a:t>là</a:t>
            </a:r>
          </a:p>
          <a:p>
            <a:endParaRPr lang="vi-VN" sz="2800" dirty="0">
              <a:latin typeface="Times New Roman" pitchFamily="18" charset="0"/>
              <a:cs typeface="Times New Roman" pitchFamily="18" charset="0"/>
            </a:endParaRPr>
          </a:p>
          <a:p>
            <a:r>
              <a:rPr lang="pt-BR" sz="2800" b="1" dirty="0" smtClean="0">
                <a:latin typeface="Times New Roman" pitchFamily="18" charset="0"/>
                <a:cs typeface="Times New Roman" pitchFamily="18" charset="0"/>
              </a:rPr>
              <a:t>A. </a:t>
            </a:r>
            <a:r>
              <a:rPr lang="pt-BR" sz="2800" dirty="0" smtClean="0">
                <a:latin typeface="Times New Roman" pitchFamily="18" charset="0"/>
                <a:cs typeface="Times New Roman" pitchFamily="18" charset="0"/>
              </a:rPr>
              <a:t>Ca </a:t>
            </a:r>
            <a:r>
              <a:rPr lang="pt-BR" sz="2800" dirty="0">
                <a:latin typeface="Times New Roman" pitchFamily="18" charset="0"/>
                <a:cs typeface="Times New Roman" pitchFamily="18" charset="0"/>
              </a:rPr>
              <a:t>(M=40)	</a:t>
            </a:r>
            <a:r>
              <a:rPr lang="pt-BR" sz="2800" dirty="0" smtClean="0">
                <a:latin typeface="Times New Roman" pitchFamily="18" charset="0"/>
                <a:cs typeface="Times New Roman" pitchFamily="18" charset="0"/>
              </a:rPr>
              <a:t>    </a:t>
            </a:r>
            <a:r>
              <a:rPr lang="pt-BR" sz="2800" b="1" dirty="0" smtClean="0">
                <a:latin typeface="Times New Roman" pitchFamily="18" charset="0"/>
                <a:cs typeface="Times New Roman" pitchFamily="18" charset="0"/>
              </a:rPr>
              <a:t>B</a:t>
            </a:r>
            <a:r>
              <a:rPr lang="pt-BR" sz="2800" b="1" dirty="0">
                <a:latin typeface="Times New Roman" pitchFamily="18" charset="0"/>
                <a:cs typeface="Times New Roman" pitchFamily="18" charset="0"/>
              </a:rPr>
              <a:t>. </a:t>
            </a:r>
            <a:r>
              <a:rPr lang="pt-BR" sz="2800" dirty="0">
                <a:latin typeface="Times New Roman" pitchFamily="18" charset="0"/>
                <a:cs typeface="Times New Roman" pitchFamily="18" charset="0"/>
              </a:rPr>
              <a:t>Sr (M=88)	</a:t>
            </a:r>
            <a:endParaRPr lang="pt-BR" sz="2800" dirty="0" smtClean="0">
              <a:latin typeface="Times New Roman" pitchFamily="18" charset="0"/>
              <a:cs typeface="Times New Roman" pitchFamily="18" charset="0"/>
            </a:endParaRPr>
          </a:p>
          <a:p>
            <a:r>
              <a:rPr lang="pt-BR" sz="2800" b="1" dirty="0" smtClean="0">
                <a:latin typeface="Times New Roman" pitchFamily="18" charset="0"/>
                <a:cs typeface="Times New Roman" pitchFamily="18" charset="0"/>
              </a:rPr>
              <a:t>C</a:t>
            </a:r>
            <a:r>
              <a:rPr lang="pt-BR" sz="2800" b="1" dirty="0">
                <a:latin typeface="Times New Roman" pitchFamily="18" charset="0"/>
                <a:cs typeface="Times New Roman" pitchFamily="18" charset="0"/>
              </a:rPr>
              <a:t>. </a:t>
            </a:r>
            <a:r>
              <a:rPr lang="pt-BR" sz="2800" dirty="0">
                <a:latin typeface="Times New Roman" pitchFamily="18" charset="0"/>
                <a:cs typeface="Times New Roman" pitchFamily="18" charset="0"/>
              </a:rPr>
              <a:t>Ba (M =137)	</a:t>
            </a:r>
            <a:r>
              <a:rPr lang="pt-BR" sz="2800" dirty="0" smtClean="0">
                <a:latin typeface="Times New Roman" pitchFamily="18" charset="0"/>
                <a:cs typeface="Times New Roman" pitchFamily="18" charset="0"/>
              </a:rPr>
              <a:t>    </a:t>
            </a:r>
            <a:r>
              <a:rPr lang="pt-BR" sz="2800" b="1" dirty="0" smtClean="0">
                <a:latin typeface="Times New Roman" pitchFamily="18" charset="0"/>
                <a:cs typeface="Times New Roman" pitchFamily="18" charset="0"/>
              </a:rPr>
              <a:t>D</a:t>
            </a:r>
            <a:r>
              <a:rPr lang="pt-BR" sz="2800" b="1" dirty="0">
                <a:latin typeface="Times New Roman" pitchFamily="18" charset="0"/>
                <a:cs typeface="Times New Roman" pitchFamily="18" charset="0"/>
              </a:rPr>
              <a:t>. </a:t>
            </a:r>
            <a:r>
              <a:rPr lang="pt-BR" sz="2800" dirty="0">
                <a:latin typeface="Times New Roman" pitchFamily="18" charset="0"/>
                <a:cs typeface="Times New Roman" pitchFamily="18" charset="0"/>
              </a:rPr>
              <a:t>Mg (M=24)</a:t>
            </a:r>
            <a:endParaRPr lang="vi-VN" sz="2800" dirty="0">
              <a:latin typeface="Times New Roman" pitchFamily="18" charset="0"/>
              <a:cs typeface="Times New Roman" pitchFamily="18" charset="0"/>
            </a:endParaRPr>
          </a:p>
        </p:txBody>
      </p:sp>
      <p:sp>
        <p:nvSpPr>
          <p:cNvPr id="6" name="Rounded Rectangle 5"/>
          <p:cNvSpPr/>
          <p:nvPr/>
        </p:nvSpPr>
        <p:spPr>
          <a:xfrm>
            <a:off x="2124075" y="5445125"/>
            <a:ext cx="5410200" cy="9906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6600" b="1" dirty="0" err="1">
                <a:solidFill>
                  <a:srgbClr val="000000"/>
                </a:solidFill>
                <a:latin typeface="Times New Roman" pitchFamily="18" charset="0"/>
                <a:cs typeface="Times New Roman" pitchFamily="18" charset="0"/>
              </a:rPr>
              <a:t>Câu</a:t>
            </a:r>
            <a:r>
              <a:rPr lang="en-US" sz="6600" b="1" dirty="0">
                <a:solidFill>
                  <a:srgbClr val="000000"/>
                </a:solidFill>
                <a:latin typeface="Times New Roman" pitchFamily="18" charset="0"/>
                <a:cs typeface="Times New Roman" pitchFamily="18" charset="0"/>
              </a:rPr>
              <a:t> A</a:t>
            </a:r>
          </a:p>
        </p:txBody>
      </p:sp>
      <p:sp>
        <p:nvSpPr>
          <p:cNvPr id="86022" name="AutoShape 6"/>
          <p:cNvSpPr>
            <a:spLocks noChangeArrowheads="1"/>
          </p:cNvSpPr>
          <p:nvPr/>
        </p:nvSpPr>
        <p:spPr bwMode="auto">
          <a:xfrm>
            <a:off x="250825" y="1196975"/>
            <a:ext cx="8713788" cy="3816350"/>
          </a:xfrm>
          <a:prstGeom prst="flowChartAlternateProcess">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pic>
        <p:nvPicPr>
          <p:cNvPr id="40967" name="Picture 7" descr="con-ong-do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229225"/>
            <a:ext cx="11271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457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6022"/>
                                        </p:tgtEl>
                                        <p:attrNameLst>
                                          <p:attrName>style.visibility</p:attrName>
                                        </p:attrNameLst>
                                      </p:cBhvr>
                                      <p:to>
                                        <p:strVal val="visible"/>
                                      </p:to>
                                    </p:set>
                                    <p:animEffect transition="in" filter="checkerboard(across)">
                                      <p:cBhvr>
                                        <p:cTn id="10" dur="500"/>
                                        <p:tgtEl>
                                          <p:spTgt spid="860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60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hlinkClick r:id="rId2" action="ppaction://hlinksldjump"/>
          </p:cNvPr>
          <p:cNvSpPr>
            <a:spLocks noChangeArrowheads="1"/>
          </p:cNvSpPr>
          <p:nvPr/>
        </p:nvSpPr>
        <p:spPr bwMode="auto">
          <a:xfrm>
            <a:off x="5867400" y="0"/>
            <a:ext cx="3276600" cy="126841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41987" name="Title 1"/>
          <p:cNvSpPr>
            <a:spLocks/>
          </p:cNvSpPr>
          <p:nvPr/>
        </p:nvSpPr>
        <p:spPr bwMode="auto">
          <a:xfrm>
            <a:off x="457200" y="274638"/>
            <a:ext cx="1828800" cy="715962"/>
          </a:xfrm>
          <a:prstGeom prst="rect">
            <a:avLst/>
          </a:prstGeom>
          <a:solidFill>
            <a:srgbClr val="FFFF00"/>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000" b="1" smtClean="0">
                <a:solidFill>
                  <a:srgbClr val="FF0000"/>
                </a:solidFill>
                <a:latin typeface="Times New Roman" pitchFamily="18" charset="0"/>
                <a:cs typeface="Times New Roman" pitchFamily="18" charset="0"/>
              </a:rPr>
              <a:t>Câu 8</a:t>
            </a:r>
          </a:p>
        </p:txBody>
      </p:sp>
      <p:sp>
        <p:nvSpPr>
          <p:cNvPr id="5" name="Rectangle 4"/>
          <p:cNvSpPr>
            <a:spLocks noChangeArrowheads="1"/>
          </p:cNvSpPr>
          <p:nvPr/>
        </p:nvSpPr>
        <p:spPr bwMode="auto">
          <a:xfrm>
            <a:off x="615950" y="1362075"/>
            <a:ext cx="8208963" cy="3429000"/>
          </a:xfrm>
          <a:prstGeom prst="rect">
            <a:avLst/>
          </a:prstGeom>
          <a:solidFill>
            <a:schemeClr val="bg1"/>
          </a:solidFill>
          <a:ln w="25400" algn="ctr">
            <a:solidFill>
              <a:schemeClr val="bg1"/>
            </a:solidFill>
            <a:miter lim="800000"/>
            <a:headEnd/>
            <a:tailEnd/>
          </a:ln>
        </p:spPr>
        <p:txBody>
          <a:bodyPr anchor="ctr"/>
          <a:lstStyle/>
          <a:p>
            <a:pPr algn="just">
              <a:spcBef>
                <a:spcPts val="300"/>
              </a:spcBef>
              <a:spcAft>
                <a:spcPts val="0"/>
              </a:spcAft>
            </a:pPr>
            <a:r>
              <a:rPr lang="es-ES" sz="3200" dirty="0" err="1" smtClean="0">
                <a:solidFill>
                  <a:srgbClr val="000000"/>
                </a:solidFill>
                <a:latin typeface="Times New Roman"/>
                <a:ea typeface="Times New Roman"/>
              </a:rPr>
              <a:t>Trong</a:t>
            </a:r>
            <a:r>
              <a:rPr lang="es-ES" sz="3200" dirty="0" smtClean="0">
                <a:solidFill>
                  <a:srgbClr val="000000"/>
                </a:solidFill>
                <a:latin typeface="Times New Roman"/>
                <a:ea typeface="Times New Roman"/>
              </a:rPr>
              <a:t> </a:t>
            </a:r>
            <a:r>
              <a:rPr lang="es-ES" sz="3200" dirty="0" err="1">
                <a:solidFill>
                  <a:srgbClr val="000000"/>
                </a:solidFill>
                <a:latin typeface="Times New Roman"/>
                <a:ea typeface="Times New Roman"/>
              </a:rPr>
              <a:t>bảng</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tuần</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hoàn</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các</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nguyên</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tố</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hoá</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học</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nguyên</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tố</a:t>
            </a:r>
            <a:r>
              <a:rPr lang="es-ES" sz="3200" dirty="0">
                <a:solidFill>
                  <a:srgbClr val="000000"/>
                </a:solidFill>
                <a:latin typeface="Times New Roman"/>
                <a:ea typeface="Times New Roman"/>
              </a:rPr>
              <a:t> X ở </a:t>
            </a:r>
            <a:r>
              <a:rPr lang="es-ES" sz="3200" dirty="0" err="1">
                <a:solidFill>
                  <a:srgbClr val="000000"/>
                </a:solidFill>
                <a:latin typeface="Times New Roman"/>
                <a:ea typeface="Times New Roman"/>
              </a:rPr>
              <a:t>nhóm</a:t>
            </a:r>
            <a:r>
              <a:rPr lang="es-ES" sz="3200" dirty="0">
                <a:solidFill>
                  <a:srgbClr val="000000"/>
                </a:solidFill>
                <a:latin typeface="Times New Roman"/>
                <a:ea typeface="Times New Roman"/>
              </a:rPr>
              <a:t> IA, </a:t>
            </a:r>
            <a:r>
              <a:rPr lang="es-ES" sz="3200" dirty="0" err="1">
                <a:solidFill>
                  <a:srgbClr val="000000"/>
                </a:solidFill>
                <a:latin typeface="Times New Roman"/>
                <a:ea typeface="Times New Roman"/>
              </a:rPr>
              <a:t>nguyên</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tố</a:t>
            </a:r>
            <a:r>
              <a:rPr lang="es-ES" sz="3200" dirty="0">
                <a:solidFill>
                  <a:srgbClr val="000000"/>
                </a:solidFill>
                <a:latin typeface="Times New Roman"/>
                <a:ea typeface="Times New Roman"/>
              </a:rPr>
              <a:t> Y ở </a:t>
            </a:r>
            <a:r>
              <a:rPr lang="es-ES" sz="3200" dirty="0" err="1">
                <a:solidFill>
                  <a:srgbClr val="000000"/>
                </a:solidFill>
                <a:latin typeface="Times New Roman"/>
                <a:ea typeface="Times New Roman"/>
              </a:rPr>
              <a:t>nhóm</a:t>
            </a:r>
            <a:r>
              <a:rPr lang="es-ES" sz="3200" dirty="0">
                <a:solidFill>
                  <a:srgbClr val="000000"/>
                </a:solidFill>
                <a:latin typeface="Times New Roman"/>
                <a:ea typeface="Times New Roman"/>
              </a:rPr>
              <a:t> VIA. </a:t>
            </a:r>
            <a:r>
              <a:rPr lang="es-ES" sz="3200" dirty="0" err="1">
                <a:solidFill>
                  <a:srgbClr val="000000"/>
                </a:solidFill>
                <a:latin typeface="Times New Roman"/>
                <a:ea typeface="Times New Roman"/>
              </a:rPr>
              <a:t>Công</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thức</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của</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hợp</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chất</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tạo</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thành</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từ</a:t>
            </a:r>
            <a:r>
              <a:rPr lang="es-ES" sz="3200" dirty="0">
                <a:solidFill>
                  <a:srgbClr val="000000"/>
                </a:solidFill>
                <a:latin typeface="Times New Roman"/>
                <a:ea typeface="Times New Roman"/>
              </a:rPr>
              <a:t> 2 </a:t>
            </a:r>
            <a:r>
              <a:rPr lang="es-ES" sz="3200" dirty="0" err="1">
                <a:solidFill>
                  <a:srgbClr val="000000"/>
                </a:solidFill>
                <a:latin typeface="Times New Roman"/>
                <a:ea typeface="Times New Roman"/>
              </a:rPr>
              <a:t>nguyên</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tố</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trên</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có</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dạng</a:t>
            </a:r>
            <a:r>
              <a:rPr lang="es-ES" sz="3200" dirty="0">
                <a:solidFill>
                  <a:srgbClr val="000000"/>
                </a:solidFill>
                <a:latin typeface="Times New Roman"/>
                <a:ea typeface="Times New Roman"/>
              </a:rPr>
              <a:t> </a:t>
            </a:r>
            <a:r>
              <a:rPr lang="es-ES" sz="3200" dirty="0" err="1">
                <a:solidFill>
                  <a:srgbClr val="000000"/>
                </a:solidFill>
                <a:latin typeface="Times New Roman"/>
                <a:ea typeface="Times New Roman"/>
              </a:rPr>
              <a:t>là</a:t>
            </a:r>
            <a:endParaRPr lang="vi-VN" sz="3200" dirty="0">
              <a:latin typeface="Times New Roman"/>
              <a:ea typeface="Times New Roman"/>
            </a:endParaRPr>
          </a:p>
          <a:p>
            <a:pPr indent="179705">
              <a:spcAft>
                <a:spcPts val="0"/>
              </a:spcAft>
              <a:tabLst>
                <a:tab pos="1654175" algn="l"/>
                <a:tab pos="3133725" algn="l"/>
                <a:tab pos="4613275" algn="l"/>
              </a:tabLst>
            </a:pPr>
            <a:r>
              <a:rPr lang="es-ES" sz="3200" b="1" dirty="0" smtClean="0">
                <a:solidFill>
                  <a:srgbClr val="000000"/>
                </a:solidFill>
                <a:latin typeface="Times New Roman"/>
                <a:ea typeface="Times New Roman"/>
              </a:rPr>
              <a:t>A. </a:t>
            </a:r>
            <a:r>
              <a:rPr lang="es-ES" sz="3200" dirty="0" smtClean="0">
                <a:solidFill>
                  <a:srgbClr val="000000"/>
                </a:solidFill>
                <a:latin typeface="Times New Roman"/>
                <a:ea typeface="Times New Roman"/>
              </a:rPr>
              <a:t>X</a:t>
            </a:r>
            <a:r>
              <a:rPr lang="es-ES" sz="3200" baseline="-25000" dirty="0" smtClean="0">
                <a:solidFill>
                  <a:srgbClr val="000000"/>
                </a:solidFill>
                <a:latin typeface="Times New Roman"/>
                <a:ea typeface="Times New Roman"/>
              </a:rPr>
              <a:t>2</a:t>
            </a:r>
            <a:r>
              <a:rPr lang="es-ES" sz="3200" dirty="0" smtClean="0">
                <a:solidFill>
                  <a:srgbClr val="000000"/>
                </a:solidFill>
                <a:latin typeface="Times New Roman"/>
                <a:ea typeface="Times New Roman"/>
              </a:rPr>
              <a:t>Y</a:t>
            </a:r>
            <a:r>
              <a:rPr lang="es-ES" sz="3200" dirty="0">
                <a:solidFill>
                  <a:srgbClr val="000000"/>
                </a:solidFill>
                <a:latin typeface="Times New Roman"/>
                <a:ea typeface="Times New Roman"/>
              </a:rPr>
              <a:t>.</a:t>
            </a:r>
            <a:r>
              <a:rPr lang="es-ES" sz="3200" dirty="0">
                <a:latin typeface="Times New Roman"/>
                <a:ea typeface="Times New Roman"/>
              </a:rPr>
              <a:t>	</a:t>
            </a:r>
            <a:r>
              <a:rPr lang="es-ES" sz="3200" dirty="0" smtClean="0">
                <a:latin typeface="Times New Roman"/>
                <a:ea typeface="Times New Roman"/>
              </a:rPr>
              <a:t>   </a:t>
            </a:r>
            <a:r>
              <a:rPr lang="es-ES" sz="3200" b="1" dirty="0" smtClean="0">
                <a:solidFill>
                  <a:srgbClr val="000000"/>
                </a:solidFill>
                <a:latin typeface="Times New Roman"/>
                <a:ea typeface="Times New Roman"/>
              </a:rPr>
              <a:t>B</a:t>
            </a:r>
            <a:r>
              <a:rPr lang="es-ES" sz="3200" b="1" dirty="0">
                <a:solidFill>
                  <a:srgbClr val="000000"/>
                </a:solidFill>
                <a:latin typeface="Times New Roman"/>
                <a:ea typeface="Times New Roman"/>
              </a:rPr>
              <a:t>. </a:t>
            </a:r>
            <a:r>
              <a:rPr lang="es-ES" sz="3200" dirty="0" smtClean="0">
                <a:solidFill>
                  <a:srgbClr val="000000"/>
                </a:solidFill>
                <a:latin typeface="Times New Roman"/>
                <a:ea typeface="Times New Roman"/>
              </a:rPr>
              <a:t>XY</a:t>
            </a:r>
            <a:r>
              <a:rPr lang="es-ES" sz="3200" baseline="-25000" dirty="0" smtClean="0">
                <a:solidFill>
                  <a:srgbClr val="000000"/>
                </a:solidFill>
                <a:latin typeface="Times New Roman"/>
                <a:ea typeface="Times New Roman"/>
              </a:rPr>
              <a:t>6</a:t>
            </a:r>
            <a:r>
              <a:rPr lang="es-ES" sz="3200" dirty="0" smtClean="0">
                <a:solidFill>
                  <a:srgbClr val="000000"/>
                </a:solidFill>
                <a:latin typeface="Times New Roman"/>
                <a:ea typeface="Times New Roman"/>
              </a:rPr>
              <a:t>.</a:t>
            </a:r>
            <a:r>
              <a:rPr lang="es-ES" sz="3200" dirty="0">
                <a:latin typeface="Times New Roman"/>
                <a:ea typeface="Times New Roman"/>
              </a:rPr>
              <a:t> </a:t>
            </a:r>
            <a:r>
              <a:rPr lang="es-ES" sz="3200" dirty="0" smtClean="0">
                <a:latin typeface="Times New Roman"/>
                <a:ea typeface="Times New Roman"/>
              </a:rPr>
              <a:t>      </a:t>
            </a:r>
            <a:r>
              <a:rPr lang="es-ES" sz="3200" b="1" dirty="0" smtClean="0">
                <a:solidFill>
                  <a:srgbClr val="000000"/>
                </a:solidFill>
                <a:latin typeface="Times New Roman"/>
                <a:ea typeface="Times New Roman"/>
              </a:rPr>
              <a:t>C</a:t>
            </a:r>
            <a:r>
              <a:rPr lang="es-ES" sz="3200" b="1" dirty="0">
                <a:solidFill>
                  <a:srgbClr val="000000"/>
                </a:solidFill>
                <a:latin typeface="Times New Roman"/>
                <a:ea typeface="Times New Roman"/>
              </a:rPr>
              <a:t>. </a:t>
            </a:r>
            <a:r>
              <a:rPr lang="es-ES" sz="3200" dirty="0">
                <a:solidFill>
                  <a:srgbClr val="000000"/>
                </a:solidFill>
                <a:latin typeface="Times New Roman"/>
                <a:ea typeface="Times New Roman"/>
              </a:rPr>
              <a:t>X</a:t>
            </a:r>
            <a:r>
              <a:rPr lang="es-ES" sz="3200" baseline="-25000" dirty="0">
                <a:solidFill>
                  <a:srgbClr val="000000"/>
                </a:solidFill>
                <a:latin typeface="Times New Roman"/>
                <a:ea typeface="Times New Roman"/>
              </a:rPr>
              <a:t>6</a:t>
            </a:r>
            <a:r>
              <a:rPr lang="es-ES" sz="3200" dirty="0">
                <a:solidFill>
                  <a:srgbClr val="000000"/>
                </a:solidFill>
                <a:latin typeface="Times New Roman"/>
                <a:ea typeface="Times New Roman"/>
              </a:rPr>
              <a:t>Y.</a:t>
            </a:r>
            <a:r>
              <a:rPr lang="es-ES" sz="3200" dirty="0">
                <a:latin typeface="Times New Roman"/>
                <a:ea typeface="Times New Roman"/>
              </a:rPr>
              <a:t>	</a:t>
            </a:r>
            <a:r>
              <a:rPr lang="es-ES" sz="3200" b="1" dirty="0">
                <a:solidFill>
                  <a:srgbClr val="000000"/>
                </a:solidFill>
                <a:latin typeface="Times New Roman"/>
                <a:ea typeface="Times New Roman"/>
              </a:rPr>
              <a:t>D. </a:t>
            </a:r>
            <a:r>
              <a:rPr lang="es-ES" sz="3200" dirty="0" smtClean="0">
                <a:solidFill>
                  <a:srgbClr val="000000"/>
                </a:solidFill>
                <a:latin typeface="Times New Roman"/>
                <a:ea typeface="Times New Roman"/>
              </a:rPr>
              <a:t>XY</a:t>
            </a:r>
            <a:r>
              <a:rPr lang="es-ES" sz="3200" baseline="-25000" dirty="0" smtClean="0">
                <a:solidFill>
                  <a:srgbClr val="000000"/>
                </a:solidFill>
                <a:latin typeface="Times New Roman"/>
                <a:ea typeface="Times New Roman"/>
              </a:rPr>
              <a:t>2</a:t>
            </a:r>
            <a:r>
              <a:rPr lang="es-ES" sz="3200" dirty="0">
                <a:solidFill>
                  <a:srgbClr val="000000"/>
                </a:solidFill>
                <a:latin typeface="Times New Roman"/>
                <a:ea typeface="Times New Roman"/>
              </a:rPr>
              <a:t>.</a:t>
            </a:r>
            <a:endParaRPr lang="vi-VN" sz="3200" dirty="0">
              <a:effectLst/>
              <a:latin typeface="Times New Roman"/>
              <a:ea typeface="Times New Roman"/>
            </a:endParaRPr>
          </a:p>
        </p:txBody>
      </p:sp>
      <p:sp>
        <p:nvSpPr>
          <p:cNvPr id="6" name="Rounded Rectangle 5"/>
          <p:cNvSpPr/>
          <p:nvPr/>
        </p:nvSpPr>
        <p:spPr>
          <a:xfrm>
            <a:off x="2124075" y="5445125"/>
            <a:ext cx="5410200" cy="9906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6600" b="1" dirty="0" err="1">
                <a:solidFill>
                  <a:srgbClr val="000000"/>
                </a:solidFill>
                <a:latin typeface="Times New Roman" pitchFamily="18" charset="0"/>
                <a:cs typeface="Times New Roman" pitchFamily="18" charset="0"/>
              </a:rPr>
              <a:t>Câu</a:t>
            </a:r>
            <a:r>
              <a:rPr lang="en-US" sz="6600" b="1" dirty="0">
                <a:solidFill>
                  <a:srgbClr val="000000"/>
                </a:solidFill>
                <a:latin typeface="Times New Roman" pitchFamily="18" charset="0"/>
                <a:cs typeface="Times New Roman" pitchFamily="18" charset="0"/>
              </a:rPr>
              <a:t> </a:t>
            </a:r>
            <a:r>
              <a:rPr lang="en-US" sz="6600" b="1" dirty="0" smtClean="0">
                <a:solidFill>
                  <a:srgbClr val="000000"/>
                </a:solidFill>
                <a:latin typeface="Times New Roman" pitchFamily="18" charset="0"/>
                <a:cs typeface="Times New Roman" pitchFamily="18" charset="0"/>
              </a:rPr>
              <a:t>A</a:t>
            </a:r>
            <a:endParaRPr lang="en-US" sz="6600" b="1" dirty="0">
              <a:solidFill>
                <a:srgbClr val="000000"/>
              </a:solidFill>
              <a:latin typeface="Times New Roman" pitchFamily="18" charset="0"/>
              <a:cs typeface="Times New Roman" pitchFamily="18" charset="0"/>
            </a:endParaRPr>
          </a:p>
        </p:txBody>
      </p:sp>
      <p:sp>
        <p:nvSpPr>
          <p:cNvPr id="87046" name="AutoShape 6"/>
          <p:cNvSpPr>
            <a:spLocks noChangeArrowheads="1"/>
          </p:cNvSpPr>
          <p:nvPr/>
        </p:nvSpPr>
        <p:spPr bwMode="auto">
          <a:xfrm>
            <a:off x="250825" y="1196975"/>
            <a:ext cx="8713788" cy="3816350"/>
          </a:xfrm>
          <a:prstGeom prst="flowChartAlternateProcess">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pic>
        <p:nvPicPr>
          <p:cNvPr id="41991" name="Picture 7" descr="con-ong-do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229225"/>
            <a:ext cx="11271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3781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7046"/>
                                        </p:tgtEl>
                                        <p:attrNameLst>
                                          <p:attrName>style.visibility</p:attrName>
                                        </p:attrNameLst>
                                      </p:cBhvr>
                                      <p:to>
                                        <p:strVal val="visible"/>
                                      </p:to>
                                    </p:set>
                                    <p:animEffect transition="in" filter="checkerboard(across)">
                                      <p:cBhvr>
                                        <p:cTn id="10" dur="500"/>
                                        <p:tgtEl>
                                          <p:spTgt spid="8704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704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4930" name="Picture 2" descr="1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09600"/>
            <a:ext cx="47244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 Box 3"/>
          <p:cNvSpPr txBox="1">
            <a:spLocks noChangeArrowheads="1"/>
          </p:cNvSpPr>
          <p:nvPr/>
        </p:nvSpPr>
        <p:spPr bwMode="auto">
          <a:xfrm>
            <a:off x="5503863" y="2349500"/>
            <a:ext cx="3048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3600" b="1" dirty="0" smtClean="0">
                <a:solidFill>
                  <a:srgbClr val="FFFF00"/>
                </a:solidFill>
              </a:rPr>
              <a:t>VẬN DỤNG, MỞ RỘNG</a:t>
            </a:r>
          </a:p>
        </p:txBody>
      </p:sp>
      <p:grpSp>
        <p:nvGrpSpPr>
          <p:cNvPr id="32772" name="Group 12"/>
          <p:cNvGrpSpPr>
            <a:grpSpLocks/>
          </p:cNvGrpSpPr>
          <p:nvPr/>
        </p:nvGrpSpPr>
        <p:grpSpPr bwMode="auto">
          <a:xfrm>
            <a:off x="5410200" y="4114800"/>
            <a:ext cx="381000" cy="381000"/>
            <a:chOff x="2078" y="1680"/>
            <a:chExt cx="1615" cy="1615"/>
          </a:xfrm>
        </p:grpSpPr>
        <p:sp>
          <p:nvSpPr>
            <p:cNvPr id="32868" name="Oval 13"/>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69" name="Oval 14"/>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43" name="Oval 15"/>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71" name="Oval 16"/>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45" name="Oval 17"/>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73" name="Oval 18"/>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73" name="Group 19"/>
          <p:cNvGrpSpPr>
            <a:grpSpLocks/>
          </p:cNvGrpSpPr>
          <p:nvPr/>
        </p:nvGrpSpPr>
        <p:grpSpPr bwMode="auto">
          <a:xfrm>
            <a:off x="6477000" y="4724400"/>
            <a:ext cx="381000" cy="381000"/>
            <a:chOff x="2078" y="1680"/>
            <a:chExt cx="1615" cy="1615"/>
          </a:xfrm>
        </p:grpSpPr>
        <p:sp>
          <p:nvSpPr>
            <p:cNvPr id="32862" name="Oval 20"/>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63" name="Oval 21"/>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50" name="Oval 22"/>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65" name="Oval 23"/>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52" name="Oval 24"/>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67" name="Oval 25"/>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74" name="Group 26"/>
          <p:cNvGrpSpPr>
            <a:grpSpLocks/>
          </p:cNvGrpSpPr>
          <p:nvPr/>
        </p:nvGrpSpPr>
        <p:grpSpPr bwMode="auto">
          <a:xfrm>
            <a:off x="7772400" y="4419600"/>
            <a:ext cx="381000" cy="381000"/>
            <a:chOff x="2078" y="1680"/>
            <a:chExt cx="1615" cy="1615"/>
          </a:xfrm>
        </p:grpSpPr>
        <p:sp>
          <p:nvSpPr>
            <p:cNvPr id="32856" name="Oval 2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57" name="Oval 2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57" name="Oval 29"/>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59" name="Oval 30"/>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59" name="Oval 31"/>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61" name="Oval 32"/>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75" name="Group 33"/>
          <p:cNvGrpSpPr>
            <a:grpSpLocks/>
          </p:cNvGrpSpPr>
          <p:nvPr/>
        </p:nvGrpSpPr>
        <p:grpSpPr bwMode="auto">
          <a:xfrm>
            <a:off x="8534400" y="3505200"/>
            <a:ext cx="355600" cy="381000"/>
            <a:chOff x="2078" y="1680"/>
            <a:chExt cx="1615" cy="1615"/>
          </a:xfrm>
        </p:grpSpPr>
        <p:sp>
          <p:nvSpPr>
            <p:cNvPr id="32850" name="Oval 3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51" name="Oval 3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64" name="Oval 36"/>
            <p:cNvSpPr>
              <a:spLocks noChangeArrowheads="1"/>
            </p:cNvSpPr>
            <p:nvPr/>
          </p:nvSpPr>
          <p:spPr bwMode="gray">
            <a:xfrm>
              <a:off x="2251" y="1855"/>
              <a:ext cx="1262"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53" name="Oval 37"/>
            <p:cNvSpPr>
              <a:spLocks noChangeArrowheads="1"/>
            </p:cNvSpPr>
            <p:nvPr/>
          </p:nvSpPr>
          <p:spPr bwMode="gray">
            <a:xfrm>
              <a:off x="2254" y="1856"/>
              <a:ext cx="1262" cy="1264"/>
            </a:xfrm>
            <a:prstGeom prst="ellipse">
              <a:avLst/>
            </a:prstGeom>
            <a:gradFill rotWithShape="1">
              <a:gsLst>
                <a:gs pos="0">
                  <a:srgbClr val="000000"/>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66" name="Oval 38"/>
            <p:cNvSpPr>
              <a:spLocks noChangeArrowheads="1"/>
            </p:cNvSpPr>
            <p:nvPr/>
          </p:nvSpPr>
          <p:spPr bwMode="gray">
            <a:xfrm>
              <a:off x="2338" y="1936"/>
              <a:ext cx="1096"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55" name="Oval 39"/>
            <p:cNvSpPr>
              <a:spLocks noChangeArrowheads="1"/>
            </p:cNvSpPr>
            <p:nvPr/>
          </p:nvSpPr>
          <p:spPr bwMode="gray">
            <a:xfrm>
              <a:off x="2337" y="1939"/>
              <a:ext cx="1096" cy="1098"/>
            </a:xfrm>
            <a:prstGeom prst="ellipse">
              <a:avLst/>
            </a:prstGeom>
            <a:gradFill rotWithShape="1">
              <a:gsLst>
                <a:gs pos="0">
                  <a:srgbClr val="E35E23"/>
                </a:gs>
                <a:gs pos="100000">
                  <a:srgbClr val="6E2E1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76" name="Group 40"/>
          <p:cNvGrpSpPr>
            <a:grpSpLocks/>
          </p:cNvGrpSpPr>
          <p:nvPr/>
        </p:nvGrpSpPr>
        <p:grpSpPr bwMode="auto">
          <a:xfrm>
            <a:off x="5029200" y="1905000"/>
            <a:ext cx="381000" cy="381000"/>
            <a:chOff x="2078" y="1680"/>
            <a:chExt cx="1615" cy="1615"/>
          </a:xfrm>
        </p:grpSpPr>
        <p:sp>
          <p:nvSpPr>
            <p:cNvPr id="32844" name="Oval 4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45" name="Oval 4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71" name="Oval 43"/>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47" name="Oval 44"/>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73" name="Oval 45"/>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49" name="Oval 46"/>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77" name="Group 47"/>
          <p:cNvGrpSpPr>
            <a:grpSpLocks/>
          </p:cNvGrpSpPr>
          <p:nvPr/>
        </p:nvGrpSpPr>
        <p:grpSpPr bwMode="auto">
          <a:xfrm>
            <a:off x="5819775" y="1143000"/>
            <a:ext cx="381000" cy="381000"/>
            <a:chOff x="2078" y="1680"/>
            <a:chExt cx="1615" cy="1615"/>
          </a:xfrm>
        </p:grpSpPr>
        <p:sp>
          <p:nvSpPr>
            <p:cNvPr id="32838" name="Oval 4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39" name="Oval 4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78" name="Oval 50"/>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41" name="Oval 51"/>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80" name="Oval 52"/>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43" name="Oval 53"/>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78" name="Group 54"/>
          <p:cNvGrpSpPr>
            <a:grpSpLocks/>
          </p:cNvGrpSpPr>
          <p:nvPr/>
        </p:nvGrpSpPr>
        <p:grpSpPr bwMode="auto">
          <a:xfrm>
            <a:off x="7010400" y="901700"/>
            <a:ext cx="381000" cy="381000"/>
            <a:chOff x="2078" y="1680"/>
            <a:chExt cx="1615" cy="1615"/>
          </a:xfrm>
        </p:grpSpPr>
        <p:sp>
          <p:nvSpPr>
            <p:cNvPr id="32832" name="Oval 5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33" name="Oval 5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85" name="Oval 5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35" name="Oval 58"/>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87" name="Oval 5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37" name="Oval 60"/>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79" name="Group 61"/>
          <p:cNvGrpSpPr>
            <a:grpSpLocks/>
          </p:cNvGrpSpPr>
          <p:nvPr/>
        </p:nvGrpSpPr>
        <p:grpSpPr bwMode="auto">
          <a:xfrm>
            <a:off x="8048625" y="1403350"/>
            <a:ext cx="381000" cy="381000"/>
            <a:chOff x="2078" y="1680"/>
            <a:chExt cx="1615" cy="1615"/>
          </a:xfrm>
        </p:grpSpPr>
        <p:sp>
          <p:nvSpPr>
            <p:cNvPr id="32826" name="Oval 62"/>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27" name="Oval 63"/>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92" name="Oval 64"/>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29" name="Oval 65"/>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4994" name="Oval 66"/>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31" name="Oval 67"/>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80" name="Group 68"/>
          <p:cNvGrpSpPr>
            <a:grpSpLocks/>
          </p:cNvGrpSpPr>
          <p:nvPr/>
        </p:nvGrpSpPr>
        <p:grpSpPr bwMode="auto">
          <a:xfrm>
            <a:off x="8610600" y="2286000"/>
            <a:ext cx="355600" cy="381000"/>
            <a:chOff x="2078" y="1680"/>
            <a:chExt cx="1615" cy="1615"/>
          </a:xfrm>
        </p:grpSpPr>
        <p:sp>
          <p:nvSpPr>
            <p:cNvPr id="32820" name="Oval 69"/>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21" name="Oval 70"/>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4999" name="Oval 71"/>
            <p:cNvSpPr>
              <a:spLocks noChangeArrowheads="1"/>
            </p:cNvSpPr>
            <p:nvPr/>
          </p:nvSpPr>
          <p:spPr bwMode="gray">
            <a:xfrm>
              <a:off x="2251" y="1855"/>
              <a:ext cx="1262"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23" name="Oval 72"/>
            <p:cNvSpPr>
              <a:spLocks noChangeArrowheads="1"/>
            </p:cNvSpPr>
            <p:nvPr/>
          </p:nvSpPr>
          <p:spPr bwMode="gray">
            <a:xfrm>
              <a:off x="2254" y="1856"/>
              <a:ext cx="1262" cy="1264"/>
            </a:xfrm>
            <a:prstGeom prst="ellipse">
              <a:avLst/>
            </a:prstGeom>
            <a:gradFill rotWithShape="1">
              <a:gsLst>
                <a:gs pos="0">
                  <a:srgbClr val="000000"/>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5001" name="Oval 73"/>
            <p:cNvSpPr>
              <a:spLocks noChangeArrowheads="1"/>
            </p:cNvSpPr>
            <p:nvPr/>
          </p:nvSpPr>
          <p:spPr bwMode="gray">
            <a:xfrm>
              <a:off x="2338" y="1936"/>
              <a:ext cx="1096"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25" name="Oval 74"/>
            <p:cNvSpPr>
              <a:spLocks noChangeArrowheads="1"/>
            </p:cNvSpPr>
            <p:nvPr/>
          </p:nvSpPr>
          <p:spPr bwMode="gray">
            <a:xfrm>
              <a:off x="2337" y="1939"/>
              <a:ext cx="1096" cy="1098"/>
            </a:xfrm>
            <a:prstGeom prst="ellipse">
              <a:avLst/>
            </a:prstGeom>
            <a:gradFill rotWithShape="1">
              <a:gsLst>
                <a:gs pos="0">
                  <a:srgbClr val="E35E23"/>
                </a:gs>
                <a:gs pos="100000">
                  <a:srgbClr val="6E2E1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grpSp>
        <p:nvGrpSpPr>
          <p:cNvPr id="32781" name="Group 75"/>
          <p:cNvGrpSpPr>
            <a:grpSpLocks/>
          </p:cNvGrpSpPr>
          <p:nvPr/>
        </p:nvGrpSpPr>
        <p:grpSpPr bwMode="auto">
          <a:xfrm>
            <a:off x="4876800" y="3048000"/>
            <a:ext cx="381000" cy="381000"/>
            <a:chOff x="2078" y="1680"/>
            <a:chExt cx="1615" cy="1615"/>
          </a:xfrm>
        </p:grpSpPr>
        <p:sp>
          <p:nvSpPr>
            <p:cNvPr id="32814" name="Oval 76"/>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15" name="Oval 77"/>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5006" name="Oval 78"/>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17" name="Oval 79"/>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5008" name="Oval 80"/>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19" name="Oval 81"/>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pic>
        <p:nvPicPr>
          <p:cNvPr id="32782" name="Picture 83" descr="0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37281">
            <a:off x="144463" y="160338"/>
            <a:ext cx="8540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83" name="Group 84"/>
          <p:cNvGrpSpPr>
            <a:grpSpLocks/>
          </p:cNvGrpSpPr>
          <p:nvPr/>
        </p:nvGrpSpPr>
        <p:grpSpPr bwMode="auto">
          <a:xfrm>
            <a:off x="990600" y="152400"/>
            <a:ext cx="635000" cy="685800"/>
            <a:chOff x="624" y="96"/>
            <a:chExt cx="400" cy="432"/>
          </a:xfrm>
        </p:grpSpPr>
        <p:sp>
          <p:nvSpPr>
            <p:cNvPr id="32810" name="Freeform 85"/>
            <p:cNvSpPr>
              <a:spLocks/>
            </p:cNvSpPr>
            <p:nvPr/>
          </p:nvSpPr>
          <p:spPr bwMode="auto">
            <a:xfrm>
              <a:off x="624" y="240"/>
              <a:ext cx="112" cy="288"/>
            </a:xfrm>
            <a:custGeom>
              <a:avLst/>
              <a:gdLst>
                <a:gd name="T0" fmla="*/ 0 w 112"/>
                <a:gd name="T1" fmla="*/ 0 h 288"/>
                <a:gd name="T2" fmla="*/ 96 w 112"/>
                <a:gd name="T3" fmla="*/ 96 h 288"/>
                <a:gd name="T4" fmla="*/ 96 w 112"/>
                <a:gd name="T5" fmla="*/ 288 h 288"/>
                <a:gd name="T6" fmla="*/ 0 60000 65536"/>
                <a:gd name="T7" fmla="*/ 0 60000 65536"/>
                <a:gd name="T8" fmla="*/ 0 60000 65536"/>
              </a:gdLst>
              <a:ahLst/>
              <a:cxnLst>
                <a:cxn ang="T6">
                  <a:pos x="T0" y="T1"/>
                </a:cxn>
                <a:cxn ang="T7">
                  <a:pos x="T2" y="T3"/>
                </a:cxn>
                <a:cxn ang="T8">
                  <a:pos x="T4" y="T5"/>
                </a:cxn>
              </a:cxnLst>
              <a:rect l="0" t="0" r="r" b="b"/>
              <a:pathLst>
                <a:path w="112" h="288">
                  <a:moveTo>
                    <a:pt x="0" y="0"/>
                  </a:moveTo>
                  <a:cubicBezTo>
                    <a:pt x="40" y="24"/>
                    <a:pt x="80" y="48"/>
                    <a:pt x="96" y="96"/>
                  </a:cubicBezTo>
                  <a:cubicBezTo>
                    <a:pt x="112" y="144"/>
                    <a:pt x="104" y="216"/>
                    <a:pt x="96"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smtClean="0">
                <a:solidFill>
                  <a:srgbClr val="000000"/>
                </a:solidFill>
              </a:endParaRPr>
            </a:p>
          </p:txBody>
        </p:sp>
        <p:sp>
          <p:nvSpPr>
            <p:cNvPr id="32811" name="Freeform 86"/>
            <p:cNvSpPr>
              <a:spLocks/>
            </p:cNvSpPr>
            <p:nvPr/>
          </p:nvSpPr>
          <p:spPr bwMode="auto">
            <a:xfrm>
              <a:off x="720" y="192"/>
              <a:ext cx="112" cy="288"/>
            </a:xfrm>
            <a:custGeom>
              <a:avLst/>
              <a:gdLst>
                <a:gd name="T0" fmla="*/ 0 w 112"/>
                <a:gd name="T1" fmla="*/ 0 h 288"/>
                <a:gd name="T2" fmla="*/ 96 w 112"/>
                <a:gd name="T3" fmla="*/ 96 h 288"/>
                <a:gd name="T4" fmla="*/ 96 w 112"/>
                <a:gd name="T5" fmla="*/ 288 h 288"/>
                <a:gd name="T6" fmla="*/ 0 60000 65536"/>
                <a:gd name="T7" fmla="*/ 0 60000 65536"/>
                <a:gd name="T8" fmla="*/ 0 60000 65536"/>
              </a:gdLst>
              <a:ahLst/>
              <a:cxnLst>
                <a:cxn ang="T6">
                  <a:pos x="T0" y="T1"/>
                </a:cxn>
                <a:cxn ang="T7">
                  <a:pos x="T2" y="T3"/>
                </a:cxn>
                <a:cxn ang="T8">
                  <a:pos x="T4" y="T5"/>
                </a:cxn>
              </a:cxnLst>
              <a:rect l="0" t="0" r="r" b="b"/>
              <a:pathLst>
                <a:path w="112" h="288">
                  <a:moveTo>
                    <a:pt x="0" y="0"/>
                  </a:moveTo>
                  <a:cubicBezTo>
                    <a:pt x="40" y="24"/>
                    <a:pt x="80" y="48"/>
                    <a:pt x="96" y="96"/>
                  </a:cubicBezTo>
                  <a:cubicBezTo>
                    <a:pt x="112" y="144"/>
                    <a:pt x="104" y="216"/>
                    <a:pt x="96"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smtClean="0">
                <a:solidFill>
                  <a:srgbClr val="000000"/>
                </a:solidFill>
              </a:endParaRPr>
            </a:p>
          </p:txBody>
        </p:sp>
        <p:sp>
          <p:nvSpPr>
            <p:cNvPr id="32812" name="Freeform 87"/>
            <p:cNvSpPr>
              <a:spLocks/>
            </p:cNvSpPr>
            <p:nvPr/>
          </p:nvSpPr>
          <p:spPr bwMode="auto">
            <a:xfrm>
              <a:off x="816" y="144"/>
              <a:ext cx="112" cy="288"/>
            </a:xfrm>
            <a:custGeom>
              <a:avLst/>
              <a:gdLst>
                <a:gd name="T0" fmla="*/ 0 w 112"/>
                <a:gd name="T1" fmla="*/ 0 h 288"/>
                <a:gd name="T2" fmla="*/ 96 w 112"/>
                <a:gd name="T3" fmla="*/ 96 h 288"/>
                <a:gd name="T4" fmla="*/ 96 w 112"/>
                <a:gd name="T5" fmla="*/ 288 h 288"/>
                <a:gd name="T6" fmla="*/ 0 60000 65536"/>
                <a:gd name="T7" fmla="*/ 0 60000 65536"/>
                <a:gd name="T8" fmla="*/ 0 60000 65536"/>
              </a:gdLst>
              <a:ahLst/>
              <a:cxnLst>
                <a:cxn ang="T6">
                  <a:pos x="T0" y="T1"/>
                </a:cxn>
                <a:cxn ang="T7">
                  <a:pos x="T2" y="T3"/>
                </a:cxn>
                <a:cxn ang="T8">
                  <a:pos x="T4" y="T5"/>
                </a:cxn>
              </a:cxnLst>
              <a:rect l="0" t="0" r="r" b="b"/>
              <a:pathLst>
                <a:path w="112" h="288">
                  <a:moveTo>
                    <a:pt x="0" y="0"/>
                  </a:moveTo>
                  <a:cubicBezTo>
                    <a:pt x="40" y="24"/>
                    <a:pt x="80" y="48"/>
                    <a:pt x="96" y="96"/>
                  </a:cubicBezTo>
                  <a:cubicBezTo>
                    <a:pt x="112" y="144"/>
                    <a:pt x="104" y="216"/>
                    <a:pt x="96"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smtClean="0">
                <a:solidFill>
                  <a:srgbClr val="000000"/>
                </a:solidFill>
              </a:endParaRPr>
            </a:p>
          </p:txBody>
        </p:sp>
        <p:sp>
          <p:nvSpPr>
            <p:cNvPr id="32813" name="Freeform 88"/>
            <p:cNvSpPr>
              <a:spLocks/>
            </p:cNvSpPr>
            <p:nvPr/>
          </p:nvSpPr>
          <p:spPr bwMode="auto">
            <a:xfrm>
              <a:off x="912" y="96"/>
              <a:ext cx="112" cy="288"/>
            </a:xfrm>
            <a:custGeom>
              <a:avLst/>
              <a:gdLst>
                <a:gd name="T0" fmla="*/ 0 w 112"/>
                <a:gd name="T1" fmla="*/ 0 h 288"/>
                <a:gd name="T2" fmla="*/ 96 w 112"/>
                <a:gd name="T3" fmla="*/ 96 h 288"/>
                <a:gd name="T4" fmla="*/ 96 w 112"/>
                <a:gd name="T5" fmla="*/ 288 h 288"/>
                <a:gd name="T6" fmla="*/ 0 60000 65536"/>
                <a:gd name="T7" fmla="*/ 0 60000 65536"/>
                <a:gd name="T8" fmla="*/ 0 60000 65536"/>
              </a:gdLst>
              <a:ahLst/>
              <a:cxnLst>
                <a:cxn ang="T6">
                  <a:pos x="T0" y="T1"/>
                </a:cxn>
                <a:cxn ang="T7">
                  <a:pos x="T2" y="T3"/>
                </a:cxn>
                <a:cxn ang="T8">
                  <a:pos x="T4" y="T5"/>
                </a:cxn>
              </a:cxnLst>
              <a:rect l="0" t="0" r="r" b="b"/>
              <a:pathLst>
                <a:path w="112" h="288">
                  <a:moveTo>
                    <a:pt x="0" y="0"/>
                  </a:moveTo>
                  <a:cubicBezTo>
                    <a:pt x="40" y="24"/>
                    <a:pt x="80" y="48"/>
                    <a:pt x="96" y="96"/>
                  </a:cubicBezTo>
                  <a:cubicBezTo>
                    <a:pt x="112" y="144"/>
                    <a:pt x="104" y="216"/>
                    <a:pt x="96"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smtClean="0">
                <a:solidFill>
                  <a:srgbClr val="000000"/>
                </a:solidFill>
              </a:endParaRPr>
            </a:p>
          </p:txBody>
        </p:sp>
      </p:grpSp>
      <p:grpSp>
        <p:nvGrpSpPr>
          <p:cNvPr id="32784" name="Group 89"/>
          <p:cNvGrpSpPr>
            <a:grpSpLocks/>
          </p:cNvGrpSpPr>
          <p:nvPr/>
        </p:nvGrpSpPr>
        <p:grpSpPr bwMode="auto">
          <a:xfrm>
            <a:off x="8016875" y="5718175"/>
            <a:ext cx="1098550" cy="1069975"/>
            <a:chOff x="1839" y="1584"/>
            <a:chExt cx="2020" cy="1968"/>
          </a:xfrm>
        </p:grpSpPr>
        <p:grpSp>
          <p:nvGrpSpPr>
            <p:cNvPr id="32786" name="Group 90"/>
            <p:cNvGrpSpPr>
              <a:grpSpLocks/>
            </p:cNvGrpSpPr>
            <p:nvPr/>
          </p:nvGrpSpPr>
          <p:grpSpPr bwMode="auto">
            <a:xfrm>
              <a:off x="2559" y="3233"/>
              <a:ext cx="240" cy="240"/>
              <a:chOff x="2078" y="1680"/>
              <a:chExt cx="1615" cy="1615"/>
            </a:xfrm>
          </p:grpSpPr>
          <p:sp>
            <p:nvSpPr>
              <p:cNvPr id="32804" name="Oval 9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32805" name="Oval 9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vi-VN" smtClean="0">
                  <a:solidFill>
                    <a:srgbClr val="000000"/>
                  </a:solidFill>
                </a:endParaRPr>
              </a:p>
            </p:txBody>
          </p:sp>
          <p:sp>
            <p:nvSpPr>
              <p:cNvPr id="125021" name="Oval 93"/>
              <p:cNvSpPr>
                <a:spLocks noChangeArrowheads="1"/>
              </p:cNvSpPr>
              <p:nvPr/>
            </p:nvSpPr>
            <p:spPr bwMode="gray">
              <a:xfrm>
                <a:off x="2262" y="1862"/>
                <a:ext cx="1257" cy="125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32807" name="Oval 94"/>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vi-VN" smtClean="0">
                  <a:solidFill>
                    <a:srgbClr val="000000"/>
                  </a:solidFill>
                </a:endParaRPr>
              </a:p>
            </p:txBody>
          </p:sp>
          <p:sp>
            <p:nvSpPr>
              <p:cNvPr id="125023" name="Oval 95"/>
              <p:cNvSpPr>
                <a:spLocks noChangeArrowheads="1"/>
              </p:cNvSpPr>
              <p:nvPr/>
            </p:nvSpPr>
            <p:spPr bwMode="gray">
              <a:xfrm>
                <a:off x="2340" y="1940"/>
                <a:ext cx="1100" cy="110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809" name="Oval 96"/>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grpSp>
        <p:sp>
          <p:nvSpPr>
            <p:cNvPr id="32787" name="Text Box 97"/>
            <p:cNvSpPr txBox="1">
              <a:spLocks noChangeArrowheads="1"/>
            </p:cNvSpPr>
            <p:nvPr/>
          </p:nvSpPr>
          <p:spPr bwMode="auto">
            <a:xfrm>
              <a:off x="2519" y="1832"/>
              <a:ext cx="815" cy="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endParaRPr lang="vi-VN" sz="2800" b="1" smtClean="0">
                <a:solidFill>
                  <a:srgbClr val="FFFF00"/>
                </a:solidFill>
              </a:endParaRPr>
            </a:p>
          </p:txBody>
        </p:sp>
        <p:sp>
          <p:nvSpPr>
            <p:cNvPr id="125026" name="Oval 98"/>
            <p:cNvSpPr>
              <a:spLocks noChangeArrowheads="1"/>
            </p:cNvSpPr>
            <p:nvPr/>
          </p:nvSpPr>
          <p:spPr bwMode="gray">
            <a:xfrm>
              <a:off x="1842" y="1607"/>
              <a:ext cx="2008" cy="194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125027" name="Oval 99"/>
            <p:cNvSpPr>
              <a:spLocks noChangeArrowheads="1"/>
            </p:cNvSpPr>
            <p:nvPr/>
          </p:nvSpPr>
          <p:spPr bwMode="gray">
            <a:xfrm>
              <a:off x="1839" y="1599"/>
              <a:ext cx="2005" cy="1945"/>
            </a:xfrm>
            <a:prstGeom prst="ellipse">
              <a:avLst/>
            </a:prstGeom>
            <a:gradFill rotWithShape="1">
              <a:gsLst>
                <a:gs pos="0">
                  <a:schemeClr val="hlink">
                    <a:alpha val="32001"/>
                  </a:schemeClr>
                </a:gs>
                <a:gs pos="100000">
                  <a:schemeClr val="hlink">
                    <a:gamma/>
                    <a:shade val="46275"/>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endParaRPr>
            </a:p>
          </p:txBody>
        </p:sp>
        <p:sp>
          <p:nvSpPr>
            <p:cNvPr id="125028" name="Oval 100"/>
            <p:cNvSpPr>
              <a:spLocks noChangeArrowheads="1"/>
            </p:cNvSpPr>
            <p:nvPr/>
          </p:nvSpPr>
          <p:spPr bwMode="gray">
            <a:xfrm>
              <a:off x="1973" y="1736"/>
              <a:ext cx="1746" cy="169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125029" name="Oval 101"/>
            <p:cNvSpPr>
              <a:spLocks noChangeArrowheads="1"/>
            </p:cNvSpPr>
            <p:nvPr/>
          </p:nvSpPr>
          <p:spPr bwMode="gray">
            <a:xfrm>
              <a:off x="1962" y="1718"/>
              <a:ext cx="1746" cy="1691"/>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endParaRPr>
            </a:p>
          </p:txBody>
        </p:sp>
        <p:sp>
          <p:nvSpPr>
            <p:cNvPr id="32792" name="Oval 102"/>
            <p:cNvSpPr>
              <a:spLocks noChangeArrowheads="1"/>
            </p:cNvSpPr>
            <p:nvPr/>
          </p:nvSpPr>
          <p:spPr bwMode="gray">
            <a:xfrm>
              <a:off x="2061" y="1819"/>
              <a:ext cx="1570" cy="152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vi-VN" smtClean="0">
                <a:solidFill>
                  <a:srgbClr val="000000"/>
                </a:solidFill>
              </a:endParaRPr>
            </a:p>
          </p:txBody>
        </p:sp>
        <p:sp>
          <p:nvSpPr>
            <p:cNvPr id="32793" name="Oval 103"/>
            <p:cNvSpPr>
              <a:spLocks noChangeArrowheads="1"/>
            </p:cNvSpPr>
            <p:nvPr/>
          </p:nvSpPr>
          <p:spPr bwMode="gray">
            <a:xfrm>
              <a:off x="2085" y="1841"/>
              <a:ext cx="1518" cy="147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vi-VN" smtClean="0">
                <a:solidFill>
                  <a:srgbClr val="000000"/>
                </a:solidFill>
              </a:endParaRPr>
            </a:p>
          </p:txBody>
        </p:sp>
        <p:sp>
          <p:nvSpPr>
            <p:cNvPr id="32794" name="Oval 104"/>
            <p:cNvSpPr>
              <a:spLocks noChangeArrowheads="1"/>
            </p:cNvSpPr>
            <p:nvPr/>
          </p:nvSpPr>
          <p:spPr bwMode="gray">
            <a:xfrm>
              <a:off x="2104" y="1854"/>
              <a:ext cx="1482" cy="1434"/>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vi-VN" smtClean="0">
                <a:solidFill>
                  <a:srgbClr val="000000"/>
                </a:solidFill>
              </a:endParaRPr>
            </a:p>
          </p:txBody>
        </p:sp>
        <p:sp>
          <p:nvSpPr>
            <p:cNvPr id="32795" name="Oval 105"/>
            <p:cNvSpPr>
              <a:spLocks noChangeArrowheads="1"/>
            </p:cNvSpPr>
            <p:nvPr/>
          </p:nvSpPr>
          <p:spPr bwMode="gray">
            <a:xfrm>
              <a:off x="2127" y="1879"/>
              <a:ext cx="1410" cy="1342"/>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vi-VN" smtClean="0">
                <a:solidFill>
                  <a:srgbClr val="000000"/>
                </a:solidFill>
              </a:endParaRPr>
            </a:p>
          </p:txBody>
        </p:sp>
        <p:sp>
          <p:nvSpPr>
            <p:cNvPr id="32796" name="Oval 106"/>
            <p:cNvSpPr>
              <a:spLocks noChangeArrowheads="1"/>
            </p:cNvSpPr>
            <p:nvPr/>
          </p:nvSpPr>
          <p:spPr bwMode="gray">
            <a:xfrm>
              <a:off x="2208" y="1949"/>
              <a:ext cx="1254" cy="1090"/>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vi-VN" smtClean="0">
                <a:solidFill>
                  <a:srgbClr val="000000"/>
                </a:solidFill>
              </a:endParaRPr>
            </a:p>
          </p:txBody>
        </p:sp>
        <p:sp>
          <p:nvSpPr>
            <p:cNvPr id="125035" name="AutoShape 107"/>
            <p:cNvSpPr>
              <a:spLocks noChangeArrowheads="1"/>
            </p:cNvSpPr>
            <p:nvPr/>
          </p:nvSpPr>
          <p:spPr bwMode="gray">
            <a:xfrm rot="-10800000">
              <a:off x="1839" y="2442"/>
              <a:ext cx="543" cy="181"/>
            </a:xfrm>
            <a:prstGeom prst="rightArrow">
              <a:avLst>
                <a:gd name="adj1" fmla="val 35167"/>
                <a:gd name="adj2" fmla="val 121041"/>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36" name="AutoShape 108"/>
            <p:cNvSpPr>
              <a:spLocks noChangeArrowheads="1"/>
            </p:cNvSpPr>
            <p:nvPr/>
          </p:nvSpPr>
          <p:spPr bwMode="gray">
            <a:xfrm rot="39573186">
              <a:off x="2995" y="1742"/>
              <a:ext cx="499" cy="184"/>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37" name="AutoShape 109"/>
            <p:cNvSpPr>
              <a:spLocks noChangeArrowheads="1"/>
            </p:cNvSpPr>
            <p:nvPr/>
          </p:nvSpPr>
          <p:spPr bwMode="gray">
            <a:xfrm rot="3465783">
              <a:off x="2995" y="3105"/>
              <a:ext cx="499" cy="184"/>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38" name="AutoShape 110"/>
            <p:cNvSpPr>
              <a:spLocks noChangeArrowheads="1"/>
            </p:cNvSpPr>
            <p:nvPr/>
          </p:nvSpPr>
          <p:spPr bwMode="gray">
            <a:xfrm rot="35969022">
              <a:off x="2227" y="1788"/>
              <a:ext cx="499" cy="184"/>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39" name="AutoShape 111"/>
            <p:cNvSpPr>
              <a:spLocks noChangeArrowheads="1"/>
            </p:cNvSpPr>
            <p:nvPr/>
          </p:nvSpPr>
          <p:spPr bwMode="gray">
            <a:xfrm rot="7535209">
              <a:off x="2204" y="3085"/>
              <a:ext cx="499" cy="184"/>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40" name="AutoShape 112"/>
            <p:cNvSpPr>
              <a:spLocks noChangeArrowheads="1"/>
            </p:cNvSpPr>
            <p:nvPr/>
          </p:nvSpPr>
          <p:spPr bwMode="gray">
            <a:xfrm>
              <a:off x="3360" y="2448"/>
              <a:ext cx="499" cy="181"/>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125041" name="AutoShape 113"/>
            <p:cNvSpPr>
              <a:spLocks noChangeArrowheads="1"/>
            </p:cNvSpPr>
            <p:nvPr/>
          </p:nvSpPr>
          <p:spPr bwMode="gray">
            <a:xfrm rot="-10800000">
              <a:off x="1842" y="2448"/>
              <a:ext cx="543" cy="184"/>
            </a:xfrm>
            <a:prstGeom prst="rightArrow">
              <a:avLst>
                <a:gd name="adj1" fmla="val 35167"/>
                <a:gd name="adj2" fmla="val 121041"/>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grpSp>
      <p:sp>
        <p:nvSpPr>
          <p:cNvPr id="32785" name="WordArt 114"/>
          <p:cNvSpPr>
            <a:spLocks noChangeArrowheads="1" noChangeShapeType="1" noTextEdit="1"/>
          </p:cNvSpPr>
          <p:nvPr/>
        </p:nvSpPr>
        <p:spPr bwMode="auto">
          <a:xfrm>
            <a:off x="8470900" y="6054725"/>
            <a:ext cx="307975" cy="425450"/>
          </a:xfrm>
          <a:prstGeom prst="rect">
            <a:avLst/>
          </a:prstGeom>
        </p:spPr>
        <p:txBody>
          <a:bodyPr wrap="none" fromWordArt="1">
            <a:prstTxWarp prst="textTriangle">
              <a:avLst>
                <a:gd name="adj" fmla="val 2056"/>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vi-VN" sz="3600" kern="10" smtClean="0">
                <a:ln w="9525">
                  <a:round/>
                  <a:headEnd/>
                  <a:tailEnd/>
                </a:ln>
                <a:gradFill rotWithShape="1">
                  <a:gsLst>
                    <a:gs pos="0">
                      <a:srgbClr val="FFFFCC"/>
                    </a:gs>
                    <a:gs pos="100000">
                      <a:srgbClr val="FF9999"/>
                    </a:gs>
                  </a:gsLst>
                  <a:lin ang="5400000" scaled="1"/>
                </a:gradFill>
                <a:latin typeface="Webdings"/>
              </a:rPr>
              <a:t>%</a:t>
            </a:r>
          </a:p>
        </p:txBody>
      </p:sp>
    </p:spTree>
    <p:extLst>
      <p:ext uri="{BB962C8B-B14F-4D97-AF65-F5344CB8AC3E}">
        <p14:creationId xmlns:p14="http://schemas.microsoft.com/office/powerpoint/2010/main" val="308773012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checkerboard(across)">
                                      <p:cBhvr>
                                        <p:cTn id="7" dur="500"/>
                                        <p:tgtEl>
                                          <p:spTgt spid="124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mph" presetSubtype="0" repeatCount="2000" fill="hold" nodeType="clickEffect">
                                  <p:stCondLst>
                                    <p:cond delay="0"/>
                                  </p:stCondLst>
                                  <p:childTnLst>
                                    <p:animRot by="21600000">
                                      <p:cBhvr>
                                        <p:cTn id="11" dur="2000" fill="hold"/>
                                        <p:tgtEl>
                                          <p:spTgt spid="124930"/>
                                        </p:tgtEl>
                                        <p:attrNameLst>
                                          <p:attrName>r</p:attrName>
                                        </p:attrNameLst>
                                      </p:cBhvr>
                                    </p:animRot>
                                  </p:childTnLst>
                                </p:cTn>
                              </p:par>
                              <p:par>
                                <p:cTn id="12" presetID="5" presetClass="entr" presetSubtype="10" fill="hold" grpId="0" nodeType="withEffect">
                                  <p:stCondLst>
                                    <p:cond delay="0"/>
                                  </p:stCondLst>
                                  <p:childTnLst>
                                    <p:set>
                                      <p:cBhvr>
                                        <p:cTn id="13" dur="1" fill="hold">
                                          <p:stCondLst>
                                            <p:cond delay="0"/>
                                          </p:stCondLst>
                                        </p:cTn>
                                        <p:tgtEl>
                                          <p:spTgt spid="124931"/>
                                        </p:tgtEl>
                                        <p:attrNameLst>
                                          <p:attrName>style.visibility</p:attrName>
                                        </p:attrNameLst>
                                      </p:cBhvr>
                                      <p:to>
                                        <p:strVal val="visible"/>
                                      </p:to>
                                    </p:set>
                                    <p:animEffect transition="in" filter="checkerboard(across)">
                                      <p:cBhvr>
                                        <p:cTn id="14"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433" y="836712"/>
            <a:ext cx="8424936" cy="4573560"/>
          </a:xfrm>
          <a:prstGeom prst="rect">
            <a:avLst/>
          </a:prstGeom>
        </p:spPr>
        <p:txBody>
          <a:bodyPr wrap="square">
            <a:spAutoFit/>
          </a:bodyPr>
          <a:lstStyle/>
          <a:p>
            <a:pPr algn="just">
              <a:lnSpc>
                <a:spcPct val="130000"/>
              </a:lnSpc>
            </a:pPr>
            <a:r>
              <a:rPr lang="vi-VN" sz="2800" b="1" dirty="0">
                <a:solidFill>
                  <a:srgbClr val="FF0000"/>
                </a:solidFill>
                <a:latin typeface="Times New Roman" pitchFamily="18" charset="0"/>
                <a:cs typeface="Times New Roman" pitchFamily="18" charset="0"/>
              </a:rPr>
              <a:t>Sản phẩm Stem: Thiết kế, xây dựng mô hình sáng tạo bảng hệ thông tuần hoàn</a:t>
            </a:r>
            <a:endParaRPr lang="vi-VN" sz="2800" dirty="0">
              <a:solidFill>
                <a:srgbClr val="FF0000"/>
              </a:solidFill>
              <a:latin typeface="Times New Roman" pitchFamily="18" charset="0"/>
              <a:cs typeface="Times New Roman" pitchFamily="18" charset="0"/>
            </a:endParaRPr>
          </a:p>
          <a:p>
            <a:pPr algn="just">
              <a:lnSpc>
                <a:spcPct val="130000"/>
              </a:lnSpc>
            </a:pPr>
            <a:r>
              <a:rPr lang="vi-VN" sz="2800" i="1" dirty="0">
                <a:solidFill>
                  <a:srgbClr val="0066FF"/>
                </a:solidFill>
                <a:latin typeface="Times New Roman" pitchFamily="18" charset="0"/>
                <a:cs typeface="Times New Roman" pitchFamily="18" charset="0"/>
              </a:rPr>
              <a:t>- Sản phẩm dự thi:</a:t>
            </a:r>
            <a:r>
              <a:rPr lang="vi-VN" sz="2800" dirty="0">
                <a:solidFill>
                  <a:srgbClr val="0066FF"/>
                </a:solidFill>
                <a:latin typeface="Times New Roman" pitchFamily="18" charset="0"/>
                <a:cs typeface="Times New Roman" pitchFamily="18" charset="0"/>
              </a:rPr>
              <a:t> Là một bảng hệ thống tuần hoàn được được trình bày dưới các hình thức khác nhau đảm bảo yêu cầu chính xác về thông tin khoa học, sáng tạo về hình thức. </a:t>
            </a:r>
          </a:p>
          <a:p>
            <a:pPr algn="just">
              <a:lnSpc>
                <a:spcPct val="130000"/>
              </a:lnSpc>
            </a:pPr>
            <a:r>
              <a:rPr lang="vi-VN" sz="2800" dirty="0" smtClean="0">
                <a:solidFill>
                  <a:srgbClr val="0066FF"/>
                </a:solidFill>
                <a:latin typeface="Times New Roman" pitchFamily="18" charset="0"/>
                <a:cs typeface="Times New Roman" pitchFamily="18" charset="0"/>
              </a:rPr>
              <a:t>- </a:t>
            </a:r>
            <a:r>
              <a:rPr lang="vi-VN" sz="2800" i="1" dirty="0">
                <a:solidFill>
                  <a:srgbClr val="0066FF"/>
                </a:solidFill>
                <a:latin typeface="Times New Roman" pitchFamily="18" charset="0"/>
                <a:cs typeface="Times New Roman" pitchFamily="18" charset="0"/>
              </a:rPr>
              <a:t>Nguyên vật liệu sử dụng: </a:t>
            </a:r>
            <a:r>
              <a:rPr lang="vi-VN" sz="2800" dirty="0" smtClean="0">
                <a:solidFill>
                  <a:srgbClr val="0066FF"/>
                </a:solidFill>
                <a:latin typeface="Times New Roman" pitchFamily="18" charset="0"/>
                <a:cs typeface="Times New Roman" pitchFamily="18" charset="0"/>
              </a:rPr>
              <a:t>Khuyến </a:t>
            </a:r>
            <a:r>
              <a:rPr lang="vi-VN" sz="2800" dirty="0">
                <a:solidFill>
                  <a:srgbClr val="0066FF"/>
                </a:solidFill>
                <a:latin typeface="Times New Roman" pitchFamily="18" charset="0"/>
                <a:cs typeface="Times New Roman" pitchFamily="18" charset="0"/>
              </a:rPr>
              <a:t>khích sử dụng vật liệu tái chế, thân thiện với môi trường</a:t>
            </a:r>
            <a:r>
              <a:rPr lang="vi-VN" sz="2800" dirty="0">
                <a:solidFill>
                  <a:srgbClr val="0066FF"/>
                </a:solidFill>
              </a:rPr>
              <a:t>.</a:t>
            </a:r>
            <a:endParaRPr lang="vi-VN" sz="2800" dirty="0">
              <a:solidFill>
                <a:srgbClr val="0066FF"/>
              </a:solidFill>
              <a:effectLst/>
            </a:endParaRPr>
          </a:p>
        </p:txBody>
      </p:sp>
    </p:spTree>
    <p:extLst>
      <p:ext uri="{BB962C8B-B14F-4D97-AF65-F5344CB8AC3E}">
        <p14:creationId xmlns:p14="http://schemas.microsoft.com/office/powerpoint/2010/main" val="25887774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The Periodic Table S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683" y="332656"/>
            <a:ext cx="9129317" cy="6336705"/>
          </a:xfrm>
          <a:prstGeom prst="rect">
            <a:avLst/>
          </a:prstGeom>
        </p:spPr>
      </p:pic>
    </p:spTree>
    <p:extLst>
      <p:ext uri="{BB962C8B-B14F-4D97-AF65-F5344CB8AC3E}">
        <p14:creationId xmlns:p14="http://schemas.microsoft.com/office/powerpoint/2010/main" val="2391281932"/>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4848">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ounded Rectangle 12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03:00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7" name="Rounded Rectangle 12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02:59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8" name="Rounded Rectangle 12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02:58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Rounded Rectangle 12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02:57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0" name="Rounded Rectangle 12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02:56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1" name="Rounded Rectangle 13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02:55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2" name="Rounded Rectangle 13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02:54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3" name="Rounded Rectangle 13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02:53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4" name="Rounded Rectangle 13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02:52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5" name="Rounded Rectangle 13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02:51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6" name="Rounded Rectangle 13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02:50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7" name="Rounded Rectangle 13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02:49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8" name="Rounded Rectangle 13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02:48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9" name="Rounded Rectangle 13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02:47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0" name="Rounded Rectangle 13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02:46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1" name="Rounded Rectangle 14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02:45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2" name="Rounded Rectangle 14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02:44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3" name="Rounded Rectangle 14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02:43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4" name="Rounded Rectangle 14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02:42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5" name="Rounded Rectangle 14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02:41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6" name="Rounded Rectangle 14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02:40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7" name="Rounded Rectangle 14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02:39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8" name="Rounded Rectangle 14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02:38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9" name="Rounded Rectangle 14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02:37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0" name="Rounded Rectangle 14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02:36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1" name="Rounded Rectangle 15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02:35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2" name="Rounded Rectangle 15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02:34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3" name="Rounded Rectangle 15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02:33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4" name="Rounded Rectangle 15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02:32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5" name="Rounded Rectangle 15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02:31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6" name="Rounded Rectangle 15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02:30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7" name="Rounded Rectangle 15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02:29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8" name="Rounded Rectangle 15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02:28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9" name="Rounded Rectangle 15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02:27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0" name="Rounded Rectangle 15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02:26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1" name="Rounded Rectangle 16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02:25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2" name="Rounded Rectangle 16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02:24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3" name="Rounded Rectangle 16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02:23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4" name="Rounded Rectangle 16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02:22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5" name="Rounded Rectangle 16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02:21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6" name="Rounded Rectangle 16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02:20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7" name="Rounded Rectangle 16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02:19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8" name="Rounded Rectangle 16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02:18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9" name="Rounded Rectangle 16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02:17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0" name="Rounded Rectangle 16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02:16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1" name="Rounded Rectangle 17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02:15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2" name="Rounded Rectangle 17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02:14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3" name="Rounded Rectangle 17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02:13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4" name="Rounded Rectangle 17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02:12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5" name="Rounded Rectangle 17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02:11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6" name="Rounded Rectangle 17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02:10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7" name="Rounded Rectangle 17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02:09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8" name="Rounded Rectangle 17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02:08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9" name="Rounded Rectangle 17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02:07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0" name="Rounded Rectangle 17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02:06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1" name="Rounded Rectangle 18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02:05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2" name="Rounded Rectangle 18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02:04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3" name="Rounded Rectangle 18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02:03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4" name="Rounded Rectangle 18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02:02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5" name="Rounded Rectangle 18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02:01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6" name="Rounded Rectangle 18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02:00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7" name="Rounded Rectangle 18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01:59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8" name="Rounded Rectangle 18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01:58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9" name="Rounded Rectangle 18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01:57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0" name="Rounded Rectangle 18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01:56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1" name="Rounded Rectangle 19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01:55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2" name="Rounded Rectangle 19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01:54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3" name="Rounded Rectangle 19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01:53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4" name="Rounded Rectangle 19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01:52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5" name="Rounded Rectangle 19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01:51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6" name="Rounded Rectangle 19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01:50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7" name="Rounded Rectangle 19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01:49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8" name="Rounded Rectangle 19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01:48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9" name="Rounded Rectangle 19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01:47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0" name="Rounded Rectangle 19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01:46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1" name="Rounded Rectangle 20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01:45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2" name="Rounded Rectangle 20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01:44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3" name="Rounded Rectangle 20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01:43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4" name="Rounded Rectangle 20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01:42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5" name="Rounded Rectangle 20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01:41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6" name="Rounded Rectangle 20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01:40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7" name="Rounded Rectangle 20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01:39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8" name="Rounded Rectangle 20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01:38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9" name="Rounded Rectangle 20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01:37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0" name="Rounded Rectangle 20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01:36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1" name="Rounded Rectangle 21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01:35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2" name="Rounded Rectangle 21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01:34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3" name="Rounded Rectangle 21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01:33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4" name="Rounded Rectangle 21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01:32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5" name="Rounded Rectangle 21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01:31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6" name="Rounded Rectangle 21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01:30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7" name="Rounded Rectangle 21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01:29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8" name="Rounded Rectangle 21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01:28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9" name="Rounded Rectangle 21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01:27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0" name="Rounded Rectangle 21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01:26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1" name="Rounded Rectangle 22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01:25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2" name="Rounded Rectangle 22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01:24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3" name="Rounded Rectangle 22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01:23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4" name="Rounded Rectangle 22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01:22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5" name="Rounded Rectangle 22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01:21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6" name="Rounded Rectangle 22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01:20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7" name="Rounded Rectangle 22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01:19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8" name="Rounded Rectangle 22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01:18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9" name="Rounded Rectangle 22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01:17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0" name="Rounded Rectangle 22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01:16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1" name="Rounded Rectangle 23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01:15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2" name="Rounded Rectangle 23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01:14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3" name="Rounded Rectangle 23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01:13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4" name="Rounded Rectangle 23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01:12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5" name="Rounded Rectangle 23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01:11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6" name="Rounded Rectangle 23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01:10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7" name="Rounded Rectangle 23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01:09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8" name="Rounded Rectangle 23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01:08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9" name="Rounded Rectangle 23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01:07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0" name="Rounded Rectangle 23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01:06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1" name="Rounded Rectangle 24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01:05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2" name="Rounded Rectangle 24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01:04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3" name="Rounded Rectangle 24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01:03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4" name="Rounded Rectangle 24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01:02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5" name="Rounded Rectangle 24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01:01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6" name="Rounded Rectangle 24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01:00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7" name="Rounded Rectangle 24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00:59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8" name="Rounded Rectangle 24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00:58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9" name="Rounded Rectangle 24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00:57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0" name="Rounded Rectangle 24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00:56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1" name="Rounded Rectangle 25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00:55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2" name="Rounded Rectangle 25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00:54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3" name="Rounded Rectangle 25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00:53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4" name="Rounded Rectangle 25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00:52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5" name="Rounded Rectangle 25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00:51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6" name="Rounded Rectangle 25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00:50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7" name="Rounded Rectangle 25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00:49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8" name="Rounded Rectangle 25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00:48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9" name="Rounded Rectangle 25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00:47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0" name="Rounded Rectangle 25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00:46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1" name="Rounded Rectangle 26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00:45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2" name="Rounded Rectangle 26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00:44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3" name="Rounded Rectangle 26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00:43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4" name="Rounded Rectangle 26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00:42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5" name="Rounded Rectangle 26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00:41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6" name="Rounded Rectangle 26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00:40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7" name="Rounded Rectangle 26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00:39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8" name="Rounded Rectangle 26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00:38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9" name="Rounded Rectangle 26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00:37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0" name="Rounded Rectangle 26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00:36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1" name="Rounded Rectangle 27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00:35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2" name="Rounded Rectangle 27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00:34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3" name="Rounded Rectangle 27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00:33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4" name="Rounded Rectangle 27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00:32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5" name="Rounded Rectangle 27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00:31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6" name="Rounded Rectangle 27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00:30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7" name="Rounded Rectangle 27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00:29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8" name="Rounded Rectangle 27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00:28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9" name="Rounded Rectangle 27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00:27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0" name="Rounded Rectangle 27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00:26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1" name="Rounded Rectangle 28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00:25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2" name="Rounded Rectangle 28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00:24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3" name="Rounded Rectangle 28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00:23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4" name="Rounded Rectangle 28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00:22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5" name="Rounded Rectangle 28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00:21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6" name="Rounded Rectangle 28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00:20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7" name="Rounded Rectangle 28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00:19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8" name="Rounded Rectangle 28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00:18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9" name="Rounded Rectangle 28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00:17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0" name="Rounded Rectangle 28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00:16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1" name="Rounded Rectangle 29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00:15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2" name="Rounded Rectangle 29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00:14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3" name="Rounded Rectangle 29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00:13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4" name="Rounded Rectangle 29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00:12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5" name="Rounded Rectangle 29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00:11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6" name="Rounded Rectangle 295"/>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00:10</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7" name="Rounded Rectangle 296"/>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00:09</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8" name="Rounded Rectangle 297"/>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00:08</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9" name="Rounded Rectangle 298"/>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00:07</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0" name="Rounded Rectangle 299"/>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00:06</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1" name="Rounded Rectangle 300"/>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00:05</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2" name="Rounded Rectangle 301"/>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00:04</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3" name="Rounded Rectangle 302"/>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00:03</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4" name="Rounded Rectangle 303"/>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00:02</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5" name="Rounded Rectangle 304"/>
          <p:cNvSpPr/>
          <p:nvPr/>
        </p:nvSpPr>
        <p:spPr>
          <a:xfrm>
            <a:off x="3992740" y="6165304"/>
            <a:ext cx="11430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 lastClr="FFFFFF"/>
                </a:solidFill>
                <a:effectLst/>
                <a:uLnTx/>
                <a:uFillTx/>
                <a:latin typeface="Calibri"/>
                <a:ea typeface="+mn-ea"/>
                <a:cs typeface="+mn-cs"/>
              </a:rPr>
              <a:t>00:01</a:t>
            </a: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6" name="Rounded Rectangle 305"/>
          <p:cNvSpPr/>
          <p:nvPr/>
        </p:nvSpPr>
        <p:spPr>
          <a:xfrm>
            <a:off x="3911735" y="6130327"/>
            <a:ext cx="1217951" cy="568377"/>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latin typeface="Calibri"/>
                <a:ea typeface="+mn-ea"/>
                <a:cs typeface="+mn-cs"/>
              </a:rPr>
              <a:t>00:00</a:t>
            </a:r>
            <a:endParaRPr kumimoji="0" lang="en-US" sz="2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307" name="Picture 306"/>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14358"/>
            <a:ext cx="9036496" cy="2522554"/>
          </a:xfrm>
          <a:prstGeom prst="rect">
            <a:avLst/>
          </a:prstGeom>
        </p:spPr>
      </p:pic>
      <p:pic>
        <p:nvPicPr>
          <p:cNvPr id="308" name="Picture 307"/>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22366" y="3140968"/>
            <a:ext cx="4405618" cy="648072"/>
          </a:xfrm>
          <a:prstGeom prst="rect">
            <a:avLst/>
          </a:prstGeom>
        </p:spPr>
      </p:pic>
    </p:spTree>
    <p:extLst>
      <p:ext uri="{BB962C8B-B14F-4D97-AF65-F5344CB8AC3E}">
        <p14:creationId xmlns:p14="http://schemas.microsoft.com/office/powerpoint/2010/main" val="280280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12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2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2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2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3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3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3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3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3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3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13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13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13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14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14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14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14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14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14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146"/>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147"/>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148"/>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149"/>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150"/>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151"/>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152"/>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153"/>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154"/>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155"/>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156"/>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157"/>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158"/>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159"/>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160"/>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161"/>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162"/>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163"/>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164"/>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165"/>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166"/>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167"/>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168"/>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169"/>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170"/>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171"/>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172"/>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173"/>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174"/>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175"/>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176"/>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177"/>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178"/>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179"/>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180"/>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181"/>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182"/>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183"/>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184"/>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185"/>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186"/>
                                        </p:tgtEl>
                                        <p:attrNameLst>
                                          <p:attrName>style.visibility</p:attrName>
                                        </p:attrNameLst>
                                      </p:cBhvr>
                                      <p:to>
                                        <p:strVal val="visible"/>
                                      </p:to>
                                    </p:set>
                                  </p:child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187"/>
                                        </p:tgtEl>
                                        <p:attrNameLst>
                                          <p:attrName>style.visibility</p:attrName>
                                        </p:attrNameLst>
                                      </p:cBhvr>
                                      <p:to>
                                        <p:strVal val="visible"/>
                                      </p:to>
                                    </p:set>
                                  </p:child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188"/>
                                        </p:tgtEl>
                                        <p:attrNameLst>
                                          <p:attrName>style.visibility</p:attrName>
                                        </p:attrNameLst>
                                      </p:cBhvr>
                                      <p:to>
                                        <p:strVal val="visible"/>
                                      </p:to>
                                    </p:set>
                                  </p:child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189"/>
                                        </p:tgtEl>
                                        <p:attrNameLst>
                                          <p:attrName>style.visibility</p:attrName>
                                        </p:attrNameLst>
                                      </p:cBhvr>
                                      <p:to>
                                        <p:strVal val="visible"/>
                                      </p:to>
                                    </p:set>
                                  </p:child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190"/>
                                        </p:tgtEl>
                                        <p:attrNameLst>
                                          <p:attrName>style.visibility</p:attrName>
                                        </p:attrNameLst>
                                      </p:cBhvr>
                                      <p:to>
                                        <p:strVal val="visible"/>
                                      </p:to>
                                    </p:set>
                                  </p:child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191"/>
                                        </p:tgtEl>
                                        <p:attrNameLst>
                                          <p:attrName>style.visibility</p:attrName>
                                        </p:attrNameLst>
                                      </p:cBhvr>
                                      <p:to>
                                        <p:strVal val="visible"/>
                                      </p:to>
                                    </p:set>
                                  </p:child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192"/>
                                        </p:tgtEl>
                                        <p:attrNameLst>
                                          <p:attrName>style.visibility</p:attrName>
                                        </p:attrNameLst>
                                      </p:cBhvr>
                                      <p:to>
                                        <p:strVal val="visible"/>
                                      </p:to>
                                    </p:set>
                                  </p:child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193"/>
                                        </p:tgtEl>
                                        <p:attrNameLst>
                                          <p:attrName>style.visibility</p:attrName>
                                        </p:attrNameLst>
                                      </p:cBhvr>
                                      <p:to>
                                        <p:strVal val="visible"/>
                                      </p:to>
                                    </p:set>
                                  </p:child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194"/>
                                        </p:tgtEl>
                                        <p:attrNameLst>
                                          <p:attrName>style.visibility</p:attrName>
                                        </p:attrNameLst>
                                      </p:cBhvr>
                                      <p:to>
                                        <p:strVal val="visible"/>
                                      </p:to>
                                    </p:set>
                                  </p:child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195"/>
                                        </p:tgtEl>
                                        <p:attrNameLst>
                                          <p:attrName>style.visibility</p:attrName>
                                        </p:attrNameLst>
                                      </p:cBhvr>
                                      <p:to>
                                        <p:strVal val="visible"/>
                                      </p:to>
                                    </p:set>
                                  </p:child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196"/>
                                        </p:tgtEl>
                                        <p:attrNameLst>
                                          <p:attrName>style.visibility</p:attrName>
                                        </p:attrNameLst>
                                      </p:cBhvr>
                                      <p:to>
                                        <p:strVal val="visible"/>
                                      </p:to>
                                    </p:set>
                                  </p:child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197"/>
                                        </p:tgtEl>
                                        <p:attrNameLst>
                                          <p:attrName>style.visibility</p:attrName>
                                        </p:attrNameLst>
                                      </p:cBhvr>
                                      <p:to>
                                        <p:strVal val="visible"/>
                                      </p:to>
                                    </p:set>
                                  </p:child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198"/>
                                        </p:tgtEl>
                                        <p:attrNameLst>
                                          <p:attrName>style.visibility</p:attrName>
                                        </p:attrNameLst>
                                      </p:cBhvr>
                                      <p:to>
                                        <p:strVal val="visible"/>
                                      </p:to>
                                    </p:set>
                                  </p:child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199"/>
                                        </p:tgtEl>
                                        <p:attrNameLst>
                                          <p:attrName>style.visibility</p:attrName>
                                        </p:attrNameLst>
                                      </p:cBhvr>
                                      <p:to>
                                        <p:strVal val="visible"/>
                                      </p:to>
                                    </p:set>
                                  </p:child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200"/>
                                        </p:tgtEl>
                                        <p:attrNameLst>
                                          <p:attrName>style.visibility</p:attrName>
                                        </p:attrNameLst>
                                      </p:cBhvr>
                                      <p:to>
                                        <p:strVal val="visible"/>
                                      </p:to>
                                    </p:set>
                                  </p:child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201"/>
                                        </p:tgtEl>
                                        <p:attrNameLst>
                                          <p:attrName>style.visibility</p:attrName>
                                        </p:attrNameLst>
                                      </p:cBhvr>
                                      <p:to>
                                        <p:strVal val="visible"/>
                                      </p:to>
                                    </p:set>
                                  </p:child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202"/>
                                        </p:tgtEl>
                                        <p:attrNameLst>
                                          <p:attrName>style.visibility</p:attrName>
                                        </p:attrNameLst>
                                      </p:cBhvr>
                                      <p:to>
                                        <p:strVal val="visible"/>
                                      </p:to>
                                    </p:set>
                                  </p:child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203"/>
                                        </p:tgtEl>
                                        <p:attrNameLst>
                                          <p:attrName>style.visibility</p:attrName>
                                        </p:attrNameLst>
                                      </p:cBhvr>
                                      <p:to>
                                        <p:strVal val="visible"/>
                                      </p:to>
                                    </p:set>
                                  </p:child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204"/>
                                        </p:tgtEl>
                                        <p:attrNameLst>
                                          <p:attrName>style.visibility</p:attrName>
                                        </p:attrNameLst>
                                      </p:cBhvr>
                                      <p:to>
                                        <p:strVal val="visible"/>
                                      </p:to>
                                    </p:set>
                                  </p:child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205"/>
                                        </p:tgtEl>
                                        <p:attrNameLst>
                                          <p:attrName>style.visibility</p:attrName>
                                        </p:attrNameLst>
                                      </p:cBhvr>
                                      <p:to>
                                        <p:strVal val="visible"/>
                                      </p:to>
                                    </p:set>
                                  </p:child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206"/>
                                        </p:tgtEl>
                                        <p:attrNameLst>
                                          <p:attrName>style.visibility</p:attrName>
                                        </p:attrNameLst>
                                      </p:cBhvr>
                                      <p:to>
                                        <p:strVal val="visible"/>
                                      </p:to>
                                    </p:set>
                                  </p:child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207"/>
                                        </p:tgtEl>
                                        <p:attrNameLst>
                                          <p:attrName>style.visibility</p:attrName>
                                        </p:attrNameLst>
                                      </p:cBhvr>
                                      <p:to>
                                        <p:strVal val="visible"/>
                                      </p:to>
                                    </p:set>
                                  </p:child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208"/>
                                        </p:tgtEl>
                                        <p:attrNameLst>
                                          <p:attrName>style.visibility</p:attrName>
                                        </p:attrNameLst>
                                      </p:cBhvr>
                                      <p:to>
                                        <p:strVal val="visible"/>
                                      </p:to>
                                    </p:set>
                                  </p:child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209"/>
                                        </p:tgtEl>
                                        <p:attrNameLst>
                                          <p:attrName>style.visibility</p:attrName>
                                        </p:attrNameLst>
                                      </p:cBhvr>
                                      <p:to>
                                        <p:strVal val="visible"/>
                                      </p:to>
                                    </p:set>
                                  </p:child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210"/>
                                        </p:tgtEl>
                                        <p:attrNameLst>
                                          <p:attrName>style.visibility</p:attrName>
                                        </p:attrNameLst>
                                      </p:cBhvr>
                                      <p:to>
                                        <p:strVal val="visible"/>
                                      </p:to>
                                    </p:set>
                                  </p:child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211"/>
                                        </p:tgtEl>
                                        <p:attrNameLst>
                                          <p:attrName>style.visibility</p:attrName>
                                        </p:attrNameLst>
                                      </p:cBhvr>
                                      <p:to>
                                        <p:strVal val="visible"/>
                                      </p:to>
                                    </p:set>
                                  </p:child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212"/>
                                        </p:tgtEl>
                                        <p:attrNameLst>
                                          <p:attrName>style.visibility</p:attrName>
                                        </p:attrNameLst>
                                      </p:cBhvr>
                                      <p:to>
                                        <p:strVal val="visible"/>
                                      </p:to>
                                    </p:set>
                                  </p:child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213"/>
                                        </p:tgtEl>
                                        <p:attrNameLst>
                                          <p:attrName>style.visibility</p:attrName>
                                        </p:attrNameLst>
                                      </p:cBhvr>
                                      <p:to>
                                        <p:strVal val="visible"/>
                                      </p:to>
                                    </p:set>
                                  </p:child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214"/>
                                        </p:tgtEl>
                                        <p:attrNameLst>
                                          <p:attrName>style.visibility</p:attrName>
                                        </p:attrNameLst>
                                      </p:cBhvr>
                                      <p:to>
                                        <p:strVal val="visible"/>
                                      </p:to>
                                    </p:set>
                                  </p:child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215"/>
                                        </p:tgtEl>
                                        <p:attrNameLst>
                                          <p:attrName>style.visibility</p:attrName>
                                        </p:attrNameLst>
                                      </p:cBhvr>
                                      <p:to>
                                        <p:strVal val="visible"/>
                                      </p:to>
                                    </p:set>
                                  </p:child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216"/>
                                        </p:tgtEl>
                                        <p:attrNameLst>
                                          <p:attrName>style.visibility</p:attrName>
                                        </p:attrNameLst>
                                      </p:cBhvr>
                                      <p:to>
                                        <p:strVal val="visible"/>
                                      </p:to>
                                    </p:set>
                                  </p:child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217"/>
                                        </p:tgtEl>
                                        <p:attrNameLst>
                                          <p:attrName>style.visibility</p:attrName>
                                        </p:attrNameLst>
                                      </p:cBhvr>
                                      <p:to>
                                        <p:strVal val="visible"/>
                                      </p:to>
                                    </p:set>
                                  </p:child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218"/>
                                        </p:tgtEl>
                                        <p:attrNameLst>
                                          <p:attrName>style.visibility</p:attrName>
                                        </p:attrNameLst>
                                      </p:cBhvr>
                                      <p:to>
                                        <p:strVal val="visible"/>
                                      </p:to>
                                    </p:set>
                                  </p:child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219"/>
                                        </p:tgtEl>
                                        <p:attrNameLst>
                                          <p:attrName>style.visibility</p:attrName>
                                        </p:attrNameLst>
                                      </p:cBhvr>
                                      <p:to>
                                        <p:strVal val="visible"/>
                                      </p:to>
                                    </p:set>
                                  </p:child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220"/>
                                        </p:tgtEl>
                                        <p:attrNameLst>
                                          <p:attrName>style.visibility</p:attrName>
                                        </p:attrNameLst>
                                      </p:cBhvr>
                                      <p:to>
                                        <p:strVal val="visible"/>
                                      </p:to>
                                    </p:set>
                                  </p:child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221"/>
                                        </p:tgtEl>
                                        <p:attrNameLst>
                                          <p:attrName>style.visibility</p:attrName>
                                        </p:attrNameLst>
                                      </p:cBhvr>
                                      <p:to>
                                        <p:strVal val="visible"/>
                                      </p:to>
                                    </p:set>
                                  </p:child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222"/>
                                        </p:tgtEl>
                                        <p:attrNameLst>
                                          <p:attrName>style.visibility</p:attrName>
                                        </p:attrNameLst>
                                      </p:cBhvr>
                                      <p:to>
                                        <p:strVal val="visible"/>
                                      </p:to>
                                    </p:set>
                                  </p:child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223"/>
                                        </p:tgtEl>
                                        <p:attrNameLst>
                                          <p:attrName>style.visibility</p:attrName>
                                        </p:attrNameLst>
                                      </p:cBhvr>
                                      <p:to>
                                        <p:strVal val="visible"/>
                                      </p:to>
                                    </p:set>
                                  </p:child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224"/>
                                        </p:tgtEl>
                                        <p:attrNameLst>
                                          <p:attrName>style.visibility</p:attrName>
                                        </p:attrNameLst>
                                      </p:cBhvr>
                                      <p:to>
                                        <p:strVal val="visible"/>
                                      </p:to>
                                    </p:set>
                                  </p:child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225"/>
                                        </p:tgtEl>
                                        <p:attrNameLst>
                                          <p:attrName>style.visibility</p:attrName>
                                        </p:attrNameLst>
                                      </p:cBhvr>
                                      <p:to>
                                        <p:strVal val="visible"/>
                                      </p:to>
                                    </p:set>
                                  </p:child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226"/>
                                        </p:tgtEl>
                                        <p:attrNameLst>
                                          <p:attrName>style.visibility</p:attrName>
                                        </p:attrNameLst>
                                      </p:cBhvr>
                                      <p:to>
                                        <p:strVal val="visible"/>
                                      </p:to>
                                    </p:set>
                                  </p:child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227"/>
                                        </p:tgtEl>
                                        <p:attrNameLst>
                                          <p:attrName>style.visibility</p:attrName>
                                        </p:attrNameLst>
                                      </p:cBhvr>
                                      <p:to>
                                        <p:strVal val="visible"/>
                                      </p:to>
                                    </p:set>
                                  </p:child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228"/>
                                        </p:tgtEl>
                                        <p:attrNameLst>
                                          <p:attrName>style.visibility</p:attrName>
                                        </p:attrNameLst>
                                      </p:cBhvr>
                                      <p:to>
                                        <p:strVal val="visible"/>
                                      </p:to>
                                    </p:set>
                                  </p:child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229"/>
                                        </p:tgtEl>
                                        <p:attrNameLst>
                                          <p:attrName>style.visibility</p:attrName>
                                        </p:attrNameLst>
                                      </p:cBhvr>
                                      <p:to>
                                        <p:strVal val="visible"/>
                                      </p:to>
                                    </p:set>
                                  </p:child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230"/>
                                        </p:tgtEl>
                                        <p:attrNameLst>
                                          <p:attrName>style.visibility</p:attrName>
                                        </p:attrNameLst>
                                      </p:cBhvr>
                                      <p:to>
                                        <p:strVal val="visible"/>
                                      </p:to>
                                    </p:set>
                                  </p:child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231"/>
                                        </p:tgtEl>
                                        <p:attrNameLst>
                                          <p:attrName>style.visibility</p:attrName>
                                        </p:attrNameLst>
                                      </p:cBhvr>
                                      <p:to>
                                        <p:strVal val="visible"/>
                                      </p:to>
                                    </p:set>
                                  </p:child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232"/>
                                        </p:tgtEl>
                                        <p:attrNameLst>
                                          <p:attrName>style.visibility</p:attrName>
                                        </p:attrNameLst>
                                      </p:cBhvr>
                                      <p:to>
                                        <p:strVal val="visible"/>
                                      </p:to>
                                    </p:set>
                                  </p:child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233"/>
                                        </p:tgtEl>
                                        <p:attrNameLst>
                                          <p:attrName>style.visibility</p:attrName>
                                        </p:attrNameLst>
                                      </p:cBhvr>
                                      <p:to>
                                        <p:strVal val="visible"/>
                                      </p:to>
                                    </p:set>
                                  </p:child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234"/>
                                        </p:tgtEl>
                                        <p:attrNameLst>
                                          <p:attrName>style.visibility</p:attrName>
                                        </p:attrNameLst>
                                      </p:cBhvr>
                                      <p:to>
                                        <p:strVal val="visible"/>
                                      </p:to>
                                    </p:set>
                                  </p:child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235"/>
                                        </p:tgtEl>
                                        <p:attrNameLst>
                                          <p:attrName>style.visibility</p:attrName>
                                        </p:attrNameLst>
                                      </p:cBhvr>
                                      <p:to>
                                        <p:strVal val="visible"/>
                                      </p:to>
                                    </p:set>
                                  </p:child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236"/>
                                        </p:tgtEl>
                                        <p:attrNameLst>
                                          <p:attrName>style.visibility</p:attrName>
                                        </p:attrNameLst>
                                      </p:cBhvr>
                                      <p:to>
                                        <p:strVal val="visible"/>
                                      </p:to>
                                    </p:set>
                                  </p:child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237"/>
                                        </p:tgtEl>
                                        <p:attrNameLst>
                                          <p:attrName>style.visibility</p:attrName>
                                        </p:attrNameLst>
                                      </p:cBhvr>
                                      <p:to>
                                        <p:strVal val="visible"/>
                                      </p:to>
                                    </p:set>
                                  </p:child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238"/>
                                        </p:tgtEl>
                                        <p:attrNameLst>
                                          <p:attrName>style.visibility</p:attrName>
                                        </p:attrNameLst>
                                      </p:cBhvr>
                                      <p:to>
                                        <p:strVal val="visible"/>
                                      </p:to>
                                    </p:set>
                                  </p:child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239"/>
                                        </p:tgtEl>
                                        <p:attrNameLst>
                                          <p:attrName>style.visibility</p:attrName>
                                        </p:attrNameLst>
                                      </p:cBhvr>
                                      <p:to>
                                        <p:strVal val="visible"/>
                                      </p:to>
                                    </p:set>
                                  </p:childTnLst>
                                </p:cTn>
                              </p:par>
                            </p:childTnLst>
                          </p:cTn>
                        </p:par>
                        <p:par>
                          <p:cTn id="346" fill="hold">
                            <p:stCondLst>
                              <p:cond delay="114000"/>
                            </p:stCondLst>
                            <p:childTnLst>
                              <p:par>
                                <p:cTn id="347" presetID="11" presetClass="entr" presetSubtype="0" fill="hold" grpId="0" nodeType="afterEffect">
                                  <p:stCondLst>
                                    <p:cond delay="0"/>
                                  </p:stCondLst>
                                  <p:childTnLst>
                                    <p:set>
                                      <p:cBhvr>
                                        <p:cTn id="348" dur="1000">
                                          <p:stCondLst>
                                            <p:cond delay="0"/>
                                          </p:stCondLst>
                                        </p:cTn>
                                        <p:tgtEl>
                                          <p:spTgt spid="240"/>
                                        </p:tgtEl>
                                        <p:attrNameLst>
                                          <p:attrName>style.visibility</p:attrName>
                                        </p:attrNameLst>
                                      </p:cBhvr>
                                      <p:to>
                                        <p:strVal val="visible"/>
                                      </p:to>
                                    </p:set>
                                  </p:childTnLst>
                                </p:cTn>
                              </p:par>
                            </p:childTnLst>
                          </p:cTn>
                        </p:par>
                        <p:par>
                          <p:cTn id="349" fill="hold">
                            <p:stCondLst>
                              <p:cond delay="115000"/>
                            </p:stCondLst>
                            <p:childTnLst>
                              <p:par>
                                <p:cTn id="350" presetID="11" presetClass="entr" presetSubtype="0" fill="hold" grpId="0" nodeType="afterEffect">
                                  <p:stCondLst>
                                    <p:cond delay="0"/>
                                  </p:stCondLst>
                                  <p:childTnLst>
                                    <p:set>
                                      <p:cBhvr>
                                        <p:cTn id="351" dur="1000">
                                          <p:stCondLst>
                                            <p:cond delay="0"/>
                                          </p:stCondLst>
                                        </p:cTn>
                                        <p:tgtEl>
                                          <p:spTgt spid="241"/>
                                        </p:tgtEl>
                                        <p:attrNameLst>
                                          <p:attrName>style.visibility</p:attrName>
                                        </p:attrNameLst>
                                      </p:cBhvr>
                                      <p:to>
                                        <p:strVal val="visible"/>
                                      </p:to>
                                    </p:set>
                                  </p:childTnLst>
                                </p:cTn>
                              </p:par>
                            </p:childTnLst>
                          </p:cTn>
                        </p:par>
                        <p:par>
                          <p:cTn id="352" fill="hold">
                            <p:stCondLst>
                              <p:cond delay="116000"/>
                            </p:stCondLst>
                            <p:childTnLst>
                              <p:par>
                                <p:cTn id="353" presetID="11" presetClass="entr" presetSubtype="0" fill="hold" grpId="0" nodeType="afterEffect">
                                  <p:stCondLst>
                                    <p:cond delay="0"/>
                                  </p:stCondLst>
                                  <p:childTnLst>
                                    <p:set>
                                      <p:cBhvr>
                                        <p:cTn id="354" dur="1000">
                                          <p:stCondLst>
                                            <p:cond delay="0"/>
                                          </p:stCondLst>
                                        </p:cTn>
                                        <p:tgtEl>
                                          <p:spTgt spid="242"/>
                                        </p:tgtEl>
                                        <p:attrNameLst>
                                          <p:attrName>style.visibility</p:attrName>
                                        </p:attrNameLst>
                                      </p:cBhvr>
                                      <p:to>
                                        <p:strVal val="visible"/>
                                      </p:to>
                                    </p:set>
                                  </p:childTnLst>
                                </p:cTn>
                              </p:par>
                            </p:childTnLst>
                          </p:cTn>
                        </p:par>
                        <p:par>
                          <p:cTn id="355" fill="hold">
                            <p:stCondLst>
                              <p:cond delay="117000"/>
                            </p:stCondLst>
                            <p:childTnLst>
                              <p:par>
                                <p:cTn id="356" presetID="11" presetClass="entr" presetSubtype="0" fill="hold" grpId="0" nodeType="afterEffect">
                                  <p:stCondLst>
                                    <p:cond delay="0"/>
                                  </p:stCondLst>
                                  <p:childTnLst>
                                    <p:set>
                                      <p:cBhvr>
                                        <p:cTn id="357" dur="1000">
                                          <p:stCondLst>
                                            <p:cond delay="0"/>
                                          </p:stCondLst>
                                        </p:cTn>
                                        <p:tgtEl>
                                          <p:spTgt spid="243"/>
                                        </p:tgtEl>
                                        <p:attrNameLst>
                                          <p:attrName>style.visibility</p:attrName>
                                        </p:attrNameLst>
                                      </p:cBhvr>
                                      <p:to>
                                        <p:strVal val="visible"/>
                                      </p:to>
                                    </p:set>
                                  </p:childTnLst>
                                </p:cTn>
                              </p:par>
                            </p:childTnLst>
                          </p:cTn>
                        </p:par>
                        <p:par>
                          <p:cTn id="358" fill="hold">
                            <p:stCondLst>
                              <p:cond delay="118000"/>
                            </p:stCondLst>
                            <p:childTnLst>
                              <p:par>
                                <p:cTn id="359" presetID="11" presetClass="entr" presetSubtype="0" fill="hold" grpId="0" nodeType="afterEffect">
                                  <p:stCondLst>
                                    <p:cond delay="0"/>
                                  </p:stCondLst>
                                  <p:childTnLst>
                                    <p:set>
                                      <p:cBhvr>
                                        <p:cTn id="360" dur="1000">
                                          <p:stCondLst>
                                            <p:cond delay="0"/>
                                          </p:stCondLst>
                                        </p:cTn>
                                        <p:tgtEl>
                                          <p:spTgt spid="244"/>
                                        </p:tgtEl>
                                        <p:attrNameLst>
                                          <p:attrName>style.visibility</p:attrName>
                                        </p:attrNameLst>
                                      </p:cBhvr>
                                      <p:to>
                                        <p:strVal val="visible"/>
                                      </p:to>
                                    </p:set>
                                  </p:childTnLst>
                                </p:cTn>
                              </p:par>
                            </p:childTnLst>
                          </p:cTn>
                        </p:par>
                        <p:par>
                          <p:cTn id="361" fill="hold">
                            <p:stCondLst>
                              <p:cond delay="119000"/>
                            </p:stCondLst>
                            <p:childTnLst>
                              <p:par>
                                <p:cTn id="362" presetID="11" presetClass="entr" presetSubtype="0" fill="hold" grpId="0" nodeType="afterEffect">
                                  <p:stCondLst>
                                    <p:cond delay="0"/>
                                  </p:stCondLst>
                                  <p:childTnLst>
                                    <p:set>
                                      <p:cBhvr>
                                        <p:cTn id="363" dur="1000">
                                          <p:stCondLst>
                                            <p:cond delay="0"/>
                                          </p:stCondLst>
                                        </p:cTn>
                                        <p:tgtEl>
                                          <p:spTgt spid="245"/>
                                        </p:tgtEl>
                                        <p:attrNameLst>
                                          <p:attrName>style.visibility</p:attrName>
                                        </p:attrNameLst>
                                      </p:cBhvr>
                                      <p:to>
                                        <p:strVal val="visible"/>
                                      </p:to>
                                    </p:set>
                                  </p:childTnLst>
                                </p:cTn>
                              </p:par>
                            </p:childTnLst>
                          </p:cTn>
                        </p:par>
                        <p:par>
                          <p:cTn id="364" fill="hold">
                            <p:stCondLst>
                              <p:cond delay="120000"/>
                            </p:stCondLst>
                            <p:childTnLst>
                              <p:par>
                                <p:cTn id="365" presetID="11" presetClass="entr" presetSubtype="0" fill="hold" grpId="0" nodeType="afterEffect">
                                  <p:stCondLst>
                                    <p:cond delay="0"/>
                                  </p:stCondLst>
                                  <p:childTnLst>
                                    <p:set>
                                      <p:cBhvr>
                                        <p:cTn id="366" dur="1000">
                                          <p:stCondLst>
                                            <p:cond delay="0"/>
                                          </p:stCondLst>
                                        </p:cTn>
                                        <p:tgtEl>
                                          <p:spTgt spid="246"/>
                                        </p:tgtEl>
                                        <p:attrNameLst>
                                          <p:attrName>style.visibility</p:attrName>
                                        </p:attrNameLst>
                                      </p:cBhvr>
                                      <p:to>
                                        <p:strVal val="visible"/>
                                      </p:to>
                                    </p:set>
                                  </p:childTnLst>
                                </p:cTn>
                              </p:par>
                            </p:childTnLst>
                          </p:cTn>
                        </p:par>
                        <p:par>
                          <p:cTn id="367" fill="hold">
                            <p:stCondLst>
                              <p:cond delay="121000"/>
                            </p:stCondLst>
                            <p:childTnLst>
                              <p:par>
                                <p:cTn id="368" presetID="11" presetClass="entr" presetSubtype="0" fill="hold" grpId="0" nodeType="afterEffect">
                                  <p:stCondLst>
                                    <p:cond delay="0"/>
                                  </p:stCondLst>
                                  <p:childTnLst>
                                    <p:set>
                                      <p:cBhvr>
                                        <p:cTn id="369" dur="1000">
                                          <p:stCondLst>
                                            <p:cond delay="0"/>
                                          </p:stCondLst>
                                        </p:cTn>
                                        <p:tgtEl>
                                          <p:spTgt spid="247"/>
                                        </p:tgtEl>
                                        <p:attrNameLst>
                                          <p:attrName>style.visibility</p:attrName>
                                        </p:attrNameLst>
                                      </p:cBhvr>
                                      <p:to>
                                        <p:strVal val="visible"/>
                                      </p:to>
                                    </p:set>
                                  </p:childTnLst>
                                </p:cTn>
                              </p:par>
                            </p:childTnLst>
                          </p:cTn>
                        </p:par>
                        <p:par>
                          <p:cTn id="370" fill="hold">
                            <p:stCondLst>
                              <p:cond delay="122000"/>
                            </p:stCondLst>
                            <p:childTnLst>
                              <p:par>
                                <p:cTn id="371" presetID="11" presetClass="entr" presetSubtype="0" fill="hold" grpId="0" nodeType="afterEffect">
                                  <p:stCondLst>
                                    <p:cond delay="0"/>
                                  </p:stCondLst>
                                  <p:childTnLst>
                                    <p:set>
                                      <p:cBhvr>
                                        <p:cTn id="372" dur="1000">
                                          <p:stCondLst>
                                            <p:cond delay="0"/>
                                          </p:stCondLst>
                                        </p:cTn>
                                        <p:tgtEl>
                                          <p:spTgt spid="248"/>
                                        </p:tgtEl>
                                        <p:attrNameLst>
                                          <p:attrName>style.visibility</p:attrName>
                                        </p:attrNameLst>
                                      </p:cBhvr>
                                      <p:to>
                                        <p:strVal val="visible"/>
                                      </p:to>
                                    </p:set>
                                  </p:childTnLst>
                                </p:cTn>
                              </p:par>
                            </p:childTnLst>
                          </p:cTn>
                        </p:par>
                        <p:par>
                          <p:cTn id="373" fill="hold">
                            <p:stCondLst>
                              <p:cond delay="123000"/>
                            </p:stCondLst>
                            <p:childTnLst>
                              <p:par>
                                <p:cTn id="374" presetID="11" presetClass="entr" presetSubtype="0" fill="hold" grpId="0" nodeType="afterEffect">
                                  <p:stCondLst>
                                    <p:cond delay="0"/>
                                  </p:stCondLst>
                                  <p:childTnLst>
                                    <p:set>
                                      <p:cBhvr>
                                        <p:cTn id="375" dur="1000">
                                          <p:stCondLst>
                                            <p:cond delay="0"/>
                                          </p:stCondLst>
                                        </p:cTn>
                                        <p:tgtEl>
                                          <p:spTgt spid="249"/>
                                        </p:tgtEl>
                                        <p:attrNameLst>
                                          <p:attrName>style.visibility</p:attrName>
                                        </p:attrNameLst>
                                      </p:cBhvr>
                                      <p:to>
                                        <p:strVal val="visible"/>
                                      </p:to>
                                    </p:set>
                                  </p:childTnLst>
                                </p:cTn>
                              </p:par>
                            </p:childTnLst>
                          </p:cTn>
                        </p:par>
                        <p:par>
                          <p:cTn id="376" fill="hold">
                            <p:stCondLst>
                              <p:cond delay="124000"/>
                            </p:stCondLst>
                            <p:childTnLst>
                              <p:par>
                                <p:cTn id="377" presetID="11" presetClass="entr" presetSubtype="0" fill="hold" grpId="0" nodeType="afterEffect">
                                  <p:stCondLst>
                                    <p:cond delay="0"/>
                                  </p:stCondLst>
                                  <p:childTnLst>
                                    <p:set>
                                      <p:cBhvr>
                                        <p:cTn id="378" dur="1000">
                                          <p:stCondLst>
                                            <p:cond delay="0"/>
                                          </p:stCondLst>
                                        </p:cTn>
                                        <p:tgtEl>
                                          <p:spTgt spid="250"/>
                                        </p:tgtEl>
                                        <p:attrNameLst>
                                          <p:attrName>style.visibility</p:attrName>
                                        </p:attrNameLst>
                                      </p:cBhvr>
                                      <p:to>
                                        <p:strVal val="visible"/>
                                      </p:to>
                                    </p:set>
                                  </p:childTnLst>
                                </p:cTn>
                              </p:par>
                            </p:childTnLst>
                          </p:cTn>
                        </p:par>
                        <p:par>
                          <p:cTn id="379" fill="hold">
                            <p:stCondLst>
                              <p:cond delay="125000"/>
                            </p:stCondLst>
                            <p:childTnLst>
                              <p:par>
                                <p:cTn id="380" presetID="11" presetClass="entr" presetSubtype="0" fill="hold" grpId="0" nodeType="afterEffect">
                                  <p:stCondLst>
                                    <p:cond delay="0"/>
                                  </p:stCondLst>
                                  <p:childTnLst>
                                    <p:set>
                                      <p:cBhvr>
                                        <p:cTn id="381" dur="1000">
                                          <p:stCondLst>
                                            <p:cond delay="0"/>
                                          </p:stCondLst>
                                        </p:cTn>
                                        <p:tgtEl>
                                          <p:spTgt spid="251"/>
                                        </p:tgtEl>
                                        <p:attrNameLst>
                                          <p:attrName>style.visibility</p:attrName>
                                        </p:attrNameLst>
                                      </p:cBhvr>
                                      <p:to>
                                        <p:strVal val="visible"/>
                                      </p:to>
                                    </p:set>
                                  </p:childTnLst>
                                </p:cTn>
                              </p:par>
                            </p:childTnLst>
                          </p:cTn>
                        </p:par>
                        <p:par>
                          <p:cTn id="382" fill="hold">
                            <p:stCondLst>
                              <p:cond delay="126000"/>
                            </p:stCondLst>
                            <p:childTnLst>
                              <p:par>
                                <p:cTn id="383" presetID="11" presetClass="entr" presetSubtype="0" fill="hold" grpId="0" nodeType="afterEffect">
                                  <p:stCondLst>
                                    <p:cond delay="0"/>
                                  </p:stCondLst>
                                  <p:childTnLst>
                                    <p:set>
                                      <p:cBhvr>
                                        <p:cTn id="384" dur="1000">
                                          <p:stCondLst>
                                            <p:cond delay="0"/>
                                          </p:stCondLst>
                                        </p:cTn>
                                        <p:tgtEl>
                                          <p:spTgt spid="252"/>
                                        </p:tgtEl>
                                        <p:attrNameLst>
                                          <p:attrName>style.visibility</p:attrName>
                                        </p:attrNameLst>
                                      </p:cBhvr>
                                      <p:to>
                                        <p:strVal val="visible"/>
                                      </p:to>
                                    </p:set>
                                  </p:childTnLst>
                                </p:cTn>
                              </p:par>
                            </p:childTnLst>
                          </p:cTn>
                        </p:par>
                        <p:par>
                          <p:cTn id="385" fill="hold">
                            <p:stCondLst>
                              <p:cond delay="127000"/>
                            </p:stCondLst>
                            <p:childTnLst>
                              <p:par>
                                <p:cTn id="386" presetID="11" presetClass="entr" presetSubtype="0" fill="hold" grpId="0" nodeType="afterEffect">
                                  <p:stCondLst>
                                    <p:cond delay="0"/>
                                  </p:stCondLst>
                                  <p:childTnLst>
                                    <p:set>
                                      <p:cBhvr>
                                        <p:cTn id="387" dur="1000">
                                          <p:stCondLst>
                                            <p:cond delay="0"/>
                                          </p:stCondLst>
                                        </p:cTn>
                                        <p:tgtEl>
                                          <p:spTgt spid="253"/>
                                        </p:tgtEl>
                                        <p:attrNameLst>
                                          <p:attrName>style.visibility</p:attrName>
                                        </p:attrNameLst>
                                      </p:cBhvr>
                                      <p:to>
                                        <p:strVal val="visible"/>
                                      </p:to>
                                    </p:set>
                                  </p:childTnLst>
                                </p:cTn>
                              </p:par>
                            </p:childTnLst>
                          </p:cTn>
                        </p:par>
                        <p:par>
                          <p:cTn id="388" fill="hold">
                            <p:stCondLst>
                              <p:cond delay="128000"/>
                            </p:stCondLst>
                            <p:childTnLst>
                              <p:par>
                                <p:cTn id="389" presetID="11" presetClass="entr" presetSubtype="0" fill="hold" grpId="0" nodeType="afterEffect">
                                  <p:stCondLst>
                                    <p:cond delay="0"/>
                                  </p:stCondLst>
                                  <p:childTnLst>
                                    <p:set>
                                      <p:cBhvr>
                                        <p:cTn id="390" dur="1000">
                                          <p:stCondLst>
                                            <p:cond delay="0"/>
                                          </p:stCondLst>
                                        </p:cTn>
                                        <p:tgtEl>
                                          <p:spTgt spid="254"/>
                                        </p:tgtEl>
                                        <p:attrNameLst>
                                          <p:attrName>style.visibility</p:attrName>
                                        </p:attrNameLst>
                                      </p:cBhvr>
                                      <p:to>
                                        <p:strVal val="visible"/>
                                      </p:to>
                                    </p:set>
                                  </p:childTnLst>
                                </p:cTn>
                              </p:par>
                            </p:childTnLst>
                          </p:cTn>
                        </p:par>
                        <p:par>
                          <p:cTn id="391" fill="hold">
                            <p:stCondLst>
                              <p:cond delay="129000"/>
                            </p:stCondLst>
                            <p:childTnLst>
                              <p:par>
                                <p:cTn id="392" presetID="11" presetClass="entr" presetSubtype="0" fill="hold" grpId="0" nodeType="afterEffect">
                                  <p:stCondLst>
                                    <p:cond delay="0"/>
                                  </p:stCondLst>
                                  <p:childTnLst>
                                    <p:set>
                                      <p:cBhvr>
                                        <p:cTn id="393" dur="1000">
                                          <p:stCondLst>
                                            <p:cond delay="0"/>
                                          </p:stCondLst>
                                        </p:cTn>
                                        <p:tgtEl>
                                          <p:spTgt spid="255"/>
                                        </p:tgtEl>
                                        <p:attrNameLst>
                                          <p:attrName>style.visibility</p:attrName>
                                        </p:attrNameLst>
                                      </p:cBhvr>
                                      <p:to>
                                        <p:strVal val="visible"/>
                                      </p:to>
                                    </p:set>
                                  </p:childTnLst>
                                </p:cTn>
                              </p:par>
                            </p:childTnLst>
                          </p:cTn>
                        </p:par>
                        <p:par>
                          <p:cTn id="394" fill="hold">
                            <p:stCondLst>
                              <p:cond delay="130000"/>
                            </p:stCondLst>
                            <p:childTnLst>
                              <p:par>
                                <p:cTn id="395" presetID="11" presetClass="entr" presetSubtype="0" fill="hold" grpId="0" nodeType="afterEffect">
                                  <p:stCondLst>
                                    <p:cond delay="0"/>
                                  </p:stCondLst>
                                  <p:childTnLst>
                                    <p:set>
                                      <p:cBhvr>
                                        <p:cTn id="396" dur="1000">
                                          <p:stCondLst>
                                            <p:cond delay="0"/>
                                          </p:stCondLst>
                                        </p:cTn>
                                        <p:tgtEl>
                                          <p:spTgt spid="256"/>
                                        </p:tgtEl>
                                        <p:attrNameLst>
                                          <p:attrName>style.visibility</p:attrName>
                                        </p:attrNameLst>
                                      </p:cBhvr>
                                      <p:to>
                                        <p:strVal val="visible"/>
                                      </p:to>
                                    </p:set>
                                  </p:childTnLst>
                                </p:cTn>
                              </p:par>
                            </p:childTnLst>
                          </p:cTn>
                        </p:par>
                        <p:par>
                          <p:cTn id="397" fill="hold">
                            <p:stCondLst>
                              <p:cond delay="131000"/>
                            </p:stCondLst>
                            <p:childTnLst>
                              <p:par>
                                <p:cTn id="398" presetID="11" presetClass="entr" presetSubtype="0" fill="hold" grpId="0" nodeType="afterEffect">
                                  <p:stCondLst>
                                    <p:cond delay="0"/>
                                  </p:stCondLst>
                                  <p:childTnLst>
                                    <p:set>
                                      <p:cBhvr>
                                        <p:cTn id="399" dur="1000">
                                          <p:stCondLst>
                                            <p:cond delay="0"/>
                                          </p:stCondLst>
                                        </p:cTn>
                                        <p:tgtEl>
                                          <p:spTgt spid="257"/>
                                        </p:tgtEl>
                                        <p:attrNameLst>
                                          <p:attrName>style.visibility</p:attrName>
                                        </p:attrNameLst>
                                      </p:cBhvr>
                                      <p:to>
                                        <p:strVal val="visible"/>
                                      </p:to>
                                    </p:set>
                                  </p:childTnLst>
                                </p:cTn>
                              </p:par>
                            </p:childTnLst>
                          </p:cTn>
                        </p:par>
                        <p:par>
                          <p:cTn id="400" fill="hold">
                            <p:stCondLst>
                              <p:cond delay="132000"/>
                            </p:stCondLst>
                            <p:childTnLst>
                              <p:par>
                                <p:cTn id="401" presetID="11" presetClass="entr" presetSubtype="0" fill="hold" grpId="0" nodeType="afterEffect">
                                  <p:stCondLst>
                                    <p:cond delay="0"/>
                                  </p:stCondLst>
                                  <p:childTnLst>
                                    <p:set>
                                      <p:cBhvr>
                                        <p:cTn id="402" dur="1000">
                                          <p:stCondLst>
                                            <p:cond delay="0"/>
                                          </p:stCondLst>
                                        </p:cTn>
                                        <p:tgtEl>
                                          <p:spTgt spid="258"/>
                                        </p:tgtEl>
                                        <p:attrNameLst>
                                          <p:attrName>style.visibility</p:attrName>
                                        </p:attrNameLst>
                                      </p:cBhvr>
                                      <p:to>
                                        <p:strVal val="visible"/>
                                      </p:to>
                                    </p:set>
                                  </p:childTnLst>
                                </p:cTn>
                              </p:par>
                            </p:childTnLst>
                          </p:cTn>
                        </p:par>
                        <p:par>
                          <p:cTn id="403" fill="hold">
                            <p:stCondLst>
                              <p:cond delay="133000"/>
                            </p:stCondLst>
                            <p:childTnLst>
                              <p:par>
                                <p:cTn id="404" presetID="11" presetClass="entr" presetSubtype="0" fill="hold" grpId="0" nodeType="afterEffect">
                                  <p:stCondLst>
                                    <p:cond delay="0"/>
                                  </p:stCondLst>
                                  <p:childTnLst>
                                    <p:set>
                                      <p:cBhvr>
                                        <p:cTn id="405" dur="1000">
                                          <p:stCondLst>
                                            <p:cond delay="0"/>
                                          </p:stCondLst>
                                        </p:cTn>
                                        <p:tgtEl>
                                          <p:spTgt spid="259"/>
                                        </p:tgtEl>
                                        <p:attrNameLst>
                                          <p:attrName>style.visibility</p:attrName>
                                        </p:attrNameLst>
                                      </p:cBhvr>
                                      <p:to>
                                        <p:strVal val="visible"/>
                                      </p:to>
                                    </p:set>
                                  </p:childTnLst>
                                </p:cTn>
                              </p:par>
                            </p:childTnLst>
                          </p:cTn>
                        </p:par>
                        <p:par>
                          <p:cTn id="406" fill="hold">
                            <p:stCondLst>
                              <p:cond delay="134000"/>
                            </p:stCondLst>
                            <p:childTnLst>
                              <p:par>
                                <p:cTn id="407" presetID="11" presetClass="entr" presetSubtype="0" fill="hold" grpId="0" nodeType="afterEffect">
                                  <p:stCondLst>
                                    <p:cond delay="0"/>
                                  </p:stCondLst>
                                  <p:childTnLst>
                                    <p:set>
                                      <p:cBhvr>
                                        <p:cTn id="408" dur="1000">
                                          <p:stCondLst>
                                            <p:cond delay="0"/>
                                          </p:stCondLst>
                                        </p:cTn>
                                        <p:tgtEl>
                                          <p:spTgt spid="260"/>
                                        </p:tgtEl>
                                        <p:attrNameLst>
                                          <p:attrName>style.visibility</p:attrName>
                                        </p:attrNameLst>
                                      </p:cBhvr>
                                      <p:to>
                                        <p:strVal val="visible"/>
                                      </p:to>
                                    </p:set>
                                  </p:childTnLst>
                                </p:cTn>
                              </p:par>
                            </p:childTnLst>
                          </p:cTn>
                        </p:par>
                        <p:par>
                          <p:cTn id="409" fill="hold">
                            <p:stCondLst>
                              <p:cond delay="135000"/>
                            </p:stCondLst>
                            <p:childTnLst>
                              <p:par>
                                <p:cTn id="410" presetID="11" presetClass="entr" presetSubtype="0" fill="hold" grpId="0" nodeType="afterEffect">
                                  <p:stCondLst>
                                    <p:cond delay="0"/>
                                  </p:stCondLst>
                                  <p:childTnLst>
                                    <p:set>
                                      <p:cBhvr>
                                        <p:cTn id="411" dur="1000">
                                          <p:stCondLst>
                                            <p:cond delay="0"/>
                                          </p:stCondLst>
                                        </p:cTn>
                                        <p:tgtEl>
                                          <p:spTgt spid="261"/>
                                        </p:tgtEl>
                                        <p:attrNameLst>
                                          <p:attrName>style.visibility</p:attrName>
                                        </p:attrNameLst>
                                      </p:cBhvr>
                                      <p:to>
                                        <p:strVal val="visible"/>
                                      </p:to>
                                    </p:set>
                                  </p:childTnLst>
                                </p:cTn>
                              </p:par>
                            </p:childTnLst>
                          </p:cTn>
                        </p:par>
                        <p:par>
                          <p:cTn id="412" fill="hold">
                            <p:stCondLst>
                              <p:cond delay="136000"/>
                            </p:stCondLst>
                            <p:childTnLst>
                              <p:par>
                                <p:cTn id="413" presetID="11" presetClass="entr" presetSubtype="0" fill="hold" grpId="0" nodeType="afterEffect">
                                  <p:stCondLst>
                                    <p:cond delay="0"/>
                                  </p:stCondLst>
                                  <p:childTnLst>
                                    <p:set>
                                      <p:cBhvr>
                                        <p:cTn id="414" dur="1000">
                                          <p:stCondLst>
                                            <p:cond delay="0"/>
                                          </p:stCondLst>
                                        </p:cTn>
                                        <p:tgtEl>
                                          <p:spTgt spid="262"/>
                                        </p:tgtEl>
                                        <p:attrNameLst>
                                          <p:attrName>style.visibility</p:attrName>
                                        </p:attrNameLst>
                                      </p:cBhvr>
                                      <p:to>
                                        <p:strVal val="visible"/>
                                      </p:to>
                                    </p:set>
                                  </p:childTnLst>
                                </p:cTn>
                              </p:par>
                            </p:childTnLst>
                          </p:cTn>
                        </p:par>
                        <p:par>
                          <p:cTn id="415" fill="hold">
                            <p:stCondLst>
                              <p:cond delay="137000"/>
                            </p:stCondLst>
                            <p:childTnLst>
                              <p:par>
                                <p:cTn id="416" presetID="11" presetClass="entr" presetSubtype="0" fill="hold" grpId="0" nodeType="afterEffect">
                                  <p:stCondLst>
                                    <p:cond delay="0"/>
                                  </p:stCondLst>
                                  <p:childTnLst>
                                    <p:set>
                                      <p:cBhvr>
                                        <p:cTn id="417" dur="1000">
                                          <p:stCondLst>
                                            <p:cond delay="0"/>
                                          </p:stCondLst>
                                        </p:cTn>
                                        <p:tgtEl>
                                          <p:spTgt spid="263"/>
                                        </p:tgtEl>
                                        <p:attrNameLst>
                                          <p:attrName>style.visibility</p:attrName>
                                        </p:attrNameLst>
                                      </p:cBhvr>
                                      <p:to>
                                        <p:strVal val="visible"/>
                                      </p:to>
                                    </p:set>
                                  </p:childTnLst>
                                </p:cTn>
                              </p:par>
                            </p:childTnLst>
                          </p:cTn>
                        </p:par>
                        <p:par>
                          <p:cTn id="418" fill="hold">
                            <p:stCondLst>
                              <p:cond delay="138000"/>
                            </p:stCondLst>
                            <p:childTnLst>
                              <p:par>
                                <p:cTn id="419" presetID="11" presetClass="entr" presetSubtype="0" fill="hold" grpId="0" nodeType="afterEffect">
                                  <p:stCondLst>
                                    <p:cond delay="0"/>
                                  </p:stCondLst>
                                  <p:childTnLst>
                                    <p:set>
                                      <p:cBhvr>
                                        <p:cTn id="420" dur="1000">
                                          <p:stCondLst>
                                            <p:cond delay="0"/>
                                          </p:stCondLst>
                                        </p:cTn>
                                        <p:tgtEl>
                                          <p:spTgt spid="264"/>
                                        </p:tgtEl>
                                        <p:attrNameLst>
                                          <p:attrName>style.visibility</p:attrName>
                                        </p:attrNameLst>
                                      </p:cBhvr>
                                      <p:to>
                                        <p:strVal val="visible"/>
                                      </p:to>
                                    </p:set>
                                  </p:childTnLst>
                                </p:cTn>
                              </p:par>
                            </p:childTnLst>
                          </p:cTn>
                        </p:par>
                        <p:par>
                          <p:cTn id="421" fill="hold">
                            <p:stCondLst>
                              <p:cond delay="139000"/>
                            </p:stCondLst>
                            <p:childTnLst>
                              <p:par>
                                <p:cTn id="422" presetID="11" presetClass="entr" presetSubtype="0" fill="hold" grpId="0" nodeType="afterEffect">
                                  <p:stCondLst>
                                    <p:cond delay="0"/>
                                  </p:stCondLst>
                                  <p:childTnLst>
                                    <p:set>
                                      <p:cBhvr>
                                        <p:cTn id="423" dur="1000">
                                          <p:stCondLst>
                                            <p:cond delay="0"/>
                                          </p:stCondLst>
                                        </p:cTn>
                                        <p:tgtEl>
                                          <p:spTgt spid="265"/>
                                        </p:tgtEl>
                                        <p:attrNameLst>
                                          <p:attrName>style.visibility</p:attrName>
                                        </p:attrNameLst>
                                      </p:cBhvr>
                                      <p:to>
                                        <p:strVal val="visible"/>
                                      </p:to>
                                    </p:set>
                                  </p:childTnLst>
                                </p:cTn>
                              </p:par>
                            </p:childTnLst>
                          </p:cTn>
                        </p:par>
                        <p:par>
                          <p:cTn id="424" fill="hold">
                            <p:stCondLst>
                              <p:cond delay="140000"/>
                            </p:stCondLst>
                            <p:childTnLst>
                              <p:par>
                                <p:cTn id="425" presetID="11" presetClass="entr" presetSubtype="0" fill="hold" grpId="0" nodeType="afterEffect">
                                  <p:stCondLst>
                                    <p:cond delay="0"/>
                                  </p:stCondLst>
                                  <p:childTnLst>
                                    <p:set>
                                      <p:cBhvr>
                                        <p:cTn id="426" dur="1000">
                                          <p:stCondLst>
                                            <p:cond delay="0"/>
                                          </p:stCondLst>
                                        </p:cTn>
                                        <p:tgtEl>
                                          <p:spTgt spid="266"/>
                                        </p:tgtEl>
                                        <p:attrNameLst>
                                          <p:attrName>style.visibility</p:attrName>
                                        </p:attrNameLst>
                                      </p:cBhvr>
                                      <p:to>
                                        <p:strVal val="visible"/>
                                      </p:to>
                                    </p:set>
                                  </p:childTnLst>
                                </p:cTn>
                              </p:par>
                            </p:childTnLst>
                          </p:cTn>
                        </p:par>
                        <p:par>
                          <p:cTn id="427" fill="hold">
                            <p:stCondLst>
                              <p:cond delay="141000"/>
                            </p:stCondLst>
                            <p:childTnLst>
                              <p:par>
                                <p:cTn id="428" presetID="11" presetClass="entr" presetSubtype="0" fill="hold" grpId="0" nodeType="afterEffect">
                                  <p:stCondLst>
                                    <p:cond delay="0"/>
                                  </p:stCondLst>
                                  <p:childTnLst>
                                    <p:set>
                                      <p:cBhvr>
                                        <p:cTn id="429" dur="1000">
                                          <p:stCondLst>
                                            <p:cond delay="0"/>
                                          </p:stCondLst>
                                        </p:cTn>
                                        <p:tgtEl>
                                          <p:spTgt spid="267"/>
                                        </p:tgtEl>
                                        <p:attrNameLst>
                                          <p:attrName>style.visibility</p:attrName>
                                        </p:attrNameLst>
                                      </p:cBhvr>
                                      <p:to>
                                        <p:strVal val="visible"/>
                                      </p:to>
                                    </p:set>
                                  </p:childTnLst>
                                </p:cTn>
                              </p:par>
                            </p:childTnLst>
                          </p:cTn>
                        </p:par>
                        <p:par>
                          <p:cTn id="430" fill="hold">
                            <p:stCondLst>
                              <p:cond delay="142000"/>
                            </p:stCondLst>
                            <p:childTnLst>
                              <p:par>
                                <p:cTn id="431" presetID="11" presetClass="entr" presetSubtype="0" fill="hold" grpId="0" nodeType="afterEffect">
                                  <p:stCondLst>
                                    <p:cond delay="0"/>
                                  </p:stCondLst>
                                  <p:childTnLst>
                                    <p:set>
                                      <p:cBhvr>
                                        <p:cTn id="432" dur="1000">
                                          <p:stCondLst>
                                            <p:cond delay="0"/>
                                          </p:stCondLst>
                                        </p:cTn>
                                        <p:tgtEl>
                                          <p:spTgt spid="268"/>
                                        </p:tgtEl>
                                        <p:attrNameLst>
                                          <p:attrName>style.visibility</p:attrName>
                                        </p:attrNameLst>
                                      </p:cBhvr>
                                      <p:to>
                                        <p:strVal val="visible"/>
                                      </p:to>
                                    </p:set>
                                  </p:childTnLst>
                                </p:cTn>
                              </p:par>
                            </p:childTnLst>
                          </p:cTn>
                        </p:par>
                        <p:par>
                          <p:cTn id="433" fill="hold">
                            <p:stCondLst>
                              <p:cond delay="143000"/>
                            </p:stCondLst>
                            <p:childTnLst>
                              <p:par>
                                <p:cTn id="434" presetID="11" presetClass="entr" presetSubtype="0" fill="hold" grpId="0" nodeType="afterEffect">
                                  <p:stCondLst>
                                    <p:cond delay="0"/>
                                  </p:stCondLst>
                                  <p:childTnLst>
                                    <p:set>
                                      <p:cBhvr>
                                        <p:cTn id="435" dur="1000">
                                          <p:stCondLst>
                                            <p:cond delay="0"/>
                                          </p:stCondLst>
                                        </p:cTn>
                                        <p:tgtEl>
                                          <p:spTgt spid="269"/>
                                        </p:tgtEl>
                                        <p:attrNameLst>
                                          <p:attrName>style.visibility</p:attrName>
                                        </p:attrNameLst>
                                      </p:cBhvr>
                                      <p:to>
                                        <p:strVal val="visible"/>
                                      </p:to>
                                    </p:set>
                                  </p:childTnLst>
                                </p:cTn>
                              </p:par>
                            </p:childTnLst>
                          </p:cTn>
                        </p:par>
                        <p:par>
                          <p:cTn id="436" fill="hold">
                            <p:stCondLst>
                              <p:cond delay="144000"/>
                            </p:stCondLst>
                            <p:childTnLst>
                              <p:par>
                                <p:cTn id="437" presetID="11" presetClass="entr" presetSubtype="0" fill="hold" grpId="0" nodeType="afterEffect">
                                  <p:stCondLst>
                                    <p:cond delay="0"/>
                                  </p:stCondLst>
                                  <p:childTnLst>
                                    <p:set>
                                      <p:cBhvr>
                                        <p:cTn id="438" dur="1000">
                                          <p:stCondLst>
                                            <p:cond delay="0"/>
                                          </p:stCondLst>
                                        </p:cTn>
                                        <p:tgtEl>
                                          <p:spTgt spid="270"/>
                                        </p:tgtEl>
                                        <p:attrNameLst>
                                          <p:attrName>style.visibility</p:attrName>
                                        </p:attrNameLst>
                                      </p:cBhvr>
                                      <p:to>
                                        <p:strVal val="visible"/>
                                      </p:to>
                                    </p:set>
                                  </p:childTnLst>
                                </p:cTn>
                              </p:par>
                            </p:childTnLst>
                          </p:cTn>
                        </p:par>
                        <p:par>
                          <p:cTn id="439" fill="hold">
                            <p:stCondLst>
                              <p:cond delay="145000"/>
                            </p:stCondLst>
                            <p:childTnLst>
                              <p:par>
                                <p:cTn id="440" presetID="11" presetClass="entr" presetSubtype="0" fill="hold" grpId="0" nodeType="afterEffect">
                                  <p:stCondLst>
                                    <p:cond delay="0"/>
                                  </p:stCondLst>
                                  <p:childTnLst>
                                    <p:set>
                                      <p:cBhvr>
                                        <p:cTn id="441" dur="1000">
                                          <p:stCondLst>
                                            <p:cond delay="0"/>
                                          </p:stCondLst>
                                        </p:cTn>
                                        <p:tgtEl>
                                          <p:spTgt spid="271"/>
                                        </p:tgtEl>
                                        <p:attrNameLst>
                                          <p:attrName>style.visibility</p:attrName>
                                        </p:attrNameLst>
                                      </p:cBhvr>
                                      <p:to>
                                        <p:strVal val="visible"/>
                                      </p:to>
                                    </p:set>
                                  </p:childTnLst>
                                </p:cTn>
                              </p:par>
                            </p:childTnLst>
                          </p:cTn>
                        </p:par>
                        <p:par>
                          <p:cTn id="442" fill="hold">
                            <p:stCondLst>
                              <p:cond delay="146000"/>
                            </p:stCondLst>
                            <p:childTnLst>
                              <p:par>
                                <p:cTn id="443" presetID="11" presetClass="entr" presetSubtype="0" fill="hold" grpId="0" nodeType="afterEffect">
                                  <p:stCondLst>
                                    <p:cond delay="0"/>
                                  </p:stCondLst>
                                  <p:childTnLst>
                                    <p:set>
                                      <p:cBhvr>
                                        <p:cTn id="444" dur="1000">
                                          <p:stCondLst>
                                            <p:cond delay="0"/>
                                          </p:stCondLst>
                                        </p:cTn>
                                        <p:tgtEl>
                                          <p:spTgt spid="272"/>
                                        </p:tgtEl>
                                        <p:attrNameLst>
                                          <p:attrName>style.visibility</p:attrName>
                                        </p:attrNameLst>
                                      </p:cBhvr>
                                      <p:to>
                                        <p:strVal val="visible"/>
                                      </p:to>
                                    </p:set>
                                  </p:childTnLst>
                                </p:cTn>
                              </p:par>
                            </p:childTnLst>
                          </p:cTn>
                        </p:par>
                        <p:par>
                          <p:cTn id="445" fill="hold">
                            <p:stCondLst>
                              <p:cond delay="147000"/>
                            </p:stCondLst>
                            <p:childTnLst>
                              <p:par>
                                <p:cTn id="446" presetID="11" presetClass="entr" presetSubtype="0" fill="hold" grpId="0" nodeType="afterEffect">
                                  <p:stCondLst>
                                    <p:cond delay="0"/>
                                  </p:stCondLst>
                                  <p:childTnLst>
                                    <p:set>
                                      <p:cBhvr>
                                        <p:cTn id="447" dur="1000">
                                          <p:stCondLst>
                                            <p:cond delay="0"/>
                                          </p:stCondLst>
                                        </p:cTn>
                                        <p:tgtEl>
                                          <p:spTgt spid="273"/>
                                        </p:tgtEl>
                                        <p:attrNameLst>
                                          <p:attrName>style.visibility</p:attrName>
                                        </p:attrNameLst>
                                      </p:cBhvr>
                                      <p:to>
                                        <p:strVal val="visible"/>
                                      </p:to>
                                    </p:set>
                                  </p:childTnLst>
                                </p:cTn>
                              </p:par>
                            </p:childTnLst>
                          </p:cTn>
                        </p:par>
                        <p:par>
                          <p:cTn id="448" fill="hold">
                            <p:stCondLst>
                              <p:cond delay="148000"/>
                            </p:stCondLst>
                            <p:childTnLst>
                              <p:par>
                                <p:cTn id="449" presetID="11" presetClass="entr" presetSubtype="0" fill="hold" grpId="0" nodeType="afterEffect">
                                  <p:stCondLst>
                                    <p:cond delay="0"/>
                                  </p:stCondLst>
                                  <p:childTnLst>
                                    <p:set>
                                      <p:cBhvr>
                                        <p:cTn id="450" dur="1000">
                                          <p:stCondLst>
                                            <p:cond delay="0"/>
                                          </p:stCondLst>
                                        </p:cTn>
                                        <p:tgtEl>
                                          <p:spTgt spid="274"/>
                                        </p:tgtEl>
                                        <p:attrNameLst>
                                          <p:attrName>style.visibility</p:attrName>
                                        </p:attrNameLst>
                                      </p:cBhvr>
                                      <p:to>
                                        <p:strVal val="visible"/>
                                      </p:to>
                                    </p:set>
                                  </p:childTnLst>
                                </p:cTn>
                              </p:par>
                            </p:childTnLst>
                          </p:cTn>
                        </p:par>
                        <p:par>
                          <p:cTn id="451" fill="hold">
                            <p:stCondLst>
                              <p:cond delay="149000"/>
                            </p:stCondLst>
                            <p:childTnLst>
                              <p:par>
                                <p:cTn id="452" presetID="11" presetClass="entr" presetSubtype="0" fill="hold" grpId="0" nodeType="afterEffect">
                                  <p:stCondLst>
                                    <p:cond delay="0"/>
                                  </p:stCondLst>
                                  <p:childTnLst>
                                    <p:set>
                                      <p:cBhvr>
                                        <p:cTn id="453" dur="1000">
                                          <p:stCondLst>
                                            <p:cond delay="0"/>
                                          </p:stCondLst>
                                        </p:cTn>
                                        <p:tgtEl>
                                          <p:spTgt spid="275"/>
                                        </p:tgtEl>
                                        <p:attrNameLst>
                                          <p:attrName>style.visibility</p:attrName>
                                        </p:attrNameLst>
                                      </p:cBhvr>
                                      <p:to>
                                        <p:strVal val="visible"/>
                                      </p:to>
                                    </p:set>
                                  </p:childTnLst>
                                </p:cTn>
                              </p:par>
                            </p:childTnLst>
                          </p:cTn>
                        </p:par>
                        <p:par>
                          <p:cTn id="454" fill="hold">
                            <p:stCondLst>
                              <p:cond delay="150000"/>
                            </p:stCondLst>
                            <p:childTnLst>
                              <p:par>
                                <p:cTn id="455" presetID="11" presetClass="entr" presetSubtype="0" fill="hold" grpId="0" nodeType="afterEffect">
                                  <p:stCondLst>
                                    <p:cond delay="0"/>
                                  </p:stCondLst>
                                  <p:childTnLst>
                                    <p:set>
                                      <p:cBhvr>
                                        <p:cTn id="456" dur="1000">
                                          <p:stCondLst>
                                            <p:cond delay="0"/>
                                          </p:stCondLst>
                                        </p:cTn>
                                        <p:tgtEl>
                                          <p:spTgt spid="276"/>
                                        </p:tgtEl>
                                        <p:attrNameLst>
                                          <p:attrName>style.visibility</p:attrName>
                                        </p:attrNameLst>
                                      </p:cBhvr>
                                      <p:to>
                                        <p:strVal val="visible"/>
                                      </p:to>
                                    </p:set>
                                  </p:childTnLst>
                                </p:cTn>
                              </p:par>
                            </p:childTnLst>
                          </p:cTn>
                        </p:par>
                        <p:par>
                          <p:cTn id="457" fill="hold">
                            <p:stCondLst>
                              <p:cond delay="151000"/>
                            </p:stCondLst>
                            <p:childTnLst>
                              <p:par>
                                <p:cTn id="458" presetID="11" presetClass="entr" presetSubtype="0" fill="hold" grpId="0" nodeType="afterEffect">
                                  <p:stCondLst>
                                    <p:cond delay="0"/>
                                  </p:stCondLst>
                                  <p:childTnLst>
                                    <p:set>
                                      <p:cBhvr>
                                        <p:cTn id="459" dur="1000">
                                          <p:stCondLst>
                                            <p:cond delay="0"/>
                                          </p:stCondLst>
                                        </p:cTn>
                                        <p:tgtEl>
                                          <p:spTgt spid="277"/>
                                        </p:tgtEl>
                                        <p:attrNameLst>
                                          <p:attrName>style.visibility</p:attrName>
                                        </p:attrNameLst>
                                      </p:cBhvr>
                                      <p:to>
                                        <p:strVal val="visible"/>
                                      </p:to>
                                    </p:set>
                                  </p:childTnLst>
                                </p:cTn>
                              </p:par>
                            </p:childTnLst>
                          </p:cTn>
                        </p:par>
                        <p:par>
                          <p:cTn id="460" fill="hold">
                            <p:stCondLst>
                              <p:cond delay="152000"/>
                            </p:stCondLst>
                            <p:childTnLst>
                              <p:par>
                                <p:cTn id="461" presetID="11" presetClass="entr" presetSubtype="0" fill="hold" grpId="0" nodeType="afterEffect">
                                  <p:stCondLst>
                                    <p:cond delay="0"/>
                                  </p:stCondLst>
                                  <p:childTnLst>
                                    <p:set>
                                      <p:cBhvr>
                                        <p:cTn id="462" dur="1000">
                                          <p:stCondLst>
                                            <p:cond delay="0"/>
                                          </p:stCondLst>
                                        </p:cTn>
                                        <p:tgtEl>
                                          <p:spTgt spid="278"/>
                                        </p:tgtEl>
                                        <p:attrNameLst>
                                          <p:attrName>style.visibility</p:attrName>
                                        </p:attrNameLst>
                                      </p:cBhvr>
                                      <p:to>
                                        <p:strVal val="visible"/>
                                      </p:to>
                                    </p:set>
                                  </p:childTnLst>
                                </p:cTn>
                              </p:par>
                            </p:childTnLst>
                          </p:cTn>
                        </p:par>
                        <p:par>
                          <p:cTn id="463" fill="hold">
                            <p:stCondLst>
                              <p:cond delay="153000"/>
                            </p:stCondLst>
                            <p:childTnLst>
                              <p:par>
                                <p:cTn id="464" presetID="11" presetClass="entr" presetSubtype="0" fill="hold" grpId="0" nodeType="afterEffect">
                                  <p:stCondLst>
                                    <p:cond delay="0"/>
                                  </p:stCondLst>
                                  <p:childTnLst>
                                    <p:set>
                                      <p:cBhvr>
                                        <p:cTn id="465" dur="1000">
                                          <p:stCondLst>
                                            <p:cond delay="0"/>
                                          </p:stCondLst>
                                        </p:cTn>
                                        <p:tgtEl>
                                          <p:spTgt spid="279"/>
                                        </p:tgtEl>
                                        <p:attrNameLst>
                                          <p:attrName>style.visibility</p:attrName>
                                        </p:attrNameLst>
                                      </p:cBhvr>
                                      <p:to>
                                        <p:strVal val="visible"/>
                                      </p:to>
                                    </p:set>
                                  </p:childTnLst>
                                </p:cTn>
                              </p:par>
                            </p:childTnLst>
                          </p:cTn>
                        </p:par>
                        <p:par>
                          <p:cTn id="466" fill="hold">
                            <p:stCondLst>
                              <p:cond delay="154000"/>
                            </p:stCondLst>
                            <p:childTnLst>
                              <p:par>
                                <p:cTn id="467" presetID="11" presetClass="entr" presetSubtype="0" fill="hold" grpId="0" nodeType="afterEffect">
                                  <p:stCondLst>
                                    <p:cond delay="0"/>
                                  </p:stCondLst>
                                  <p:childTnLst>
                                    <p:set>
                                      <p:cBhvr>
                                        <p:cTn id="468" dur="1000">
                                          <p:stCondLst>
                                            <p:cond delay="0"/>
                                          </p:stCondLst>
                                        </p:cTn>
                                        <p:tgtEl>
                                          <p:spTgt spid="280"/>
                                        </p:tgtEl>
                                        <p:attrNameLst>
                                          <p:attrName>style.visibility</p:attrName>
                                        </p:attrNameLst>
                                      </p:cBhvr>
                                      <p:to>
                                        <p:strVal val="visible"/>
                                      </p:to>
                                    </p:set>
                                  </p:childTnLst>
                                </p:cTn>
                              </p:par>
                            </p:childTnLst>
                          </p:cTn>
                        </p:par>
                        <p:par>
                          <p:cTn id="469" fill="hold">
                            <p:stCondLst>
                              <p:cond delay="155000"/>
                            </p:stCondLst>
                            <p:childTnLst>
                              <p:par>
                                <p:cTn id="470" presetID="11" presetClass="entr" presetSubtype="0" fill="hold" grpId="0" nodeType="afterEffect">
                                  <p:stCondLst>
                                    <p:cond delay="0"/>
                                  </p:stCondLst>
                                  <p:childTnLst>
                                    <p:set>
                                      <p:cBhvr>
                                        <p:cTn id="471" dur="1000">
                                          <p:stCondLst>
                                            <p:cond delay="0"/>
                                          </p:stCondLst>
                                        </p:cTn>
                                        <p:tgtEl>
                                          <p:spTgt spid="281"/>
                                        </p:tgtEl>
                                        <p:attrNameLst>
                                          <p:attrName>style.visibility</p:attrName>
                                        </p:attrNameLst>
                                      </p:cBhvr>
                                      <p:to>
                                        <p:strVal val="visible"/>
                                      </p:to>
                                    </p:set>
                                  </p:childTnLst>
                                </p:cTn>
                              </p:par>
                            </p:childTnLst>
                          </p:cTn>
                        </p:par>
                        <p:par>
                          <p:cTn id="472" fill="hold">
                            <p:stCondLst>
                              <p:cond delay="156000"/>
                            </p:stCondLst>
                            <p:childTnLst>
                              <p:par>
                                <p:cTn id="473" presetID="11" presetClass="entr" presetSubtype="0" fill="hold" grpId="0" nodeType="afterEffect">
                                  <p:stCondLst>
                                    <p:cond delay="0"/>
                                  </p:stCondLst>
                                  <p:childTnLst>
                                    <p:set>
                                      <p:cBhvr>
                                        <p:cTn id="474" dur="1000">
                                          <p:stCondLst>
                                            <p:cond delay="0"/>
                                          </p:stCondLst>
                                        </p:cTn>
                                        <p:tgtEl>
                                          <p:spTgt spid="282"/>
                                        </p:tgtEl>
                                        <p:attrNameLst>
                                          <p:attrName>style.visibility</p:attrName>
                                        </p:attrNameLst>
                                      </p:cBhvr>
                                      <p:to>
                                        <p:strVal val="visible"/>
                                      </p:to>
                                    </p:set>
                                  </p:childTnLst>
                                </p:cTn>
                              </p:par>
                            </p:childTnLst>
                          </p:cTn>
                        </p:par>
                        <p:par>
                          <p:cTn id="475" fill="hold">
                            <p:stCondLst>
                              <p:cond delay="157000"/>
                            </p:stCondLst>
                            <p:childTnLst>
                              <p:par>
                                <p:cTn id="476" presetID="11" presetClass="entr" presetSubtype="0" fill="hold" grpId="0" nodeType="afterEffect">
                                  <p:stCondLst>
                                    <p:cond delay="0"/>
                                  </p:stCondLst>
                                  <p:childTnLst>
                                    <p:set>
                                      <p:cBhvr>
                                        <p:cTn id="477" dur="1000">
                                          <p:stCondLst>
                                            <p:cond delay="0"/>
                                          </p:stCondLst>
                                        </p:cTn>
                                        <p:tgtEl>
                                          <p:spTgt spid="283"/>
                                        </p:tgtEl>
                                        <p:attrNameLst>
                                          <p:attrName>style.visibility</p:attrName>
                                        </p:attrNameLst>
                                      </p:cBhvr>
                                      <p:to>
                                        <p:strVal val="visible"/>
                                      </p:to>
                                    </p:set>
                                  </p:childTnLst>
                                </p:cTn>
                              </p:par>
                            </p:childTnLst>
                          </p:cTn>
                        </p:par>
                        <p:par>
                          <p:cTn id="478" fill="hold">
                            <p:stCondLst>
                              <p:cond delay="158000"/>
                            </p:stCondLst>
                            <p:childTnLst>
                              <p:par>
                                <p:cTn id="479" presetID="11" presetClass="entr" presetSubtype="0" fill="hold" grpId="0" nodeType="afterEffect">
                                  <p:stCondLst>
                                    <p:cond delay="0"/>
                                  </p:stCondLst>
                                  <p:childTnLst>
                                    <p:set>
                                      <p:cBhvr>
                                        <p:cTn id="480" dur="1000">
                                          <p:stCondLst>
                                            <p:cond delay="0"/>
                                          </p:stCondLst>
                                        </p:cTn>
                                        <p:tgtEl>
                                          <p:spTgt spid="284"/>
                                        </p:tgtEl>
                                        <p:attrNameLst>
                                          <p:attrName>style.visibility</p:attrName>
                                        </p:attrNameLst>
                                      </p:cBhvr>
                                      <p:to>
                                        <p:strVal val="visible"/>
                                      </p:to>
                                    </p:set>
                                  </p:childTnLst>
                                </p:cTn>
                              </p:par>
                            </p:childTnLst>
                          </p:cTn>
                        </p:par>
                        <p:par>
                          <p:cTn id="481" fill="hold">
                            <p:stCondLst>
                              <p:cond delay="159000"/>
                            </p:stCondLst>
                            <p:childTnLst>
                              <p:par>
                                <p:cTn id="482" presetID="11" presetClass="entr" presetSubtype="0" fill="hold" grpId="0" nodeType="afterEffect">
                                  <p:stCondLst>
                                    <p:cond delay="0"/>
                                  </p:stCondLst>
                                  <p:childTnLst>
                                    <p:set>
                                      <p:cBhvr>
                                        <p:cTn id="483" dur="1000">
                                          <p:stCondLst>
                                            <p:cond delay="0"/>
                                          </p:stCondLst>
                                        </p:cTn>
                                        <p:tgtEl>
                                          <p:spTgt spid="285"/>
                                        </p:tgtEl>
                                        <p:attrNameLst>
                                          <p:attrName>style.visibility</p:attrName>
                                        </p:attrNameLst>
                                      </p:cBhvr>
                                      <p:to>
                                        <p:strVal val="visible"/>
                                      </p:to>
                                    </p:set>
                                  </p:childTnLst>
                                </p:cTn>
                              </p:par>
                            </p:childTnLst>
                          </p:cTn>
                        </p:par>
                        <p:par>
                          <p:cTn id="484" fill="hold">
                            <p:stCondLst>
                              <p:cond delay="160000"/>
                            </p:stCondLst>
                            <p:childTnLst>
                              <p:par>
                                <p:cTn id="485" presetID="11" presetClass="entr" presetSubtype="0" fill="hold" grpId="0" nodeType="afterEffect">
                                  <p:stCondLst>
                                    <p:cond delay="0"/>
                                  </p:stCondLst>
                                  <p:childTnLst>
                                    <p:set>
                                      <p:cBhvr>
                                        <p:cTn id="486" dur="1000">
                                          <p:stCondLst>
                                            <p:cond delay="0"/>
                                          </p:stCondLst>
                                        </p:cTn>
                                        <p:tgtEl>
                                          <p:spTgt spid="286"/>
                                        </p:tgtEl>
                                        <p:attrNameLst>
                                          <p:attrName>style.visibility</p:attrName>
                                        </p:attrNameLst>
                                      </p:cBhvr>
                                      <p:to>
                                        <p:strVal val="visible"/>
                                      </p:to>
                                    </p:set>
                                  </p:childTnLst>
                                </p:cTn>
                              </p:par>
                            </p:childTnLst>
                          </p:cTn>
                        </p:par>
                        <p:par>
                          <p:cTn id="487" fill="hold">
                            <p:stCondLst>
                              <p:cond delay="161000"/>
                            </p:stCondLst>
                            <p:childTnLst>
                              <p:par>
                                <p:cTn id="488" presetID="11" presetClass="entr" presetSubtype="0" fill="hold" grpId="0" nodeType="afterEffect">
                                  <p:stCondLst>
                                    <p:cond delay="0"/>
                                  </p:stCondLst>
                                  <p:childTnLst>
                                    <p:set>
                                      <p:cBhvr>
                                        <p:cTn id="489" dur="1000">
                                          <p:stCondLst>
                                            <p:cond delay="0"/>
                                          </p:stCondLst>
                                        </p:cTn>
                                        <p:tgtEl>
                                          <p:spTgt spid="287"/>
                                        </p:tgtEl>
                                        <p:attrNameLst>
                                          <p:attrName>style.visibility</p:attrName>
                                        </p:attrNameLst>
                                      </p:cBhvr>
                                      <p:to>
                                        <p:strVal val="visible"/>
                                      </p:to>
                                    </p:set>
                                  </p:childTnLst>
                                </p:cTn>
                              </p:par>
                            </p:childTnLst>
                          </p:cTn>
                        </p:par>
                        <p:par>
                          <p:cTn id="490" fill="hold">
                            <p:stCondLst>
                              <p:cond delay="162000"/>
                            </p:stCondLst>
                            <p:childTnLst>
                              <p:par>
                                <p:cTn id="491" presetID="11" presetClass="entr" presetSubtype="0" fill="hold" grpId="0" nodeType="afterEffect">
                                  <p:stCondLst>
                                    <p:cond delay="0"/>
                                  </p:stCondLst>
                                  <p:childTnLst>
                                    <p:set>
                                      <p:cBhvr>
                                        <p:cTn id="492" dur="1000">
                                          <p:stCondLst>
                                            <p:cond delay="0"/>
                                          </p:stCondLst>
                                        </p:cTn>
                                        <p:tgtEl>
                                          <p:spTgt spid="288"/>
                                        </p:tgtEl>
                                        <p:attrNameLst>
                                          <p:attrName>style.visibility</p:attrName>
                                        </p:attrNameLst>
                                      </p:cBhvr>
                                      <p:to>
                                        <p:strVal val="visible"/>
                                      </p:to>
                                    </p:set>
                                  </p:childTnLst>
                                </p:cTn>
                              </p:par>
                            </p:childTnLst>
                          </p:cTn>
                        </p:par>
                        <p:par>
                          <p:cTn id="493" fill="hold">
                            <p:stCondLst>
                              <p:cond delay="163000"/>
                            </p:stCondLst>
                            <p:childTnLst>
                              <p:par>
                                <p:cTn id="494" presetID="11" presetClass="entr" presetSubtype="0" fill="hold" grpId="0" nodeType="afterEffect">
                                  <p:stCondLst>
                                    <p:cond delay="0"/>
                                  </p:stCondLst>
                                  <p:childTnLst>
                                    <p:set>
                                      <p:cBhvr>
                                        <p:cTn id="495" dur="1000">
                                          <p:stCondLst>
                                            <p:cond delay="0"/>
                                          </p:stCondLst>
                                        </p:cTn>
                                        <p:tgtEl>
                                          <p:spTgt spid="289"/>
                                        </p:tgtEl>
                                        <p:attrNameLst>
                                          <p:attrName>style.visibility</p:attrName>
                                        </p:attrNameLst>
                                      </p:cBhvr>
                                      <p:to>
                                        <p:strVal val="visible"/>
                                      </p:to>
                                    </p:set>
                                  </p:childTnLst>
                                </p:cTn>
                              </p:par>
                            </p:childTnLst>
                          </p:cTn>
                        </p:par>
                        <p:par>
                          <p:cTn id="496" fill="hold">
                            <p:stCondLst>
                              <p:cond delay="164000"/>
                            </p:stCondLst>
                            <p:childTnLst>
                              <p:par>
                                <p:cTn id="497" presetID="11" presetClass="entr" presetSubtype="0" fill="hold" grpId="0" nodeType="afterEffect">
                                  <p:stCondLst>
                                    <p:cond delay="0"/>
                                  </p:stCondLst>
                                  <p:childTnLst>
                                    <p:set>
                                      <p:cBhvr>
                                        <p:cTn id="498" dur="1000">
                                          <p:stCondLst>
                                            <p:cond delay="0"/>
                                          </p:stCondLst>
                                        </p:cTn>
                                        <p:tgtEl>
                                          <p:spTgt spid="290"/>
                                        </p:tgtEl>
                                        <p:attrNameLst>
                                          <p:attrName>style.visibility</p:attrName>
                                        </p:attrNameLst>
                                      </p:cBhvr>
                                      <p:to>
                                        <p:strVal val="visible"/>
                                      </p:to>
                                    </p:set>
                                  </p:childTnLst>
                                </p:cTn>
                              </p:par>
                            </p:childTnLst>
                          </p:cTn>
                        </p:par>
                        <p:par>
                          <p:cTn id="499" fill="hold">
                            <p:stCondLst>
                              <p:cond delay="165000"/>
                            </p:stCondLst>
                            <p:childTnLst>
                              <p:par>
                                <p:cTn id="500" presetID="11" presetClass="entr" presetSubtype="0" fill="hold" grpId="0" nodeType="afterEffect">
                                  <p:stCondLst>
                                    <p:cond delay="0"/>
                                  </p:stCondLst>
                                  <p:childTnLst>
                                    <p:set>
                                      <p:cBhvr>
                                        <p:cTn id="501" dur="1000">
                                          <p:stCondLst>
                                            <p:cond delay="0"/>
                                          </p:stCondLst>
                                        </p:cTn>
                                        <p:tgtEl>
                                          <p:spTgt spid="291"/>
                                        </p:tgtEl>
                                        <p:attrNameLst>
                                          <p:attrName>style.visibility</p:attrName>
                                        </p:attrNameLst>
                                      </p:cBhvr>
                                      <p:to>
                                        <p:strVal val="visible"/>
                                      </p:to>
                                    </p:set>
                                  </p:childTnLst>
                                </p:cTn>
                              </p:par>
                            </p:childTnLst>
                          </p:cTn>
                        </p:par>
                        <p:par>
                          <p:cTn id="502" fill="hold">
                            <p:stCondLst>
                              <p:cond delay="166000"/>
                            </p:stCondLst>
                            <p:childTnLst>
                              <p:par>
                                <p:cTn id="503" presetID="11" presetClass="entr" presetSubtype="0" fill="hold" grpId="0" nodeType="afterEffect">
                                  <p:stCondLst>
                                    <p:cond delay="0"/>
                                  </p:stCondLst>
                                  <p:childTnLst>
                                    <p:set>
                                      <p:cBhvr>
                                        <p:cTn id="504" dur="1000">
                                          <p:stCondLst>
                                            <p:cond delay="0"/>
                                          </p:stCondLst>
                                        </p:cTn>
                                        <p:tgtEl>
                                          <p:spTgt spid="292"/>
                                        </p:tgtEl>
                                        <p:attrNameLst>
                                          <p:attrName>style.visibility</p:attrName>
                                        </p:attrNameLst>
                                      </p:cBhvr>
                                      <p:to>
                                        <p:strVal val="visible"/>
                                      </p:to>
                                    </p:set>
                                  </p:childTnLst>
                                </p:cTn>
                              </p:par>
                            </p:childTnLst>
                          </p:cTn>
                        </p:par>
                        <p:par>
                          <p:cTn id="505" fill="hold">
                            <p:stCondLst>
                              <p:cond delay="167000"/>
                            </p:stCondLst>
                            <p:childTnLst>
                              <p:par>
                                <p:cTn id="506" presetID="11" presetClass="entr" presetSubtype="0" fill="hold" grpId="0" nodeType="afterEffect">
                                  <p:stCondLst>
                                    <p:cond delay="0"/>
                                  </p:stCondLst>
                                  <p:childTnLst>
                                    <p:set>
                                      <p:cBhvr>
                                        <p:cTn id="507" dur="1000">
                                          <p:stCondLst>
                                            <p:cond delay="0"/>
                                          </p:stCondLst>
                                        </p:cTn>
                                        <p:tgtEl>
                                          <p:spTgt spid="293"/>
                                        </p:tgtEl>
                                        <p:attrNameLst>
                                          <p:attrName>style.visibility</p:attrName>
                                        </p:attrNameLst>
                                      </p:cBhvr>
                                      <p:to>
                                        <p:strVal val="visible"/>
                                      </p:to>
                                    </p:set>
                                  </p:childTnLst>
                                </p:cTn>
                              </p:par>
                            </p:childTnLst>
                          </p:cTn>
                        </p:par>
                        <p:par>
                          <p:cTn id="508" fill="hold">
                            <p:stCondLst>
                              <p:cond delay="168000"/>
                            </p:stCondLst>
                            <p:childTnLst>
                              <p:par>
                                <p:cTn id="509" presetID="11" presetClass="entr" presetSubtype="0" fill="hold" grpId="0" nodeType="afterEffect">
                                  <p:stCondLst>
                                    <p:cond delay="0"/>
                                  </p:stCondLst>
                                  <p:childTnLst>
                                    <p:set>
                                      <p:cBhvr>
                                        <p:cTn id="510" dur="1000">
                                          <p:stCondLst>
                                            <p:cond delay="0"/>
                                          </p:stCondLst>
                                        </p:cTn>
                                        <p:tgtEl>
                                          <p:spTgt spid="294"/>
                                        </p:tgtEl>
                                        <p:attrNameLst>
                                          <p:attrName>style.visibility</p:attrName>
                                        </p:attrNameLst>
                                      </p:cBhvr>
                                      <p:to>
                                        <p:strVal val="visible"/>
                                      </p:to>
                                    </p:set>
                                  </p:childTnLst>
                                </p:cTn>
                              </p:par>
                            </p:childTnLst>
                          </p:cTn>
                        </p:par>
                        <p:par>
                          <p:cTn id="511" fill="hold">
                            <p:stCondLst>
                              <p:cond delay="169000"/>
                            </p:stCondLst>
                            <p:childTnLst>
                              <p:par>
                                <p:cTn id="512" presetID="11" presetClass="entr" presetSubtype="0" fill="hold" grpId="0" nodeType="afterEffect">
                                  <p:stCondLst>
                                    <p:cond delay="0"/>
                                  </p:stCondLst>
                                  <p:childTnLst>
                                    <p:set>
                                      <p:cBhvr>
                                        <p:cTn id="513" dur="1000">
                                          <p:stCondLst>
                                            <p:cond delay="0"/>
                                          </p:stCondLst>
                                        </p:cTn>
                                        <p:tgtEl>
                                          <p:spTgt spid="295"/>
                                        </p:tgtEl>
                                        <p:attrNameLst>
                                          <p:attrName>style.visibility</p:attrName>
                                        </p:attrNameLst>
                                      </p:cBhvr>
                                      <p:to>
                                        <p:strVal val="visible"/>
                                      </p:to>
                                    </p:set>
                                  </p:childTnLst>
                                </p:cTn>
                              </p:par>
                            </p:childTnLst>
                          </p:cTn>
                        </p:par>
                        <p:par>
                          <p:cTn id="514" fill="hold">
                            <p:stCondLst>
                              <p:cond delay="170000"/>
                            </p:stCondLst>
                            <p:childTnLst>
                              <p:par>
                                <p:cTn id="515" presetID="11" presetClass="entr" presetSubtype="0" fill="hold" grpId="0" nodeType="afterEffect">
                                  <p:stCondLst>
                                    <p:cond delay="0"/>
                                  </p:stCondLst>
                                  <p:childTnLst>
                                    <p:set>
                                      <p:cBhvr>
                                        <p:cTn id="516" dur="1000">
                                          <p:stCondLst>
                                            <p:cond delay="0"/>
                                          </p:stCondLst>
                                        </p:cTn>
                                        <p:tgtEl>
                                          <p:spTgt spid="296"/>
                                        </p:tgtEl>
                                        <p:attrNameLst>
                                          <p:attrName>style.visibility</p:attrName>
                                        </p:attrNameLst>
                                      </p:cBhvr>
                                      <p:to>
                                        <p:strVal val="visible"/>
                                      </p:to>
                                    </p:set>
                                  </p:childTnLst>
                                </p:cTn>
                              </p:par>
                            </p:childTnLst>
                          </p:cTn>
                        </p:par>
                        <p:par>
                          <p:cTn id="517" fill="hold">
                            <p:stCondLst>
                              <p:cond delay="171000"/>
                            </p:stCondLst>
                            <p:childTnLst>
                              <p:par>
                                <p:cTn id="518" presetID="11" presetClass="entr" presetSubtype="0" fill="hold" grpId="0" nodeType="afterEffect">
                                  <p:stCondLst>
                                    <p:cond delay="0"/>
                                  </p:stCondLst>
                                  <p:childTnLst>
                                    <p:set>
                                      <p:cBhvr>
                                        <p:cTn id="519" dur="1000">
                                          <p:stCondLst>
                                            <p:cond delay="0"/>
                                          </p:stCondLst>
                                        </p:cTn>
                                        <p:tgtEl>
                                          <p:spTgt spid="297"/>
                                        </p:tgtEl>
                                        <p:attrNameLst>
                                          <p:attrName>style.visibility</p:attrName>
                                        </p:attrNameLst>
                                      </p:cBhvr>
                                      <p:to>
                                        <p:strVal val="visible"/>
                                      </p:to>
                                    </p:set>
                                  </p:childTnLst>
                                </p:cTn>
                              </p:par>
                            </p:childTnLst>
                          </p:cTn>
                        </p:par>
                        <p:par>
                          <p:cTn id="520" fill="hold">
                            <p:stCondLst>
                              <p:cond delay="172000"/>
                            </p:stCondLst>
                            <p:childTnLst>
                              <p:par>
                                <p:cTn id="521" presetID="11" presetClass="entr" presetSubtype="0" fill="hold" grpId="0" nodeType="afterEffect">
                                  <p:stCondLst>
                                    <p:cond delay="0"/>
                                  </p:stCondLst>
                                  <p:childTnLst>
                                    <p:set>
                                      <p:cBhvr>
                                        <p:cTn id="522" dur="1000">
                                          <p:stCondLst>
                                            <p:cond delay="0"/>
                                          </p:stCondLst>
                                        </p:cTn>
                                        <p:tgtEl>
                                          <p:spTgt spid="298"/>
                                        </p:tgtEl>
                                        <p:attrNameLst>
                                          <p:attrName>style.visibility</p:attrName>
                                        </p:attrNameLst>
                                      </p:cBhvr>
                                      <p:to>
                                        <p:strVal val="visible"/>
                                      </p:to>
                                    </p:set>
                                  </p:childTnLst>
                                </p:cTn>
                              </p:par>
                            </p:childTnLst>
                          </p:cTn>
                        </p:par>
                        <p:par>
                          <p:cTn id="523" fill="hold">
                            <p:stCondLst>
                              <p:cond delay="173000"/>
                            </p:stCondLst>
                            <p:childTnLst>
                              <p:par>
                                <p:cTn id="524" presetID="11" presetClass="entr" presetSubtype="0" fill="hold" grpId="0" nodeType="afterEffect">
                                  <p:stCondLst>
                                    <p:cond delay="0"/>
                                  </p:stCondLst>
                                  <p:childTnLst>
                                    <p:set>
                                      <p:cBhvr>
                                        <p:cTn id="525" dur="1000">
                                          <p:stCondLst>
                                            <p:cond delay="0"/>
                                          </p:stCondLst>
                                        </p:cTn>
                                        <p:tgtEl>
                                          <p:spTgt spid="299"/>
                                        </p:tgtEl>
                                        <p:attrNameLst>
                                          <p:attrName>style.visibility</p:attrName>
                                        </p:attrNameLst>
                                      </p:cBhvr>
                                      <p:to>
                                        <p:strVal val="visible"/>
                                      </p:to>
                                    </p:set>
                                  </p:childTnLst>
                                </p:cTn>
                              </p:par>
                            </p:childTnLst>
                          </p:cTn>
                        </p:par>
                        <p:par>
                          <p:cTn id="526" fill="hold">
                            <p:stCondLst>
                              <p:cond delay="174000"/>
                            </p:stCondLst>
                            <p:childTnLst>
                              <p:par>
                                <p:cTn id="527" presetID="11" presetClass="entr" presetSubtype="0" fill="hold" grpId="0" nodeType="afterEffect">
                                  <p:stCondLst>
                                    <p:cond delay="0"/>
                                  </p:stCondLst>
                                  <p:childTnLst>
                                    <p:set>
                                      <p:cBhvr>
                                        <p:cTn id="528" dur="1000">
                                          <p:stCondLst>
                                            <p:cond delay="0"/>
                                          </p:stCondLst>
                                        </p:cTn>
                                        <p:tgtEl>
                                          <p:spTgt spid="300"/>
                                        </p:tgtEl>
                                        <p:attrNameLst>
                                          <p:attrName>style.visibility</p:attrName>
                                        </p:attrNameLst>
                                      </p:cBhvr>
                                      <p:to>
                                        <p:strVal val="visible"/>
                                      </p:to>
                                    </p:set>
                                  </p:childTnLst>
                                </p:cTn>
                              </p:par>
                            </p:childTnLst>
                          </p:cTn>
                        </p:par>
                        <p:par>
                          <p:cTn id="529" fill="hold">
                            <p:stCondLst>
                              <p:cond delay="175000"/>
                            </p:stCondLst>
                            <p:childTnLst>
                              <p:par>
                                <p:cTn id="530" presetID="11" presetClass="entr" presetSubtype="0" fill="hold" grpId="0" nodeType="afterEffect">
                                  <p:stCondLst>
                                    <p:cond delay="0"/>
                                  </p:stCondLst>
                                  <p:childTnLst>
                                    <p:set>
                                      <p:cBhvr>
                                        <p:cTn id="531" dur="1000">
                                          <p:stCondLst>
                                            <p:cond delay="0"/>
                                          </p:stCondLst>
                                        </p:cTn>
                                        <p:tgtEl>
                                          <p:spTgt spid="301"/>
                                        </p:tgtEl>
                                        <p:attrNameLst>
                                          <p:attrName>style.visibility</p:attrName>
                                        </p:attrNameLst>
                                      </p:cBhvr>
                                      <p:to>
                                        <p:strVal val="visible"/>
                                      </p:to>
                                    </p:set>
                                  </p:childTnLst>
                                </p:cTn>
                              </p:par>
                            </p:childTnLst>
                          </p:cTn>
                        </p:par>
                        <p:par>
                          <p:cTn id="532" fill="hold">
                            <p:stCondLst>
                              <p:cond delay="176000"/>
                            </p:stCondLst>
                            <p:childTnLst>
                              <p:par>
                                <p:cTn id="533" presetID="11" presetClass="entr" presetSubtype="0" fill="hold" grpId="0" nodeType="afterEffect">
                                  <p:stCondLst>
                                    <p:cond delay="0"/>
                                  </p:stCondLst>
                                  <p:childTnLst>
                                    <p:set>
                                      <p:cBhvr>
                                        <p:cTn id="534" dur="1000">
                                          <p:stCondLst>
                                            <p:cond delay="0"/>
                                          </p:stCondLst>
                                        </p:cTn>
                                        <p:tgtEl>
                                          <p:spTgt spid="302"/>
                                        </p:tgtEl>
                                        <p:attrNameLst>
                                          <p:attrName>style.visibility</p:attrName>
                                        </p:attrNameLst>
                                      </p:cBhvr>
                                      <p:to>
                                        <p:strVal val="visible"/>
                                      </p:to>
                                    </p:set>
                                  </p:childTnLst>
                                </p:cTn>
                              </p:par>
                            </p:childTnLst>
                          </p:cTn>
                        </p:par>
                        <p:par>
                          <p:cTn id="535" fill="hold">
                            <p:stCondLst>
                              <p:cond delay="177000"/>
                            </p:stCondLst>
                            <p:childTnLst>
                              <p:par>
                                <p:cTn id="536" presetID="11" presetClass="entr" presetSubtype="0" fill="hold" grpId="0" nodeType="afterEffect">
                                  <p:stCondLst>
                                    <p:cond delay="0"/>
                                  </p:stCondLst>
                                  <p:childTnLst>
                                    <p:set>
                                      <p:cBhvr>
                                        <p:cTn id="537" dur="1000">
                                          <p:stCondLst>
                                            <p:cond delay="0"/>
                                          </p:stCondLst>
                                        </p:cTn>
                                        <p:tgtEl>
                                          <p:spTgt spid="303"/>
                                        </p:tgtEl>
                                        <p:attrNameLst>
                                          <p:attrName>style.visibility</p:attrName>
                                        </p:attrNameLst>
                                      </p:cBhvr>
                                      <p:to>
                                        <p:strVal val="visible"/>
                                      </p:to>
                                    </p:set>
                                  </p:childTnLst>
                                </p:cTn>
                              </p:par>
                            </p:childTnLst>
                          </p:cTn>
                        </p:par>
                        <p:par>
                          <p:cTn id="538" fill="hold">
                            <p:stCondLst>
                              <p:cond delay="178000"/>
                            </p:stCondLst>
                            <p:childTnLst>
                              <p:par>
                                <p:cTn id="539" presetID="11" presetClass="entr" presetSubtype="0" fill="hold" grpId="0" nodeType="afterEffect">
                                  <p:stCondLst>
                                    <p:cond delay="0"/>
                                  </p:stCondLst>
                                  <p:childTnLst>
                                    <p:set>
                                      <p:cBhvr>
                                        <p:cTn id="540" dur="1000">
                                          <p:stCondLst>
                                            <p:cond delay="0"/>
                                          </p:stCondLst>
                                        </p:cTn>
                                        <p:tgtEl>
                                          <p:spTgt spid="304"/>
                                        </p:tgtEl>
                                        <p:attrNameLst>
                                          <p:attrName>style.visibility</p:attrName>
                                        </p:attrNameLst>
                                      </p:cBhvr>
                                      <p:to>
                                        <p:strVal val="visible"/>
                                      </p:to>
                                    </p:set>
                                  </p:childTnLst>
                                </p:cTn>
                              </p:par>
                            </p:childTnLst>
                          </p:cTn>
                        </p:par>
                        <p:par>
                          <p:cTn id="541" fill="hold">
                            <p:stCondLst>
                              <p:cond delay="179000"/>
                            </p:stCondLst>
                            <p:childTnLst>
                              <p:par>
                                <p:cTn id="542" presetID="11" presetClass="entr" presetSubtype="0" fill="hold" grpId="0" nodeType="afterEffect">
                                  <p:stCondLst>
                                    <p:cond delay="0"/>
                                  </p:stCondLst>
                                  <p:childTnLst>
                                    <p:set>
                                      <p:cBhvr>
                                        <p:cTn id="543" dur="1000">
                                          <p:stCondLst>
                                            <p:cond delay="0"/>
                                          </p:stCondLst>
                                        </p:cTn>
                                        <p:tgtEl>
                                          <p:spTgt spid="305"/>
                                        </p:tgtEl>
                                        <p:attrNameLst>
                                          <p:attrName>style.visibility</p:attrName>
                                        </p:attrNameLst>
                                      </p:cBhvr>
                                      <p:to>
                                        <p:strVal val="visible"/>
                                      </p:to>
                                    </p:set>
                                  </p:childTnLst>
                                </p:cTn>
                              </p:par>
                            </p:childTnLst>
                          </p:cTn>
                        </p:par>
                        <p:par>
                          <p:cTn id="544" fill="hold">
                            <p:stCondLst>
                              <p:cond delay="180000"/>
                            </p:stCondLst>
                            <p:childTnLst>
                              <p:par>
                                <p:cTn id="545" presetID="11" presetClass="entr" presetSubtype="0" fill="hold" grpId="0" nodeType="afterEffect">
                                  <p:stCondLst>
                                    <p:cond delay="0"/>
                                  </p:stCondLst>
                                  <p:childTnLst>
                                    <p:set>
                                      <p:cBhvr>
                                        <p:cTn id="546" dur="1000">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25912407"/>
              </p:ext>
            </p:extLst>
          </p:nvPr>
        </p:nvGraphicFramePr>
        <p:xfrm>
          <a:off x="755577" y="692697"/>
          <a:ext cx="7560841" cy="5542440"/>
        </p:xfrm>
        <a:graphic>
          <a:graphicData uri="http://schemas.openxmlformats.org/drawingml/2006/table">
            <a:tbl>
              <a:tblPr firstRow="1" firstCol="1" bandRow="1"/>
              <a:tblGrid>
                <a:gridCol w="1347127"/>
                <a:gridCol w="1242348"/>
                <a:gridCol w="1242348"/>
                <a:gridCol w="1242348"/>
                <a:gridCol w="1243335"/>
                <a:gridCol w="1243335"/>
              </a:tblGrid>
              <a:tr h="650121">
                <a:tc>
                  <a:txBody>
                    <a:bodyPr/>
                    <a:lstStyle/>
                    <a:p>
                      <a:pPr algn="ctr">
                        <a:lnSpc>
                          <a:spcPct val="130000"/>
                        </a:lnSpc>
                        <a:spcAft>
                          <a:spcPts val="0"/>
                        </a:spcAft>
                      </a:pPr>
                      <a:r>
                        <a:rPr lang="vi-VN" sz="2000" b="1" spc="-1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2000" b="1" spc="-10" dirty="0">
                          <a:effectLst/>
                          <a:latin typeface="Times New Roman" panose="02020603050405020304" pitchFamily="18" charset="0"/>
                          <a:ea typeface="Times New Roman" panose="02020603050405020304" pitchFamily="18" charset="0"/>
                          <a:cs typeface="Times New Roman" panose="02020603050405020304" pitchFamily="18" charset="0"/>
                        </a:rPr>
                        <a:t>NHÓM 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000" b="1" spc="-1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2000" b="1" spc="-1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2000" b="1" spc="-10">
                          <a:effectLst/>
                          <a:latin typeface="Times New Roman" panose="02020603050405020304" pitchFamily="18" charset="0"/>
                          <a:ea typeface="Times New Roman" panose="02020603050405020304" pitchFamily="18" charset="0"/>
                          <a:cs typeface="Times New Roman" panose="02020603050405020304" pitchFamily="18" charset="0"/>
                        </a:rPr>
                        <a:t>NHÓM 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000" b="1" spc="-1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F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2000" b="1" spc="-10" dirty="0">
                          <a:effectLst/>
                          <a:latin typeface="Times New Roman" panose="02020603050405020304" pitchFamily="18" charset="0"/>
                          <a:ea typeface="Times New Roman" panose="02020603050405020304" pitchFamily="18" charset="0"/>
                          <a:cs typeface="Times New Roman" panose="02020603050405020304" pitchFamily="18" charset="0"/>
                        </a:rPr>
                        <a:t>NHÓM 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000" b="1" spc="-1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2000" b="1" spc="-10" dirty="0">
                          <a:effectLst/>
                          <a:latin typeface="Times New Roman" panose="02020603050405020304" pitchFamily="18" charset="0"/>
                          <a:ea typeface="Times New Roman" panose="02020603050405020304" pitchFamily="18" charset="0"/>
                          <a:cs typeface="Times New Roman" panose="02020603050405020304" pitchFamily="18" charset="0"/>
                        </a:rPr>
                        <a:t>NHÓM 4</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000" b="1" spc="-1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Ne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2000" b="1" spc="-10" dirty="0">
                          <a:effectLst/>
                          <a:latin typeface="Times New Roman" panose="02020603050405020304" pitchFamily="18" charset="0"/>
                          <a:ea typeface="Times New Roman" panose="02020603050405020304" pitchFamily="18" charset="0"/>
                          <a:cs typeface="Times New Roman" panose="02020603050405020304" pitchFamily="18" charset="0"/>
                        </a:rPr>
                        <a:t>NHÓM 5</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000" b="1" spc="-1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Fe</a:t>
                      </a:r>
                      <a:r>
                        <a:rPr lang="en-US" sz="2000" b="1" spc="-1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2000" b="1" spc="-10" dirty="0">
                          <a:effectLst/>
                          <a:latin typeface="Times New Roman" panose="02020603050405020304" pitchFamily="18" charset="0"/>
                          <a:ea typeface="Times New Roman" panose="02020603050405020304" pitchFamily="18" charset="0"/>
                          <a:cs typeface="Times New Roman" panose="02020603050405020304" pitchFamily="18" charset="0"/>
                        </a:rPr>
                        <a:t>NHÓM 6</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6339">
                <a:tc>
                  <a:txBody>
                    <a:bodyPr/>
                    <a:lstStyle/>
                    <a:p>
                      <a:pPr algn="ctr">
                        <a:lnSpc>
                          <a:spcPct val="130000"/>
                        </a:lnSpc>
                        <a:spcAft>
                          <a:spcPts val="0"/>
                        </a:spcAft>
                      </a:pP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Sodium</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Hydrogen</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Flourine</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Oxygen</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Neon</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Iron</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6339">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[Ne]3s</a:t>
                      </a:r>
                      <a:r>
                        <a:rPr lang="vi-VN" sz="1400" b="1" spc="-10" baseline="300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1s</a:t>
                      </a:r>
                      <a:r>
                        <a:rPr lang="vi-VN" sz="1400" b="1" spc="-10" baseline="300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[He]2s</a:t>
                      </a:r>
                      <a:r>
                        <a:rPr lang="vi-VN" sz="1400" b="1" spc="-10" baseline="3000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p</a:t>
                      </a:r>
                      <a:r>
                        <a:rPr lang="vi-VN" sz="1400" b="1" spc="-10" baseline="3000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[He]2s2p</a:t>
                      </a:r>
                      <a:r>
                        <a:rPr lang="vi-VN" sz="1400" b="1" spc="-10" baseline="300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[He]2s2p</a:t>
                      </a:r>
                      <a:r>
                        <a:rPr lang="vi-VN" sz="1400" b="1" spc="-10" baseline="30000" dirty="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[Ar]3d</a:t>
                      </a:r>
                      <a:r>
                        <a:rPr lang="vi-VN" sz="1400" b="1" spc="-10" baseline="30000" dirty="0">
                          <a:effectLst/>
                          <a:latin typeface="Times New Roman" panose="02020603050405020304" pitchFamily="18" charset="0"/>
                          <a:ea typeface="Times New Roman" panose="02020603050405020304" pitchFamily="18" charset="0"/>
                          <a:cs typeface="Times New Roman" panose="02020603050405020304" pitchFamily="18" charset="0"/>
                        </a:rPr>
                        <a:t>6</a:t>
                      </a: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4s</a:t>
                      </a:r>
                      <a:r>
                        <a:rPr lang="vi-VN" sz="1400" b="1" spc="-1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856">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Chu kì 3, nhóm IA</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Chu kì 1, nhóm IA</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400" b="1" spc="-10" dirty="0" smtClean="0">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1400" b="1" spc="-10" dirty="0" smtClean="0">
                          <a:effectLst/>
                          <a:latin typeface="Times New Roman" panose="02020603050405020304" pitchFamily="18" charset="0"/>
                          <a:ea typeface="Times New Roman" panose="02020603050405020304" pitchFamily="18" charset="0"/>
                          <a:cs typeface="Times New Roman" panose="02020603050405020304" pitchFamily="18" charset="0"/>
                        </a:rPr>
                        <a:t>hóm </a:t>
                      </a: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VIIA</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400" b="1" spc="-10" dirty="0" smtClean="0">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1400" b="1" spc="-10" dirty="0" smtClean="0">
                          <a:effectLst/>
                          <a:latin typeface="Times New Roman" panose="02020603050405020304" pitchFamily="18" charset="0"/>
                          <a:ea typeface="Times New Roman" panose="02020603050405020304" pitchFamily="18" charset="0"/>
                          <a:cs typeface="Times New Roman" panose="02020603050405020304" pitchFamily="18" charset="0"/>
                        </a:rPr>
                        <a:t>hóm </a:t>
                      </a: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VIA</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400" b="1" spc="-10" dirty="0" smtClean="0">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1400" b="1" spc="-10" dirty="0" smtClean="0">
                          <a:effectLst/>
                          <a:latin typeface="Times New Roman" panose="02020603050405020304" pitchFamily="18" charset="0"/>
                          <a:ea typeface="Times New Roman" panose="02020603050405020304" pitchFamily="18" charset="0"/>
                          <a:cs typeface="Times New Roman" panose="02020603050405020304" pitchFamily="18" charset="0"/>
                        </a:rPr>
                        <a:t>hóm </a:t>
                      </a: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VIIIA</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Nhóm VIIIB</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014">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Nguyên tử có 11 proton</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Nguyên tử có 1 proton</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Nguyên tử có 9 proton</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Nguyên tử có 8 proton</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Nguyên tử có 10 proton</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Nguyên tử có 26 proton</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0862">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Oxide có tính base mạnh</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Phi kim thuộc nhóm IA</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Độ âm điện lớn nhất</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Độ âm điện lớn thứ 2</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Nguyên tử có 10 electron</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Nguyên tố d</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3020">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Kim loại kiềm</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Phổ biến nhất trong mặt trời</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Phi kim mạnh nhất</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Phổ biến nhất trong vỏ trái đất</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Khí hiếm</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1400" b="1" spc="-10" dirty="0">
                          <a:effectLst/>
                          <a:latin typeface="Times New Roman" panose="02020603050405020304" pitchFamily="18" charset="0"/>
                          <a:ea typeface="Times New Roman" panose="02020603050405020304" pitchFamily="18" charset="0"/>
                          <a:cs typeface="Times New Roman" panose="02020603050405020304" pitchFamily="18" charset="0"/>
                        </a:rPr>
                        <a:t>Kim loại chuyển tiếp</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013" marR="50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661177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05:00</a:t>
            </a:r>
            <a:endParaRPr lang="en-US" sz="3600" kern="0">
              <a:solidFill>
                <a:sysClr val="window" lastClr="FFFFFF"/>
              </a:solidFill>
              <a:latin typeface="Calibri"/>
            </a:endParaRPr>
          </a:p>
        </p:txBody>
      </p:sp>
      <p:sp>
        <p:nvSpPr>
          <p:cNvPr id="5" name="Rounded Rectangle 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04:59</a:t>
            </a:r>
            <a:endParaRPr lang="en-US" sz="3600" kern="0">
              <a:solidFill>
                <a:sysClr val="window" lastClr="FFFFFF"/>
              </a:solidFill>
              <a:latin typeface="Calibri"/>
            </a:endParaRPr>
          </a:p>
        </p:txBody>
      </p:sp>
      <p:sp>
        <p:nvSpPr>
          <p:cNvPr id="6" name="Rounded Rectangle 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04:58</a:t>
            </a:r>
            <a:endParaRPr lang="en-US" sz="3600" kern="0">
              <a:solidFill>
                <a:sysClr val="window" lastClr="FFFFFF"/>
              </a:solidFill>
              <a:latin typeface="Calibri"/>
            </a:endParaRPr>
          </a:p>
        </p:txBody>
      </p:sp>
      <p:sp>
        <p:nvSpPr>
          <p:cNvPr id="7" name="Rounded Rectangle 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04:57</a:t>
            </a:r>
            <a:endParaRPr lang="en-US" sz="3600" kern="0">
              <a:solidFill>
                <a:sysClr val="window" lastClr="FFFFFF"/>
              </a:solidFill>
              <a:latin typeface="Calibri"/>
            </a:endParaRPr>
          </a:p>
        </p:txBody>
      </p:sp>
      <p:sp>
        <p:nvSpPr>
          <p:cNvPr id="8" name="Rounded Rectangle 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04:56</a:t>
            </a:r>
            <a:endParaRPr lang="en-US" sz="3600" kern="0">
              <a:solidFill>
                <a:sysClr val="window" lastClr="FFFFFF"/>
              </a:solidFill>
              <a:latin typeface="Calibri"/>
            </a:endParaRPr>
          </a:p>
        </p:txBody>
      </p:sp>
      <p:sp>
        <p:nvSpPr>
          <p:cNvPr id="9" name="Rounded Rectangle 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04:55</a:t>
            </a:r>
            <a:endParaRPr lang="en-US" sz="3600" kern="0">
              <a:solidFill>
                <a:sysClr val="window" lastClr="FFFFFF"/>
              </a:solidFill>
              <a:latin typeface="Calibri"/>
            </a:endParaRPr>
          </a:p>
        </p:txBody>
      </p:sp>
      <p:sp>
        <p:nvSpPr>
          <p:cNvPr id="10" name="Rounded Rectangle 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04:54</a:t>
            </a:r>
            <a:endParaRPr lang="en-US" sz="3600" kern="0">
              <a:solidFill>
                <a:sysClr val="window" lastClr="FFFFFF"/>
              </a:solidFill>
              <a:latin typeface="Calibri"/>
            </a:endParaRPr>
          </a:p>
        </p:txBody>
      </p:sp>
      <p:sp>
        <p:nvSpPr>
          <p:cNvPr id="11" name="Rounded Rectangle 1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04:53</a:t>
            </a:r>
            <a:endParaRPr lang="en-US" sz="3600" kern="0">
              <a:solidFill>
                <a:sysClr val="window" lastClr="FFFFFF"/>
              </a:solidFill>
              <a:latin typeface="Calibri"/>
            </a:endParaRPr>
          </a:p>
        </p:txBody>
      </p:sp>
      <p:sp>
        <p:nvSpPr>
          <p:cNvPr id="12" name="Rounded Rectangle 1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04:52</a:t>
            </a:r>
            <a:endParaRPr lang="en-US" sz="3600" kern="0">
              <a:solidFill>
                <a:sysClr val="window" lastClr="FFFFFF"/>
              </a:solidFill>
              <a:latin typeface="Calibri"/>
            </a:endParaRPr>
          </a:p>
        </p:txBody>
      </p:sp>
      <p:sp>
        <p:nvSpPr>
          <p:cNvPr id="13" name="Rounded Rectangle 1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04:51</a:t>
            </a:r>
            <a:endParaRPr lang="en-US" sz="3600" kern="0">
              <a:solidFill>
                <a:sysClr val="window" lastClr="FFFFFF"/>
              </a:solidFill>
              <a:latin typeface="Calibri"/>
            </a:endParaRPr>
          </a:p>
        </p:txBody>
      </p:sp>
      <p:sp>
        <p:nvSpPr>
          <p:cNvPr id="14" name="Rounded Rectangle 1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04:50</a:t>
            </a:r>
            <a:endParaRPr lang="en-US" sz="3600" kern="0">
              <a:solidFill>
                <a:sysClr val="window" lastClr="FFFFFF"/>
              </a:solidFill>
              <a:latin typeface="Calibri"/>
            </a:endParaRPr>
          </a:p>
        </p:txBody>
      </p:sp>
      <p:sp>
        <p:nvSpPr>
          <p:cNvPr id="15" name="Rounded Rectangle 1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04:49</a:t>
            </a:r>
            <a:endParaRPr lang="en-US" sz="3600" kern="0">
              <a:solidFill>
                <a:sysClr val="window" lastClr="FFFFFF"/>
              </a:solidFill>
              <a:latin typeface="Calibri"/>
            </a:endParaRPr>
          </a:p>
        </p:txBody>
      </p:sp>
      <p:sp>
        <p:nvSpPr>
          <p:cNvPr id="16" name="Rounded Rectangle 1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04:48</a:t>
            </a:r>
            <a:endParaRPr lang="en-US" sz="3600" kern="0">
              <a:solidFill>
                <a:sysClr val="window" lastClr="FFFFFF"/>
              </a:solidFill>
              <a:latin typeface="Calibri"/>
            </a:endParaRPr>
          </a:p>
        </p:txBody>
      </p:sp>
      <p:sp>
        <p:nvSpPr>
          <p:cNvPr id="17" name="Rounded Rectangle 1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04:47</a:t>
            </a:r>
            <a:endParaRPr lang="en-US" sz="3600" kern="0">
              <a:solidFill>
                <a:sysClr val="window" lastClr="FFFFFF"/>
              </a:solidFill>
              <a:latin typeface="Calibri"/>
            </a:endParaRPr>
          </a:p>
        </p:txBody>
      </p:sp>
      <p:sp>
        <p:nvSpPr>
          <p:cNvPr id="18" name="Rounded Rectangle 1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04:46</a:t>
            </a:r>
            <a:endParaRPr lang="en-US" sz="3600" kern="0">
              <a:solidFill>
                <a:sysClr val="window" lastClr="FFFFFF"/>
              </a:solidFill>
              <a:latin typeface="Calibri"/>
            </a:endParaRPr>
          </a:p>
        </p:txBody>
      </p:sp>
      <p:sp>
        <p:nvSpPr>
          <p:cNvPr id="19" name="Rounded Rectangle 1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04:45</a:t>
            </a:r>
            <a:endParaRPr lang="en-US" sz="3600" kern="0">
              <a:solidFill>
                <a:sysClr val="window" lastClr="FFFFFF"/>
              </a:solidFill>
              <a:latin typeface="Calibri"/>
            </a:endParaRPr>
          </a:p>
        </p:txBody>
      </p:sp>
      <p:sp>
        <p:nvSpPr>
          <p:cNvPr id="20" name="Rounded Rectangle 1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04:44</a:t>
            </a:r>
            <a:endParaRPr lang="en-US" sz="3600" kern="0">
              <a:solidFill>
                <a:sysClr val="window" lastClr="FFFFFF"/>
              </a:solidFill>
              <a:latin typeface="Calibri"/>
            </a:endParaRPr>
          </a:p>
        </p:txBody>
      </p:sp>
      <p:sp>
        <p:nvSpPr>
          <p:cNvPr id="21" name="Rounded Rectangle 2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04:43</a:t>
            </a:r>
            <a:endParaRPr lang="en-US" sz="3600" kern="0">
              <a:solidFill>
                <a:sysClr val="window" lastClr="FFFFFF"/>
              </a:solidFill>
              <a:latin typeface="Calibri"/>
            </a:endParaRPr>
          </a:p>
        </p:txBody>
      </p:sp>
      <p:sp>
        <p:nvSpPr>
          <p:cNvPr id="22" name="Rounded Rectangle 2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04:42</a:t>
            </a:r>
            <a:endParaRPr lang="en-US" sz="3600" kern="0">
              <a:solidFill>
                <a:sysClr val="window" lastClr="FFFFFF"/>
              </a:solidFill>
              <a:latin typeface="Calibri"/>
            </a:endParaRPr>
          </a:p>
        </p:txBody>
      </p:sp>
      <p:sp>
        <p:nvSpPr>
          <p:cNvPr id="23" name="Rounded Rectangle 2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04:41</a:t>
            </a:r>
            <a:endParaRPr lang="en-US" sz="3600" kern="0">
              <a:solidFill>
                <a:sysClr val="window" lastClr="FFFFFF"/>
              </a:solidFill>
              <a:latin typeface="Calibri"/>
            </a:endParaRPr>
          </a:p>
        </p:txBody>
      </p:sp>
      <p:sp>
        <p:nvSpPr>
          <p:cNvPr id="24" name="Rounded Rectangle 2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04:40</a:t>
            </a:r>
            <a:endParaRPr lang="en-US" sz="3600" kern="0">
              <a:solidFill>
                <a:sysClr val="window" lastClr="FFFFFF"/>
              </a:solidFill>
              <a:latin typeface="Calibri"/>
            </a:endParaRPr>
          </a:p>
        </p:txBody>
      </p:sp>
      <p:sp>
        <p:nvSpPr>
          <p:cNvPr id="25" name="Rounded Rectangle 2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04:39</a:t>
            </a:r>
            <a:endParaRPr lang="en-US" sz="3600" kern="0">
              <a:solidFill>
                <a:sysClr val="window" lastClr="FFFFFF"/>
              </a:solidFill>
              <a:latin typeface="Calibri"/>
            </a:endParaRPr>
          </a:p>
        </p:txBody>
      </p:sp>
      <p:sp>
        <p:nvSpPr>
          <p:cNvPr id="26" name="Rounded Rectangle 2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04:38</a:t>
            </a:r>
            <a:endParaRPr lang="en-US" sz="3600" kern="0">
              <a:solidFill>
                <a:sysClr val="window" lastClr="FFFFFF"/>
              </a:solidFill>
              <a:latin typeface="Calibri"/>
            </a:endParaRPr>
          </a:p>
        </p:txBody>
      </p:sp>
      <p:sp>
        <p:nvSpPr>
          <p:cNvPr id="27" name="Rounded Rectangle 2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04:37</a:t>
            </a:r>
            <a:endParaRPr lang="en-US" sz="3600" kern="0">
              <a:solidFill>
                <a:sysClr val="window" lastClr="FFFFFF"/>
              </a:solidFill>
              <a:latin typeface="Calibri"/>
            </a:endParaRPr>
          </a:p>
        </p:txBody>
      </p:sp>
      <p:sp>
        <p:nvSpPr>
          <p:cNvPr id="28" name="Rounded Rectangle 2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04:36</a:t>
            </a:r>
            <a:endParaRPr lang="en-US" sz="3600" kern="0">
              <a:solidFill>
                <a:sysClr val="window" lastClr="FFFFFF"/>
              </a:solidFill>
              <a:latin typeface="Calibri"/>
            </a:endParaRPr>
          </a:p>
        </p:txBody>
      </p:sp>
      <p:sp>
        <p:nvSpPr>
          <p:cNvPr id="29" name="Rounded Rectangle 2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04:35</a:t>
            </a:r>
            <a:endParaRPr lang="en-US" sz="3600" kern="0">
              <a:solidFill>
                <a:sysClr val="window" lastClr="FFFFFF"/>
              </a:solidFill>
              <a:latin typeface="Calibri"/>
            </a:endParaRPr>
          </a:p>
        </p:txBody>
      </p:sp>
      <p:sp>
        <p:nvSpPr>
          <p:cNvPr id="30" name="Rounded Rectangle 2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04:34</a:t>
            </a:r>
            <a:endParaRPr lang="en-US" sz="3600" kern="0">
              <a:solidFill>
                <a:sysClr val="window" lastClr="FFFFFF"/>
              </a:solidFill>
              <a:latin typeface="Calibri"/>
            </a:endParaRPr>
          </a:p>
        </p:txBody>
      </p:sp>
      <p:sp>
        <p:nvSpPr>
          <p:cNvPr id="31" name="Rounded Rectangle 3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04:33</a:t>
            </a:r>
            <a:endParaRPr lang="en-US" sz="3600" kern="0">
              <a:solidFill>
                <a:sysClr val="window" lastClr="FFFFFF"/>
              </a:solidFill>
              <a:latin typeface="Calibri"/>
            </a:endParaRPr>
          </a:p>
        </p:txBody>
      </p:sp>
      <p:sp>
        <p:nvSpPr>
          <p:cNvPr id="32" name="Rounded Rectangle 3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04:32</a:t>
            </a:r>
            <a:endParaRPr lang="en-US" sz="3600" kern="0">
              <a:solidFill>
                <a:sysClr val="window" lastClr="FFFFFF"/>
              </a:solidFill>
              <a:latin typeface="Calibri"/>
            </a:endParaRPr>
          </a:p>
        </p:txBody>
      </p:sp>
      <p:sp>
        <p:nvSpPr>
          <p:cNvPr id="33" name="Rounded Rectangle 3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04:31</a:t>
            </a:r>
            <a:endParaRPr lang="en-US" sz="3600" kern="0">
              <a:solidFill>
                <a:sysClr val="window" lastClr="FFFFFF"/>
              </a:solidFill>
              <a:latin typeface="Calibri"/>
            </a:endParaRPr>
          </a:p>
        </p:txBody>
      </p:sp>
      <p:sp>
        <p:nvSpPr>
          <p:cNvPr id="34" name="Rounded Rectangle 3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04:30</a:t>
            </a:r>
            <a:endParaRPr lang="en-US" sz="3600" kern="0">
              <a:solidFill>
                <a:sysClr val="window" lastClr="FFFFFF"/>
              </a:solidFill>
              <a:latin typeface="Calibri"/>
            </a:endParaRPr>
          </a:p>
        </p:txBody>
      </p:sp>
      <p:sp>
        <p:nvSpPr>
          <p:cNvPr id="35" name="Rounded Rectangle 3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04:29</a:t>
            </a:r>
            <a:endParaRPr lang="en-US" sz="3600" kern="0">
              <a:solidFill>
                <a:sysClr val="window" lastClr="FFFFFF"/>
              </a:solidFill>
              <a:latin typeface="Calibri"/>
            </a:endParaRPr>
          </a:p>
        </p:txBody>
      </p:sp>
      <p:sp>
        <p:nvSpPr>
          <p:cNvPr id="36" name="Rounded Rectangle 3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04:28</a:t>
            </a:r>
            <a:endParaRPr lang="en-US" sz="3600" kern="0">
              <a:solidFill>
                <a:sysClr val="window" lastClr="FFFFFF"/>
              </a:solidFill>
              <a:latin typeface="Calibri"/>
            </a:endParaRPr>
          </a:p>
        </p:txBody>
      </p:sp>
      <p:sp>
        <p:nvSpPr>
          <p:cNvPr id="37" name="Rounded Rectangle 3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04:27</a:t>
            </a:r>
            <a:endParaRPr lang="en-US" sz="3600" kern="0">
              <a:solidFill>
                <a:sysClr val="window" lastClr="FFFFFF"/>
              </a:solidFill>
              <a:latin typeface="Calibri"/>
            </a:endParaRPr>
          </a:p>
        </p:txBody>
      </p:sp>
      <p:sp>
        <p:nvSpPr>
          <p:cNvPr id="38" name="Rounded Rectangle 3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04:26</a:t>
            </a:r>
            <a:endParaRPr lang="en-US" sz="3600" kern="0">
              <a:solidFill>
                <a:sysClr val="window" lastClr="FFFFFF"/>
              </a:solidFill>
              <a:latin typeface="Calibri"/>
            </a:endParaRPr>
          </a:p>
        </p:txBody>
      </p:sp>
      <p:sp>
        <p:nvSpPr>
          <p:cNvPr id="39" name="Rounded Rectangle 3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04:25</a:t>
            </a:r>
            <a:endParaRPr lang="en-US" sz="3600" kern="0">
              <a:solidFill>
                <a:sysClr val="window" lastClr="FFFFFF"/>
              </a:solidFill>
              <a:latin typeface="Calibri"/>
            </a:endParaRPr>
          </a:p>
        </p:txBody>
      </p:sp>
      <p:sp>
        <p:nvSpPr>
          <p:cNvPr id="40" name="Rounded Rectangle 3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04:24</a:t>
            </a:r>
            <a:endParaRPr lang="en-US" sz="3600" kern="0">
              <a:solidFill>
                <a:sysClr val="window" lastClr="FFFFFF"/>
              </a:solidFill>
              <a:latin typeface="Calibri"/>
            </a:endParaRPr>
          </a:p>
        </p:txBody>
      </p:sp>
      <p:sp>
        <p:nvSpPr>
          <p:cNvPr id="41" name="Rounded Rectangle 4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04:23</a:t>
            </a:r>
            <a:endParaRPr lang="en-US" sz="3600" kern="0">
              <a:solidFill>
                <a:sysClr val="window" lastClr="FFFFFF"/>
              </a:solidFill>
              <a:latin typeface="Calibri"/>
            </a:endParaRPr>
          </a:p>
        </p:txBody>
      </p:sp>
      <p:sp>
        <p:nvSpPr>
          <p:cNvPr id="42" name="Rounded Rectangle 4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04:22</a:t>
            </a:r>
            <a:endParaRPr lang="en-US" sz="3600" kern="0">
              <a:solidFill>
                <a:sysClr val="window" lastClr="FFFFFF"/>
              </a:solidFill>
              <a:latin typeface="Calibri"/>
            </a:endParaRPr>
          </a:p>
        </p:txBody>
      </p:sp>
      <p:sp>
        <p:nvSpPr>
          <p:cNvPr id="43" name="Rounded Rectangle 4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04:21</a:t>
            </a:r>
            <a:endParaRPr lang="en-US" sz="3600" kern="0">
              <a:solidFill>
                <a:sysClr val="window" lastClr="FFFFFF"/>
              </a:solidFill>
              <a:latin typeface="Calibri"/>
            </a:endParaRPr>
          </a:p>
        </p:txBody>
      </p:sp>
      <p:sp>
        <p:nvSpPr>
          <p:cNvPr id="44" name="Rounded Rectangle 4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04:20</a:t>
            </a:r>
            <a:endParaRPr lang="en-US" sz="3600" kern="0">
              <a:solidFill>
                <a:sysClr val="window" lastClr="FFFFFF"/>
              </a:solidFill>
              <a:latin typeface="Calibri"/>
            </a:endParaRPr>
          </a:p>
        </p:txBody>
      </p:sp>
      <p:sp>
        <p:nvSpPr>
          <p:cNvPr id="45" name="Rounded Rectangle 4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04:19</a:t>
            </a:r>
            <a:endParaRPr lang="en-US" sz="3600" kern="0">
              <a:solidFill>
                <a:sysClr val="window" lastClr="FFFFFF"/>
              </a:solidFill>
              <a:latin typeface="Calibri"/>
            </a:endParaRPr>
          </a:p>
        </p:txBody>
      </p:sp>
      <p:sp>
        <p:nvSpPr>
          <p:cNvPr id="46" name="Rounded Rectangle 4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04:18</a:t>
            </a:r>
            <a:endParaRPr lang="en-US" sz="3600" kern="0">
              <a:solidFill>
                <a:sysClr val="window" lastClr="FFFFFF"/>
              </a:solidFill>
              <a:latin typeface="Calibri"/>
            </a:endParaRPr>
          </a:p>
        </p:txBody>
      </p:sp>
      <p:sp>
        <p:nvSpPr>
          <p:cNvPr id="47" name="Rounded Rectangle 4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04:17</a:t>
            </a:r>
            <a:endParaRPr lang="en-US" sz="3600" kern="0">
              <a:solidFill>
                <a:sysClr val="window" lastClr="FFFFFF"/>
              </a:solidFill>
              <a:latin typeface="Calibri"/>
            </a:endParaRPr>
          </a:p>
        </p:txBody>
      </p:sp>
      <p:sp>
        <p:nvSpPr>
          <p:cNvPr id="48" name="Rounded Rectangle 4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04:16</a:t>
            </a:r>
            <a:endParaRPr lang="en-US" sz="3600" kern="0">
              <a:solidFill>
                <a:sysClr val="window" lastClr="FFFFFF"/>
              </a:solidFill>
              <a:latin typeface="Calibri"/>
            </a:endParaRPr>
          </a:p>
        </p:txBody>
      </p:sp>
      <p:sp>
        <p:nvSpPr>
          <p:cNvPr id="49" name="Rounded Rectangle 4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04:15</a:t>
            </a:r>
            <a:endParaRPr lang="en-US" sz="3600" kern="0">
              <a:solidFill>
                <a:sysClr val="window" lastClr="FFFFFF"/>
              </a:solidFill>
              <a:latin typeface="Calibri"/>
            </a:endParaRPr>
          </a:p>
        </p:txBody>
      </p:sp>
      <p:sp>
        <p:nvSpPr>
          <p:cNvPr id="50" name="Rounded Rectangle 4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04:14</a:t>
            </a:r>
            <a:endParaRPr lang="en-US" sz="3600" kern="0">
              <a:solidFill>
                <a:sysClr val="window" lastClr="FFFFFF"/>
              </a:solidFill>
              <a:latin typeface="Calibri"/>
            </a:endParaRPr>
          </a:p>
        </p:txBody>
      </p:sp>
      <p:sp>
        <p:nvSpPr>
          <p:cNvPr id="51" name="Rounded Rectangle 5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04:13</a:t>
            </a:r>
            <a:endParaRPr lang="en-US" sz="3600" kern="0">
              <a:solidFill>
                <a:sysClr val="window" lastClr="FFFFFF"/>
              </a:solidFill>
              <a:latin typeface="Calibri"/>
            </a:endParaRPr>
          </a:p>
        </p:txBody>
      </p:sp>
      <p:sp>
        <p:nvSpPr>
          <p:cNvPr id="52" name="Rounded Rectangle 5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04:12</a:t>
            </a:r>
            <a:endParaRPr lang="en-US" sz="3600" kern="0">
              <a:solidFill>
                <a:sysClr val="window" lastClr="FFFFFF"/>
              </a:solidFill>
              <a:latin typeface="Calibri"/>
            </a:endParaRPr>
          </a:p>
        </p:txBody>
      </p:sp>
      <p:sp>
        <p:nvSpPr>
          <p:cNvPr id="53" name="Rounded Rectangle 5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04:11</a:t>
            </a:r>
            <a:endParaRPr lang="en-US" sz="3600" kern="0">
              <a:solidFill>
                <a:sysClr val="window" lastClr="FFFFFF"/>
              </a:solidFill>
              <a:latin typeface="Calibri"/>
            </a:endParaRPr>
          </a:p>
        </p:txBody>
      </p:sp>
      <p:sp>
        <p:nvSpPr>
          <p:cNvPr id="54" name="Rounded Rectangle 5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04:10</a:t>
            </a:r>
            <a:endParaRPr lang="en-US" sz="3600" kern="0">
              <a:solidFill>
                <a:sysClr val="window" lastClr="FFFFFF"/>
              </a:solidFill>
              <a:latin typeface="Calibri"/>
            </a:endParaRPr>
          </a:p>
        </p:txBody>
      </p:sp>
      <p:sp>
        <p:nvSpPr>
          <p:cNvPr id="55" name="Rounded Rectangle 5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04:09</a:t>
            </a:r>
            <a:endParaRPr lang="en-US" sz="3600" kern="0">
              <a:solidFill>
                <a:sysClr val="window" lastClr="FFFFFF"/>
              </a:solidFill>
              <a:latin typeface="Calibri"/>
            </a:endParaRPr>
          </a:p>
        </p:txBody>
      </p:sp>
      <p:sp>
        <p:nvSpPr>
          <p:cNvPr id="56" name="Rounded Rectangle 5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04:08</a:t>
            </a:r>
            <a:endParaRPr lang="en-US" sz="3600" kern="0">
              <a:solidFill>
                <a:sysClr val="window" lastClr="FFFFFF"/>
              </a:solidFill>
              <a:latin typeface="Calibri"/>
            </a:endParaRPr>
          </a:p>
        </p:txBody>
      </p:sp>
      <p:sp>
        <p:nvSpPr>
          <p:cNvPr id="57" name="Rounded Rectangle 5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04:07</a:t>
            </a:r>
            <a:endParaRPr lang="en-US" sz="3600" kern="0">
              <a:solidFill>
                <a:sysClr val="window" lastClr="FFFFFF"/>
              </a:solidFill>
              <a:latin typeface="Calibri"/>
            </a:endParaRPr>
          </a:p>
        </p:txBody>
      </p:sp>
      <p:sp>
        <p:nvSpPr>
          <p:cNvPr id="58" name="Rounded Rectangle 5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04:06</a:t>
            </a:r>
            <a:endParaRPr lang="en-US" sz="3600" kern="0">
              <a:solidFill>
                <a:sysClr val="window" lastClr="FFFFFF"/>
              </a:solidFill>
              <a:latin typeface="Calibri"/>
            </a:endParaRPr>
          </a:p>
        </p:txBody>
      </p:sp>
      <p:sp>
        <p:nvSpPr>
          <p:cNvPr id="59" name="Rounded Rectangle 5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04:05</a:t>
            </a:r>
            <a:endParaRPr lang="en-US" sz="3600" kern="0">
              <a:solidFill>
                <a:sysClr val="window" lastClr="FFFFFF"/>
              </a:solidFill>
              <a:latin typeface="Calibri"/>
            </a:endParaRPr>
          </a:p>
        </p:txBody>
      </p:sp>
      <p:sp>
        <p:nvSpPr>
          <p:cNvPr id="60" name="Rounded Rectangle 5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04:04</a:t>
            </a:r>
            <a:endParaRPr lang="en-US" sz="3600" kern="0">
              <a:solidFill>
                <a:sysClr val="window" lastClr="FFFFFF"/>
              </a:solidFill>
              <a:latin typeface="Calibri"/>
            </a:endParaRPr>
          </a:p>
        </p:txBody>
      </p:sp>
      <p:sp>
        <p:nvSpPr>
          <p:cNvPr id="61" name="Rounded Rectangle 6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04:03</a:t>
            </a:r>
            <a:endParaRPr lang="en-US" sz="3600" kern="0">
              <a:solidFill>
                <a:sysClr val="window" lastClr="FFFFFF"/>
              </a:solidFill>
              <a:latin typeface="Calibri"/>
            </a:endParaRPr>
          </a:p>
        </p:txBody>
      </p:sp>
      <p:sp>
        <p:nvSpPr>
          <p:cNvPr id="62" name="Rounded Rectangle 6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04:02</a:t>
            </a:r>
            <a:endParaRPr lang="en-US" sz="3600" kern="0">
              <a:solidFill>
                <a:sysClr val="window" lastClr="FFFFFF"/>
              </a:solidFill>
              <a:latin typeface="Calibri"/>
            </a:endParaRPr>
          </a:p>
        </p:txBody>
      </p:sp>
      <p:sp>
        <p:nvSpPr>
          <p:cNvPr id="63" name="Rounded Rectangle 6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04:01</a:t>
            </a:r>
            <a:endParaRPr lang="en-US" sz="3600" kern="0">
              <a:solidFill>
                <a:sysClr val="window" lastClr="FFFFFF"/>
              </a:solidFill>
              <a:latin typeface="Calibri"/>
            </a:endParaRPr>
          </a:p>
        </p:txBody>
      </p:sp>
      <p:sp>
        <p:nvSpPr>
          <p:cNvPr id="64" name="Rounded Rectangle 6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04:00</a:t>
            </a:r>
            <a:endParaRPr lang="en-US" sz="3600" kern="0">
              <a:solidFill>
                <a:sysClr val="window" lastClr="FFFFFF"/>
              </a:solidFill>
              <a:latin typeface="Calibri"/>
            </a:endParaRPr>
          </a:p>
        </p:txBody>
      </p:sp>
      <p:sp>
        <p:nvSpPr>
          <p:cNvPr id="65" name="Rounded Rectangle 6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03:59</a:t>
            </a:r>
            <a:endParaRPr lang="en-US" sz="3600" kern="0">
              <a:solidFill>
                <a:sysClr val="window" lastClr="FFFFFF"/>
              </a:solidFill>
              <a:latin typeface="Calibri"/>
            </a:endParaRPr>
          </a:p>
        </p:txBody>
      </p:sp>
      <p:sp>
        <p:nvSpPr>
          <p:cNvPr id="66" name="Rounded Rectangle 6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03:58</a:t>
            </a:r>
            <a:endParaRPr lang="en-US" sz="3600" kern="0">
              <a:solidFill>
                <a:sysClr val="window" lastClr="FFFFFF"/>
              </a:solidFill>
              <a:latin typeface="Calibri"/>
            </a:endParaRPr>
          </a:p>
        </p:txBody>
      </p:sp>
      <p:sp>
        <p:nvSpPr>
          <p:cNvPr id="67" name="Rounded Rectangle 6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03:57</a:t>
            </a:r>
            <a:endParaRPr lang="en-US" sz="3600" kern="0">
              <a:solidFill>
                <a:sysClr val="window" lastClr="FFFFFF"/>
              </a:solidFill>
              <a:latin typeface="Calibri"/>
            </a:endParaRPr>
          </a:p>
        </p:txBody>
      </p:sp>
      <p:sp>
        <p:nvSpPr>
          <p:cNvPr id="68" name="Rounded Rectangle 6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03:56</a:t>
            </a:r>
            <a:endParaRPr lang="en-US" sz="3600" kern="0">
              <a:solidFill>
                <a:sysClr val="window" lastClr="FFFFFF"/>
              </a:solidFill>
              <a:latin typeface="Calibri"/>
            </a:endParaRPr>
          </a:p>
        </p:txBody>
      </p:sp>
      <p:sp>
        <p:nvSpPr>
          <p:cNvPr id="69" name="Rounded Rectangle 6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03:55</a:t>
            </a:r>
            <a:endParaRPr lang="en-US" sz="3600" kern="0">
              <a:solidFill>
                <a:sysClr val="window" lastClr="FFFFFF"/>
              </a:solidFill>
              <a:latin typeface="Calibri"/>
            </a:endParaRPr>
          </a:p>
        </p:txBody>
      </p:sp>
      <p:sp>
        <p:nvSpPr>
          <p:cNvPr id="70" name="Rounded Rectangle 6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03:54</a:t>
            </a:r>
            <a:endParaRPr lang="en-US" sz="3600" kern="0">
              <a:solidFill>
                <a:sysClr val="window" lastClr="FFFFFF"/>
              </a:solidFill>
              <a:latin typeface="Calibri"/>
            </a:endParaRPr>
          </a:p>
        </p:txBody>
      </p:sp>
      <p:sp>
        <p:nvSpPr>
          <p:cNvPr id="71" name="Rounded Rectangle 7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03:53</a:t>
            </a:r>
            <a:endParaRPr lang="en-US" sz="3600" kern="0">
              <a:solidFill>
                <a:sysClr val="window" lastClr="FFFFFF"/>
              </a:solidFill>
              <a:latin typeface="Calibri"/>
            </a:endParaRPr>
          </a:p>
        </p:txBody>
      </p:sp>
      <p:sp>
        <p:nvSpPr>
          <p:cNvPr id="72" name="Rounded Rectangle 7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03:52</a:t>
            </a:r>
            <a:endParaRPr lang="en-US" sz="3600" kern="0">
              <a:solidFill>
                <a:sysClr val="window" lastClr="FFFFFF"/>
              </a:solidFill>
              <a:latin typeface="Calibri"/>
            </a:endParaRPr>
          </a:p>
        </p:txBody>
      </p:sp>
      <p:sp>
        <p:nvSpPr>
          <p:cNvPr id="73" name="Rounded Rectangle 7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03:51</a:t>
            </a:r>
            <a:endParaRPr lang="en-US" sz="3600" kern="0">
              <a:solidFill>
                <a:sysClr val="window" lastClr="FFFFFF"/>
              </a:solidFill>
              <a:latin typeface="Calibri"/>
            </a:endParaRPr>
          </a:p>
        </p:txBody>
      </p:sp>
      <p:sp>
        <p:nvSpPr>
          <p:cNvPr id="74" name="Rounded Rectangle 7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03:50</a:t>
            </a:r>
            <a:endParaRPr lang="en-US" sz="3600" kern="0">
              <a:solidFill>
                <a:sysClr val="window" lastClr="FFFFFF"/>
              </a:solidFill>
              <a:latin typeface="Calibri"/>
            </a:endParaRPr>
          </a:p>
        </p:txBody>
      </p:sp>
      <p:sp>
        <p:nvSpPr>
          <p:cNvPr id="75" name="Rounded Rectangle 7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03:49</a:t>
            </a:r>
            <a:endParaRPr lang="en-US" sz="3600" kern="0">
              <a:solidFill>
                <a:sysClr val="window" lastClr="FFFFFF"/>
              </a:solidFill>
              <a:latin typeface="Calibri"/>
            </a:endParaRPr>
          </a:p>
        </p:txBody>
      </p:sp>
      <p:sp>
        <p:nvSpPr>
          <p:cNvPr id="76" name="Rounded Rectangle 7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03:48</a:t>
            </a:r>
            <a:endParaRPr lang="en-US" sz="3600" kern="0">
              <a:solidFill>
                <a:sysClr val="window" lastClr="FFFFFF"/>
              </a:solidFill>
              <a:latin typeface="Calibri"/>
            </a:endParaRPr>
          </a:p>
        </p:txBody>
      </p:sp>
      <p:sp>
        <p:nvSpPr>
          <p:cNvPr id="77" name="Rounded Rectangle 7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03:47</a:t>
            </a:r>
            <a:endParaRPr lang="en-US" sz="3600" kern="0">
              <a:solidFill>
                <a:sysClr val="window" lastClr="FFFFFF"/>
              </a:solidFill>
              <a:latin typeface="Calibri"/>
            </a:endParaRPr>
          </a:p>
        </p:txBody>
      </p:sp>
      <p:sp>
        <p:nvSpPr>
          <p:cNvPr id="78" name="Rounded Rectangle 7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03:46</a:t>
            </a:r>
            <a:endParaRPr lang="en-US" sz="3600" kern="0">
              <a:solidFill>
                <a:sysClr val="window" lastClr="FFFFFF"/>
              </a:solidFill>
              <a:latin typeface="Calibri"/>
            </a:endParaRPr>
          </a:p>
        </p:txBody>
      </p:sp>
      <p:sp>
        <p:nvSpPr>
          <p:cNvPr id="79" name="Rounded Rectangle 7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03:45</a:t>
            </a:r>
            <a:endParaRPr lang="en-US" sz="3600" kern="0">
              <a:solidFill>
                <a:sysClr val="window" lastClr="FFFFFF"/>
              </a:solidFill>
              <a:latin typeface="Calibri"/>
            </a:endParaRPr>
          </a:p>
        </p:txBody>
      </p:sp>
      <p:sp>
        <p:nvSpPr>
          <p:cNvPr id="80" name="Rounded Rectangle 7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03:44</a:t>
            </a:r>
            <a:endParaRPr lang="en-US" sz="3600" kern="0">
              <a:solidFill>
                <a:sysClr val="window" lastClr="FFFFFF"/>
              </a:solidFill>
              <a:latin typeface="Calibri"/>
            </a:endParaRPr>
          </a:p>
        </p:txBody>
      </p:sp>
      <p:sp>
        <p:nvSpPr>
          <p:cNvPr id="81" name="Rounded Rectangle 8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03:43</a:t>
            </a:r>
            <a:endParaRPr lang="en-US" sz="3600" kern="0">
              <a:solidFill>
                <a:sysClr val="window" lastClr="FFFFFF"/>
              </a:solidFill>
              <a:latin typeface="Calibri"/>
            </a:endParaRPr>
          </a:p>
        </p:txBody>
      </p:sp>
      <p:sp>
        <p:nvSpPr>
          <p:cNvPr id="82" name="Rounded Rectangle 8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03:42</a:t>
            </a:r>
            <a:endParaRPr lang="en-US" sz="3600" kern="0">
              <a:solidFill>
                <a:sysClr val="window" lastClr="FFFFFF"/>
              </a:solidFill>
              <a:latin typeface="Calibri"/>
            </a:endParaRPr>
          </a:p>
        </p:txBody>
      </p:sp>
      <p:sp>
        <p:nvSpPr>
          <p:cNvPr id="83" name="Rounded Rectangle 8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03:41</a:t>
            </a:r>
            <a:endParaRPr lang="en-US" sz="3600" kern="0">
              <a:solidFill>
                <a:sysClr val="window" lastClr="FFFFFF"/>
              </a:solidFill>
              <a:latin typeface="Calibri"/>
            </a:endParaRPr>
          </a:p>
        </p:txBody>
      </p:sp>
      <p:sp>
        <p:nvSpPr>
          <p:cNvPr id="84" name="Rounded Rectangle 8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03:40</a:t>
            </a:r>
            <a:endParaRPr lang="en-US" sz="3600" kern="0">
              <a:solidFill>
                <a:sysClr val="window" lastClr="FFFFFF"/>
              </a:solidFill>
              <a:latin typeface="Calibri"/>
            </a:endParaRPr>
          </a:p>
        </p:txBody>
      </p:sp>
      <p:sp>
        <p:nvSpPr>
          <p:cNvPr id="85" name="Rounded Rectangle 8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03:39</a:t>
            </a:r>
            <a:endParaRPr lang="en-US" sz="3600" kern="0">
              <a:solidFill>
                <a:sysClr val="window" lastClr="FFFFFF"/>
              </a:solidFill>
              <a:latin typeface="Calibri"/>
            </a:endParaRPr>
          </a:p>
        </p:txBody>
      </p:sp>
      <p:sp>
        <p:nvSpPr>
          <p:cNvPr id="86" name="Rounded Rectangle 8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03:38</a:t>
            </a:r>
            <a:endParaRPr lang="en-US" sz="3600" kern="0">
              <a:solidFill>
                <a:sysClr val="window" lastClr="FFFFFF"/>
              </a:solidFill>
              <a:latin typeface="Calibri"/>
            </a:endParaRPr>
          </a:p>
        </p:txBody>
      </p:sp>
      <p:sp>
        <p:nvSpPr>
          <p:cNvPr id="87" name="Rounded Rectangle 8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03:37</a:t>
            </a:r>
            <a:endParaRPr lang="en-US" sz="3600" kern="0">
              <a:solidFill>
                <a:sysClr val="window" lastClr="FFFFFF"/>
              </a:solidFill>
              <a:latin typeface="Calibri"/>
            </a:endParaRPr>
          </a:p>
        </p:txBody>
      </p:sp>
      <p:sp>
        <p:nvSpPr>
          <p:cNvPr id="88" name="Rounded Rectangle 8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03:36</a:t>
            </a:r>
            <a:endParaRPr lang="en-US" sz="3600" kern="0">
              <a:solidFill>
                <a:sysClr val="window" lastClr="FFFFFF"/>
              </a:solidFill>
              <a:latin typeface="Calibri"/>
            </a:endParaRPr>
          </a:p>
        </p:txBody>
      </p:sp>
      <p:sp>
        <p:nvSpPr>
          <p:cNvPr id="89" name="Rounded Rectangle 8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03:35</a:t>
            </a:r>
            <a:endParaRPr lang="en-US" sz="3600" kern="0">
              <a:solidFill>
                <a:sysClr val="window" lastClr="FFFFFF"/>
              </a:solidFill>
              <a:latin typeface="Calibri"/>
            </a:endParaRPr>
          </a:p>
        </p:txBody>
      </p:sp>
      <p:sp>
        <p:nvSpPr>
          <p:cNvPr id="90" name="Rounded Rectangle 8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03:34</a:t>
            </a:r>
            <a:endParaRPr lang="en-US" sz="3600" kern="0">
              <a:solidFill>
                <a:sysClr val="window" lastClr="FFFFFF"/>
              </a:solidFill>
              <a:latin typeface="Calibri"/>
            </a:endParaRPr>
          </a:p>
        </p:txBody>
      </p:sp>
      <p:sp>
        <p:nvSpPr>
          <p:cNvPr id="91" name="Rounded Rectangle 9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03:33</a:t>
            </a:r>
            <a:endParaRPr lang="en-US" sz="3600" kern="0">
              <a:solidFill>
                <a:sysClr val="window" lastClr="FFFFFF"/>
              </a:solidFill>
              <a:latin typeface="Calibri"/>
            </a:endParaRPr>
          </a:p>
        </p:txBody>
      </p:sp>
      <p:sp>
        <p:nvSpPr>
          <p:cNvPr id="92" name="Rounded Rectangle 9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03:32</a:t>
            </a:r>
            <a:endParaRPr lang="en-US" sz="3600" kern="0">
              <a:solidFill>
                <a:sysClr val="window" lastClr="FFFFFF"/>
              </a:solidFill>
              <a:latin typeface="Calibri"/>
            </a:endParaRPr>
          </a:p>
        </p:txBody>
      </p:sp>
      <p:sp>
        <p:nvSpPr>
          <p:cNvPr id="93" name="Rounded Rectangle 9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03:31</a:t>
            </a:r>
            <a:endParaRPr lang="en-US" sz="3600" kern="0">
              <a:solidFill>
                <a:sysClr val="window" lastClr="FFFFFF"/>
              </a:solidFill>
              <a:latin typeface="Calibri"/>
            </a:endParaRPr>
          </a:p>
        </p:txBody>
      </p:sp>
      <p:sp>
        <p:nvSpPr>
          <p:cNvPr id="94" name="Rounded Rectangle 9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03:30</a:t>
            </a:r>
            <a:endParaRPr lang="en-US" sz="3600" kern="0">
              <a:solidFill>
                <a:sysClr val="window" lastClr="FFFFFF"/>
              </a:solidFill>
              <a:latin typeface="Calibri"/>
            </a:endParaRPr>
          </a:p>
        </p:txBody>
      </p:sp>
      <p:sp>
        <p:nvSpPr>
          <p:cNvPr id="95" name="Rounded Rectangle 9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03:29</a:t>
            </a:r>
            <a:endParaRPr lang="en-US" sz="3600" kern="0">
              <a:solidFill>
                <a:sysClr val="window" lastClr="FFFFFF"/>
              </a:solidFill>
              <a:latin typeface="Calibri"/>
            </a:endParaRPr>
          </a:p>
        </p:txBody>
      </p:sp>
      <p:sp>
        <p:nvSpPr>
          <p:cNvPr id="96" name="Rounded Rectangle 9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03:28</a:t>
            </a:r>
            <a:endParaRPr lang="en-US" sz="3600" kern="0">
              <a:solidFill>
                <a:sysClr val="window" lastClr="FFFFFF"/>
              </a:solidFill>
              <a:latin typeface="Calibri"/>
            </a:endParaRPr>
          </a:p>
        </p:txBody>
      </p:sp>
      <p:sp>
        <p:nvSpPr>
          <p:cNvPr id="97" name="Rounded Rectangle 9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03:27</a:t>
            </a:r>
            <a:endParaRPr lang="en-US" sz="3600" kern="0">
              <a:solidFill>
                <a:sysClr val="window" lastClr="FFFFFF"/>
              </a:solidFill>
              <a:latin typeface="Calibri"/>
            </a:endParaRPr>
          </a:p>
        </p:txBody>
      </p:sp>
      <p:sp>
        <p:nvSpPr>
          <p:cNvPr id="98" name="Rounded Rectangle 9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03:26</a:t>
            </a:r>
            <a:endParaRPr lang="en-US" sz="3600" kern="0">
              <a:solidFill>
                <a:sysClr val="window" lastClr="FFFFFF"/>
              </a:solidFill>
              <a:latin typeface="Calibri"/>
            </a:endParaRPr>
          </a:p>
        </p:txBody>
      </p:sp>
      <p:sp>
        <p:nvSpPr>
          <p:cNvPr id="99" name="Rounded Rectangle 9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03:25</a:t>
            </a:r>
            <a:endParaRPr lang="en-US" sz="3600" kern="0">
              <a:solidFill>
                <a:sysClr val="window" lastClr="FFFFFF"/>
              </a:solidFill>
              <a:latin typeface="Calibri"/>
            </a:endParaRPr>
          </a:p>
        </p:txBody>
      </p:sp>
      <p:sp>
        <p:nvSpPr>
          <p:cNvPr id="100" name="Rounded Rectangle 9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03:24</a:t>
            </a:r>
            <a:endParaRPr lang="en-US" sz="3600" kern="0">
              <a:solidFill>
                <a:sysClr val="window" lastClr="FFFFFF"/>
              </a:solidFill>
              <a:latin typeface="Calibri"/>
            </a:endParaRPr>
          </a:p>
        </p:txBody>
      </p:sp>
      <p:sp>
        <p:nvSpPr>
          <p:cNvPr id="101" name="Rounded Rectangle 10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03:23</a:t>
            </a:r>
            <a:endParaRPr lang="en-US" sz="3600" kern="0">
              <a:solidFill>
                <a:sysClr val="window" lastClr="FFFFFF"/>
              </a:solidFill>
              <a:latin typeface="Calibri"/>
            </a:endParaRPr>
          </a:p>
        </p:txBody>
      </p:sp>
      <p:sp>
        <p:nvSpPr>
          <p:cNvPr id="102" name="Rounded Rectangle 10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03:22</a:t>
            </a:r>
            <a:endParaRPr lang="en-US" sz="3600" kern="0">
              <a:solidFill>
                <a:sysClr val="window" lastClr="FFFFFF"/>
              </a:solidFill>
              <a:latin typeface="Calibri"/>
            </a:endParaRPr>
          </a:p>
        </p:txBody>
      </p:sp>
      <p:sp>
        <p:nvSpPr>
          <p:cNvPr id="103" name="Rounded Rectangle 10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03:21</a:t>
            </a:r>
            <a:endParaRPr lang="en-US" sz="3600" kern="0">
              <a:solidFill>
                <a:sysClr val="window" lastClr="FFFFFF"/>
              </a:solidFill>
              <a:latin typeface="Calibri"/>
            </a:endParaRPr>
          </a:p>
        </p:txBody>
      </p:sp>
      <p:sp>
        <p:nvSpPr>
          <p:cNvPr id="104" name="Rounded Rectangle 10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03:20</a:t>
            </a:r>
            <a:endParaRPr lang="en-US" sz="3600" kern="0">
              <a:solidFill>
                <a:sysClr val="window" lastClr="FFFFFF"/>
              </a:solidFill>
              <a:latin typeface="Calibri"/>
            </a:endParaRPr>
          </a:p>
        </p:txBody>
      </p:sp>
      <p:sp>
        <p:nvSpPr>
          <p:cNvPr id="105" name="Rounded Rectangle 10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03:19</a:t>
            </a:r>
            <a:endParaRPr lang="en-US" sz="3600" kern="0">
              <a:solidFill>
                <a:sysClr val="window" lastClr="FFFFFF"/>
              </a:solidFill>
              <a:latin typeface="Calibri"/>
            </a:endParaRPr>
          </a:p>
        </p:txBody>
      </p:sp>
      <p:sp>
        <p:nvSpPr>
          <p:cNvPr id="106" name="Rounded Rectangle 10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03:18</a:t>
            </a:r>
            <a:endParaRPr lang="en-US" sz="3600" kern="0">
              <a:solidFill>
                <a:sysClr val="window" lastClr="FFFFFF"/>
              </a:solidFill>
              <a:latin typeface="Calibri"/>
            </a:endParaRPr>
          </a:p>
        </p:txBody>
      </p:sp>
      <p:sp>
        <p:nvSpPr>
          <p:cNvPr id="107" name="Rounded Rectangle 10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03:17</a:t>
            </a:r>
            <a:endParaRPr lang="en-US" sz="3600" kern="0">
              <a:solidFill>
                <a:sysClr val="window" lastClr="FFFFFF"/>
              </a:solidFill>
              <a:latin typeface="Calibri"/>
            </a:endParaRPr>
          </a:p>
        </p:txBody>
      </p:sp>
      <p:sp>
        <p:nvSpPr>
          <p:cNvPr id="108" name="Rounded Rectangle 10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03:16</a:t>
            </a:r>
            <a:endParaRPr lang="en-US" sz="3600" kern="0">
              <a:solidFill>
                <a:sysClr val="window" lastClr="FFFFFF"/>
              </a:solidFill>
              <a:latin typeface="Calibri"/>
            </a:endParaRPr>
          </a:p>
        </p:txBody>
      </p:sp>
      <p:sp>
        <p:nvSpPr>
          <p:cNvPr id="109" name="Rounded Rectangle 10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03:15</a:t>
            </a:r>
            <a:endParaRPr lang="en-US" sz="3600" kern="0">
              <a:solidFill>
                <a:sysClr val="window" lastClr="FFFFFF"/>
              </a:solidFill>
              <a:latin typeface="Calibri"/>
            </a:endParaRPr>
          </a:p>
        </p:txBody>
      </p:sp>
      <p:sp>
        <p:nvSpPr>
          <p:cNvPr id="110" name="Rounded Rectangle 10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03:14</a:t>
            </a:r>
            <a:endParaRPr lang="en-US" sz="3600" kern="0">
              <a:solidFill>
                <a:sysClr val="window" lastClr="FFFFFF"/>
              </a:solidFill>
              <a:latin typeface="Calibri"/>
            </a:endParaRPr>
          </a:p>
        </p:txBody>
      </p:sp>
      <p:sp>
        <p:nvSpPr>
          <p:cNvPr id="111" name="Rounded Rectangle 11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03:13</a:t>
            </a:r>
            <a:endParaRPr lang="en-US" sz="3600" kern="0">
              <a:solidFill>
                <a:sysClr val="window" lastClr="FFFFFF"/>
              </a:solidFill>
              <a:latin typeface="Calibri"/>
            </a:endParaRPr>
          </a:p>
        </p:txBody>
      </p:sp>
      <p:sp>
        <p:nvSpPr>
          <p:cNvPr id="112" name="Rounded Rectangle 11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03:12</a:t>
            </a:r>
            <a:endParaRPr lang="en-US" sz="3600" kern="0">
              <a:solidFill>
                <a:sysClr val="window" lastClr="FFFFFF"/>
              </a:solidFill>
              <a:latin typeface="Calibri"/>
            </a:endParaRPr>
          </a:p>
        </p:txBody>
      </p:sp>
      <p:sp>
        <p:nvSpPr>
          <p:cNvPr id="113" name="Rounded Rectangle 11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03:11</a:t>
            </a:r>
            <a:endParaRPr lang="en-US" sz="3600" kern="0">
              <a:solidFill>
                <a:sysClr val="window" lastClr="FFFFFF"/>
              </a:solidFill>
              <a:latin typeface="Calibri"/>
            </a:endParaRPr>
          </a:p>
        </p:txBody>
      </p:sp>
      <p:sp>
        <p:nvSpPr>
          <p:cNvPr id="114" name="Rounded Rectangle 11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03:10</a:t>
            </a:r>
            <a:endParaRPr lang="en-US" sz="3600" kern="0">
              <a:solidFill>
                <a:sysClr val="window" lastClr="FFFFFF"/>
              </a:solidFill>
              <a:latin typeface="Calibri"/>
            </a:endParaRPr>
          </a:p>
        </p:txBody>
      </p:sp>
      <p:sp>
        <p:nvSpPr>
          <p:cNvPr id="115" name="Rounded Rectangle 11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03:09</a:t>
            </a:r>
            <a:endParaRPr lang="en-US" sz="3600" kern="0">
              <a:solidFill>
                <a:sysClr val="window" lastClr="FFFFFF"/>
              </a:solidFill>
              <a:latin typeface="Calibri"/>
            </a:endParaRPr>
          </a:p>
        </p:txBody>
      </p:sp>
      <p:sp>
        <p:nvSpPr>
          <p:cNvPr id="116" name="Rounded Rectangle 11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03:08</a:t>
            </a:r>
            <a:endParaRPr lang="en-US" sz="3600" kern="0">
              <a:solidFill>
                <a:sysClr val="window" lastClr="FFFFFF"/>
              </a:solidFill>
              <a:latin typeface="Calibri"/>
            </a:endParaRPr>
          </a:p>
        </p:txBody>
      </p:sp>
      <p:sp>
        <p:nvSpPr>
          <p:cNvPr id="117" name="Rounded Rectangle 11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03:07</a:t>
            </a:r>
            <a:endParaRPr lang="en-US" sz="3600" kern="0">
              <a:solidFill>
                <a:sysClr val="window" lastClr="FFFFFF"/>
              </a:solidFill>
              <a:latin typeface="Calibri"/>
            </a:endParaRPr>
          </a:p>
        </p:txBody>
      </p:sp>
      <p:sp>
        <p:nvSpPr>
          <p:cNvPr id="118" name="Rounded Rectangle 11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03:06</a:t>
            </a:r>
            <a:endParaRPr lang="en-US" sz="3600" kern="0">
              <a:solidFill>
                <a:sysClr val="window" lastClr="FFFFFF"/>
              </a:solidFill>
              <a:latin typeface="Calibri"/>
            </a:endParaRPr>
          </a:p>
        </p:txBody>
      </p:sp>
      <p:sp>
        <p:nvSpPr>
          <p:cNvPr id="119" name="Rounded Rectangle 11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03:05</a:t>
            </a:r>
            <a:endParaRPr lang="en-US" sz="3600" kern="0">
              <a:solidFill>
                <a:sysClr val="window" lastClr="FFFFFF"/>
              </a:solidFill>
              <a:latin typeface="Calibri"/>
            </a:endParaRPr>
          </a:p>
        </p:txBody>
      </p:sp>
      <p:sp>
        <p:nvSpPr>
          <p:cNvPr id="120" name="Rounded Rectangle 11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03:04</a:t>
            </a:r>
            <a:endParaRPr lang="en-US" sz="3600" kern="0">
              <a:solidFill>
                <a:sysClr val="window" lastClr="FFFFFF"/>
              </a:solidFill>
              <a:latin typeface="Calibri"/>
            </a:endParaRPr>
          </a:p>
        </p:txBody>
      </p:sp>
      <p:sp>
        <p:nvSpPr>
          <p:cNvPr id="121" name="Rounded Rectangle 12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03:03</a:t>
            </a:r>
            <a:endParaRPr lang="en-US" sz="3600" kern="0">
              <a:solidFill>
                <a:sysClr val="window" lastClr="FFFFFF"/>
              </a:solidFill>
              <a:latin typeface="Calibri"/>
            </a:endParaRPr>
          </a:p>
        </p:txBody>
      </p:sp>
      <p:sp>
        <p:nvSpPr>
          <p:cNvPr id="122" name="Rounded Rectangle 12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03:02</a:t>
            </a:r>
            <a:endParaRPr lang="en-US" sz="3600" kern="0">
              <a:solidFill>
                <a:sysClr val="window" lastClr="FFFFFF"/>
              </a:solidFill>
              <a:latin typeface="Calibri"/>
            </a:endParaRPr>
          </a:p>
        </p:txBody>
      </p:sp>
      <p:sp>
        <p:nvSpPr>
          <p:cNvPr id="123" name="Rounded Rectangle 12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03:01</a:t>
            </a:r>
            <a:endParaRPr lang="en-US" sz="3600" kern="0">
              <a:solidFill>
                <a:sysClr val="window" lastClr="FFFFFF"/>
              </a:solidFill>
              <a:latin typeface="Calibri"/>
            </a:endParaRPr>
          </a:p>
        </p:txBody>
      </p:sp>
      <p:sp>
        <p:nvSpPr>
          <p:cNvPr id="124" name="Rounded Rectangle 12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03:00</a:t>
            </a:r>
            <a:endParaRPr lang="en-US" sz="3600" kern="0">
              <a:solidFill>
                <a:sysClr val="window" lastClr="FFFFFF"/>
              </a:solidFill>
              <a:latin typeface="Calibri"/>
            </a:endParaRPr>
          </a:p>
        </p:txBody>
      </p:sp>
      <p:sp>
        <p:nvSpPr>
          <p:cNvPr id="125" name="Rounded Rectangle 12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02:59</a:t>
            </a:r>
            <a:endParaRPr lang="en-US" sz="3600" kern="0">
              <a:solidFill>
                <a:sysClr val="window" lastClr="FFFFFF"/>
              </a:solidFill>
              <a:latin typeface="Calibri"/>
            </a:endParaRPr>
          </a:p>
        </p:txBody>
      </p:sp>
      <p:sp>
        <p:nvSpPr>
          <p:cNvPr id="126" name="Rounded Rectangle 12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02:58</a:t>
            </a:r>
            <a:endParaRPr lang="en-US" sz="3600" kern="0">
              <a:solidFill>
                <a:sysClr val="window" lastClr="FFFFFF"/>
              </a:solidFill>
              <a:latin typeface="Calibri"/>
            </a:endParaRPr>
          </a:p>
        </p:txBody>
      </p:sp>
      <p:sp>
        <p:nvSpPr>
          <p:cNvPr id="127" name="Rounded Rectangle 12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02:57</a:t>
            </a:r>
            <a:endParaRPr lang="en-US" sz="3600" kern="0">
              <a:solidFill>
                <a:sysClr val="window" lastClr="FFFFFF"/>
              </a:solidFill>
              <a:latin typeface="Calibri"/>
            </a:endParaRPr>
          </a:p>
        </p:txBody>
      </p:sp>
      <p:sp>
        <p:nvSpPr>
          <p:cNvPr id="128" name="Rounded Rectangle 12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02:56</a:t>
            </a:r>
            <a:endParaRPr lang="en-US" sz="3600" kern="0">
              <a:solidFill>
                <a:sysClr val="window" lastClr="FFFFFF"/>
              </a:solidFill>
              <a:latin typeface="Calibri"/>
            </a:endParaRPr>
          </a:p>
        </p:txBody>
      </p:sp>
      <p:sp>
        <p:nvSpPr>
          <p:cNvPr id="129" name="Rounded Rectangle 12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02:55</a:t>
            </a:r>
            <a:endParaRPr lang="en-US" sz="3600" kern="0">
              <a:solidFill>
                <a:sysClr val="window" lastClr="FFFFFF"/>
              </a:solidFill>
              <a:latin typeface="Calibri"/>
            </a:endParaRPr>
          </a:p>
        </p:txBody>
      </p:sp>
      <p:sp>
        <p:nvSpPr>
          <p:cNvPr id="130" name="Rounded Rectangle 12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02:54</a:t>
            </a:r>
            <a:endParaRPr lang="en-US" sz="3600" kern="0">
              <a:solidFill>
                <a:sysClr val="window" lastClr="FFFFFF"/>
              </a:solidFill>
              <a:latin typeface="Calibri"/>
            </a:endParaRPr>
          </a:p>
        </p:txBody>
      </p:sp>
      <p:sp>
        <p:nvSpPr>
          <p:cNvPr id="131" name="Rounded Rectangle 13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02:53</a:t>
            </a:r>
            <a:endParaRPr lang="en-US" sz="3600" kern="0">
              <a:solidFill>
                <a:sysClr val="window" lastClr="FFFFFF"/>
              </a:solidFill>
              <a:latin typeface="Calibri"/>
            </a:endParaRPr>
          </a:p>
        </p:txBody>
      </p:sp>
      <p:sp>
        <p:nvSpPr>
          <p:cNvPr id="132" name="Rounded Rectangle 13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02:52</a:t>
            </a:r>
            <a:endParaRPr lang="en-US" sz="3600" kern="0">
              <a:solidFill>
                <a:sysClr val="window" lastClr="FFFFFF"/>
              </a:solidFill>
              <a:latin typeface="Calibri"/>
            </a:endParaRPr>
          </a:p>
        </p:txBody>
      </p:sp>
      <p:sp>
        <p:nvSpPr>
          <p:cNvPr id="133" name="Rounded Rectangle 13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02:51</a:t>
            </a:r>
            <a:endParaRPr lang="en-US" sz="3600" kern="0">
              <a:solidFill>
                <a:sysClr val="window" lastClr="FFFFFF"/>
              </a:solidFill>
              <a:latin typeface="Calibri"/>
            </a:endParaRPr>
          </a:p>
        </p:txBody>
      </p:sp>
      <p:sp>
        <p:nvSpPr>
          <p:cNvPr id="134" name="Rounded Rectangle 13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02:50</a:t>
            </a:r>
            <a:endParaRPr lang="en-US" sz="3600" kern="0">
              <a:solidFill>
                <a:sysClr val="window" lastClr="FFFFFF"/>
              </a:solidFill>
              <a:latin typeface="Calibri"/>
            </a:endParaRPr>
          </a:p>
        </p:txBody>
      </p:sp>
      <p:sp>
        <p:nvSpPr>
          <p:cNvPr id="135" name="Rounded Rectangle 13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02:49</a:t>
            </a:r>
            <a:endParaRPr lang="en-US" sz="3600" kern="0">
              <a:solidFill>
                <a:sysClr val="window" lastClr="FFFFFF"/>
              </a:solidFill>
              <a:latin typeface="Calibri"/>
            </a:endParaRPr>
          </a:p>
        </p:txBody>
      </p:sp>
      <p:sp>
        <p:nvSpPr>
          <p:cNvPr id="136" name="Rounded Rectangle 13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02:48</a:t>
            </a:r>
            <a:endParaRPr lang="en-US" sz="3600" kern="0">
              <a:solidFill>
                <a:sysClr val="window" lastClr="FFFFFF"/>
              </a:solidFill>
              <a:latin typeface="Calibri"/>
            </a:endParaRPr>
          </a:p>
        </p:txBody>
      </p:sp>
      <p:sp>
        <p:nvSpPr>
          <p:cNvPr id="137" name="Rounded Rectangle 13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02:47</a:t>
            </a:r>
            <a:endParaRPr lang="en-US" sz="3600" kern="0">
              <a:solidFill>
                <a:sysClr val="window" lastClr="FFFFFF"/>
              </a:solidFill>
              <a:latin typeface="Calibri"/>
            </a:endParaRPr>
          </a:p>
        </p:txBody>
      </p:sp>
      <p:sp>
        <p:nvSpPr>
          <p:cNvPr id="138" name="Rounded Rectangle 13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02:46</a:t>
            </a:r>
            <a:endParaRPr lang="en-US" sz="3600" kern="0">
              <a:solidFill>
                <a:sysClr val="window" lastClr="FFFFFF"/>
              </a:solidFill>
              <a:latin typeface="Calibri"/>
            </a:endParaRPr>
          </a:p>
        </p:txBody>
      </p:sp>
      <p:sp>
        <p:nvSpPr>
          <p:cNvPr id="139" name="Rounded Rectangle 13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02:45</a:t>
            </a:r>
            <a:endParaRPr lang="en-US" sz="3600" kern="0">
              <a:solidFill>
                <a:sysClr val="window" lastClr="FFFFFF"/>
              </a:solidFill>
              <a:latin typeface="Calibri"/>
            </a:endParaRPr>
          </a:p>
        </p:txBody>
      </p:sp>
      <p:sp>
        <p:nvSpPr>
          <p:cNvPr id="140" name="Rounded Rectangle 13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02:44</a:t>
            </a:r>
            <a:endParaRPr lang="en-US" sz="3600" kern="0">
              <a:solidFill>
                <a:sysClr val="window" lastClr="FFFFFF"/>
              </a:solidFill>
              <a:latin typeface="Calibri"/>
            </a:endParaRPr>
          </a:p>
        </p:txBody>
      </p:sp>
      <p:sp>
        <p:nvSpPr>
          <p:cNvPr id="141" name="Rounded Rectangle 14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02:43</a:t>
            </a:r>
            <a:endParaRPr lang="en-US" sz="3600" kern="0">
              <a:solidFill>
                <a:sysClr val="window" lastClr="FFFFFF"/>
              </a:solidFill>
              <a:latin typeface="Calibri"/>
            </a:endParaRPr>
          </a:p>
        </p:txBody>
      </p:sp>
      <p:sp>
        <p:nvSpPr>
          <p:cNvPr id="142" name="Rounded Rectangle 14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02:42</a:t>
            </a:r>
            <a:endParaRPr lang="en-US" sz="3600" kern="0">
              <a:solidFill>
                <a:sysClr val="window" lastClr="FFFFFF"/>
              </a:solidFill>
              <a:latin typeface="Calibri"/>
            </a:endParaRPr>
          </a:p>
        </p:txBody>
      </p:sp>
      <p:sp>
        <p:nvSpPr>
          <p:cNvPr id="143" name="Rounded Rectangle 14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02:41</a:t>
            </a:r>
            <a:endParaRPr lang="en-US" sz="3600" kern="0">
              <a:solidFill>
                <a:sysClr val="window" lastClr="FFFFFF"/>
              </a:solidFill>
              <a:latin typeface="Calibri"/>
            </a:endParaRPr>
          </a:p>
        </p:txBody>
      </p:sp>
      <p:sp>
        <p:nvSpPr>
          <p:cNvPr id="144" name="Rounded Rectangle 14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02:40</a:t>
            </a:r>
            <a:endParaRPr lang="en-US" sz="3600" kern="0">
              <a:solidFill>
                <a:sysClr val="window" lastClr="FFFFFF"/>
              </a:solidFill>
              <a:latin typeface="Calibri"/>
            </a:endParaRPr>
          </a:p>
        </p:txBody>
      </p:sp>
      <p:sp>
        <p:nvSpPr>
          <p:cNvPr id="145" name="Rounded Rectangle 14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02:39</a:t>
            </a:r>
            <a:endParaRPr lang="en-US" sz="3600" kern="0">
              <a:solidFill>
                <a:sysClr val="window" lastClr="FFFFFF"/>
              </a:solidFill>
              <a:latin typeface="Calibri"/>
            </a:endParaRPr>
          </a:p>
        </p:txBody>
      </p:sp>
      <p:sp>
        <p:nvSpPr>
          <p:cNvPr id="146" name="Rounded Rectangle 14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02:38</a:t>
            </a:r>
            <a:endParaRPr lang="en-US" sz="3600" kern="0">
              <a:solidFill>
                <a:sysClr val="window" lastClr="FFFFFF"/>
              </a:solidFill>
              <a:latin typeface="Calibri"/>
            </a:endParaRPr>
          </a:p>
        </p:txBody>
      </p:sp>
      <p:sp>
        <p:nvSpPr>
          <p:cNvPr id="147" name="Rounded Rectangle 14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02:37</a:t>
            </a:r>
            <a:endParaRPr lang="en-US" sz="3600" kern="0">
              <a:solidFill>
                <a:sysClr val="window" lastClr="FFFFFF"/>
              </a:solidFill>
              <a:latin typeface="Calibri"/>
            </a:endParaRPr>
          </a:p>
        </p:txBody>
      </p:sp>
      <p:sp>
        <p:nvSpPr>
          <p:cNvPr id="148" name="Rounded Rectangle 14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02:36</a:t>
            </a:r>
            <a:endParaRPr lang="en-US" sz="3600" kern="0">
              <a:solidFill>
                <a:sysClr val="window" lastClr="FFFFFF"/>
              </a:solidFill>
              <a:latin typeface="Calibri"/>
            </a:endParaRPr>
          </a:p>
        </p:txBody>
      </p:sp>
      <p:sp>
        <p:nvSpPr>
          <p:cNvPr id="149" name="Rounded Rectangle 14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02:35</a:t>
            </a:r>
            <a:endParaRPr lang="en-US" sz="3600" kern="0">
              <a:solidFill>
                <a:sysClr val="window" lastClr="FFFFFF"/>
              </a:solidFill>
              <a:latin typeface="Calibri"/>
            </a:endParaRPr>
          </a:p>
        </p:txBody>
      </p:sp>
      <p:sp>
        <p:nvSpPr>
          <p:cNvPr id="150" name="Rounded Rectangle 14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02:34</a:t>
            </a:r>
            <a:endParaRPr lang="en-US" sz="3600" kern="0">
              <a:solidFill>
                <a:sysClr val="window" lastClr="FFFFFF"/>
              </a:solidFill>
              <a:latin typeface="Calibri"/>
            </a:endParaRPr>
          </a:p>
        </p:txBody>
      </p:sp>
      <p:sp>
        <p:nvSpPr>
          <p:cNvPr id="151" name="Rounded Rectangle 15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02:33</a:t>
            </a:r>
            <a:endParaRPr lang="en-US" sz="3600" kern="0">
              <a:solidFill>
                <a:sysClr val="window" lastClr="FFFFFF"/>
              </a:solidFill>
              <a:latin typeface="Calibri"/>
            </a:endParaRPr>
          </a:p>
        </p:txBody>
      </p:sp>
      <p:sp>
        <p:nvSpPr>
          <p:cNvPr id="152" name="Rounded Rectangle 15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02:32</a:t>
            </a:r>
            <a:endParaRPr lang="en-US" sz="3600" kern="0">
              <a:solidFill>
                <a:sysClr val="window" lastClr="FFFFFF"/>
              </a:solidFill>
              <a:latin typeface="Calibri"/>
            </a:endParaRPr>
          </a:p>
        </p:txBody>
      </p:sp>
      <p:sp>
        <p:nvSpPr>
          <p:cNvPr id="153" name="Rounded Rectangle 15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02:31</a:t>
            </a:r>
            <a:endParaRPr lang="en-US" sz="3600" kern="0">
              <a:solidFill>
                <a:sysClr val="window" lastClr="FFFFFF"/>
              </a:solidFill>
              <a:latin typeface="Calibri"/>
            </a:endParaRPr>
          </a:p>
        </p:txBody>
      </p:sp>
      <p:sp>
        <p:nvSpPr>
          <p:cNvPr id="154" name="Rounded Rectangle 15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02:30</a:t>
            </a:r>
            <a:endParaRPr lang="en-US" sz="3600" kern="0">
              <a:solidFill>
                <a:sysClr val="window" lastClr="FFFFFF"/>
              </a:solidFill>
              <a:latin typeface="Calibri"/>
            </a:endParaRPr>
          </a:p>
        </p:txBody>
      </p:sp>
      <p:sp>
        <p:nvSpPr>
          <p:cNvPr id="155" name="Rounded Rectangle 15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02:29</a:t>
            </a:r>
            <a:endParaRPr lang="en-US" sz="3600" kern="0">
              <a:solidFill>
                <a:sysClr val="window" lastClr="FFFFFF"/>
              </a:solidFill>
              <a:latin typeface="Calibri"/>
            </a:endParaRPr>
          </a:p>
        </p:txBody>
      </p:sp>
      <p:sp>
        <p:nvSpPr>
          <p:cNvPr id="156" name="Rounded Rectangle 15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02:28</a:t>
            </a:r>
            <a:endParaRPr lang="en-US" sz="3600" kern="0">
              <a:solidFill>
                <a:sysClr val="window" lastClr="FFFFFF"/>
              </a:solidFill>
              <a:latin typeface="Calibri"/>
            </a:endParaRPr>
          </a:p>
        </p:txBody>
      </p:sp>
      <p:sp>
        <p:nvSpPr>
          <p:cNvPr id="157" name="Rounded Rectangle 15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02:27</a:t>
            </a:r>
            <a:endParaRPr lang="en-US" sz="3600" kern="0">
              <a:solidFill>
                <a:sysClr val="window" lastClr="FFFFFF"/>
              </a:solidFill>
              <a:latin typeface="Calibri"/>
            </a:endParaRPr>
          </a:p>
        </p:txBody>
      </p:sp>
      <p:sp>
        <p:nvSpPr>
          <p:cNvPr id="158" name="Rounded Rectangle 15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02:26</a:t>
            </a:r>
            <a:endParaRPr lang="en-US" sz="3600" kern="0">
              <a:solidFill>
                <a:sysClr val="window" lastClr="FFFFFF"/>
              </a:solidFill>
              <a:latin typeface="Calibri"/>
            </a:endParaRPr>
          </a:p>
        </p:txBody>
      </p:sp>
      <p:sp>
        <p:nvSpPr>
          <p:cNvPr id="159" name="Rounded Rectangle 15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02:25</a:t>
            </a:r>
            <a:endParaRPr lang="en-US" sz="3600" kern="0">
              <a:solidFill>
                <a:sysClr val="window" lastClr="FFFFFF"/>
              </a:solidFill>
              <a:latin typeface="Calibri"/>
            </a:endParaRPr>
          </a:p>
        </p:txBody>
      </p:sp>
      <p:sp>
        <p:nvSpPr>
          <p:cNvPr id="160" name="Rounded Rectangle 15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02:24</a:t>
            </a:r>
            <a:endParaRPr lang="en-US" sz="3600" kern="0">
              <a:solidFill>
                <a:sysClr val="window" lastClr="FFFFFF"/>
              </a:solidFill>
              <a:latin typeface="Calibri"/>
            </a:endParaRPr>
          </a:p>
        </p:txBody>
      </p:sp>
      <p:sp>
        <p:nvSpPr>
          <p:cNvPr id="161" name="Rounded Rectangle 16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02:23</a:t>
            </a:r>
            <a:endParaRPr lang="en-US" sz="3600" kern="0">
              <a:solidFill>
                <a:sysClr val="window" lastClr="FFFFFF"/>
              </a:solidFill>
              <a:latin typeface="Calibri"/>
            </a:endParaRPr>
          </a:p>
        </p:txBody>
      </p:sp>
      <p:sp>
        <p:nvSpPr>
          <p:cNvPr id="162" name="Rounded Rectangle 16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02:22</a:t>
            </a:r>
            <a:endParaRPr lang="en-US" sz="3600" kern="0">
              <a:solidFill>
                <a:sysClr val="window" lastClr="FFFFFF"/>
              </a:solidFill>
              <a:latin typeface="Calibri"/>
            </a:endParaRPr>
          </a:p>
        </p:txBody>
      </p:sp>
      <p:sp>
        <p:nvSpPr>
          <p:cNvPr id="163" name="Rounded Rectangle 16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02:21</a:t>
            </a:r>
            <a:endParaRPr lang="en-US" sz="3600" kern="0">
              <a:solidFill>
                <a:sysClr val="window" lastClr="FFFFFF"/>
              </a:solidFill>
              <a:latin typeface="Calibri"/>
            </a:endParaRPr>
          </a:p>
        </p:txBody>
      </p:sp>
      <p:sp>
        <p:nvSpPr>
          <p:cNvPr id="164" name="Rounded Rectangle 16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02:20</a:t>
            </a:r>
            <a:endParaRPr lang="en-US" sz="3600" kern="0">
              <a:solidFill>
                <a:sysClr val="window" lastClr="FFFFFF"/>
              </a:solidFill>
              <a:latin typeface="Calibri"/>
            </a:endParaRPr>
          </a:p>
        </p:txBody>
      </p:sp>
      <p:sp>
        <p:nvSpPr>
          <p:cNvPr id="165" name="Rounded Rectangle 16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02:19</a:t>
            </a:r>
            <a:endParaRPr lang="en-US" sz="3600" kern="0">
              <a:solidFill>
                <a:sysClr val="window" lastClr="FFFFFF"/>
              </a:solidFill>
              <a:latin typeface="Calibri"/>
            </a:endParaRPr>
          </a:p>
        </p:txBody>
      </p:sp>
      <p:sp>
        <p:nvSpPr>
          <p:cNvPr id="166" name="Rounded Rectangle 16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02:18</a:t>
            </a:r>
            <a:endParaRPr lang="en-US" sz="3600" kern="0">
              <a:solidFill>
                <a:sysClr val="window" lastClr="FFFFFF"/>
              </a:solidFill>
              <a:latin typeface="Calibri"/>
            </a:endParaRPr>
          </a:p>
        </p:txBody>
      </p:sp>
      <p:sp>
        <p:nvSpPr>
          <p:cNvPr id="167" name="Rounded Rectangle 16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02:17</a:t>
            </a:r>
            <a:endParaRPr lang="en-US" sz="3600" kern="0">
              <a:solidFill>
                <a:sysClr val="window" lastClr="FFFFFF"/>
              </a:solidFill>
              <a:latin typeface="Calibri"/>
            </a:endParaRPr>
          </a:p>
        </p:txBody>
      </p:sp>
      <p:sp>
        <p:nvSpPr>
          <p:cNvPr id="168" name="Rounded Rectangle 16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02:16</a:t>
            </a:r>
            <a:endParaRPr lang="en-US" sz="3600" kern="0">
              <a:solidFill>
                <a:sysClr val="window" lastClr="FFFFFF"/>
              </a:solidFill>
              <a:latin typeface="Calibri"/>
            </a:endParaRPr>
          </a:p>
        </p:txBody>
      </p:sp>
      <p:sp>
        <p:nvSpPr>
          <p:cNvPr id="169" name="Rounded Rectangle 16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02:15</a:t>
            </a:r>
            <a:endParaRPr lang="en-US" sz="3600" kern="0">
              <a:solidFill>
                <a:sysClr val="window" lastClr="FFFFFF"/>
              </a:solidFill>
              <a:latin typeface="Calibri"/>
            </a:endParaRPr>
          </a:p>
        </p:txBody>
      </p:sp>
      <p:sp>
        <p:nvSpPr>
          <p:cNvPr id="170" name="Rounded Rectangle 16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02:14</a:t>
            </a:r>
            <a:endParaRPr lang="en-US" sz="3600" kern="0">
              <a:solidFill>
                <a:sysClr val="window" lastClr="FFFFFF"/>
              </a:solidFill>
              <a:latin typeface="Calibri"/>
            </a:endParaRPr>
          </a:p>
        </p:txBody>
      </p:sp>
      <p:sp>
        <p:nvSpPr>
          <p:cNvPr id="171" name="Rounded Rectangle 17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02:13</a:t>
            </a:r>
            <a:endParaRPr lang="en-US" sz="3600" kern="0">
              <a:solidFill>
                <a:sysClr val="window" lastClr="FFFFFF"/>
              </a:solidFill>
              <a:latin typeface="Calibri"/>
            </a:endParaRPr>
          </a:p>
        </p:txBody>
      </p:sp>
      <p:sp>
        <p:nvSpPr>
          <p:cNvPr id="172" name="Rounded Rectangle 17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02:12</a:t>
            </a:r>
            <a:endParaRPr lang="en-US" sz="3600" kern="0">
              <a:solidFill>
                <a:sysClr val="window" lastClr="FFFFFF"/>
              </a:solidFill>
              <a:latin typeface="Calibri"/>
            </a:endParaRPr>
          </a:p>
        </p:txBody>
      </p:sp>
      <p:sp>
        <p:nvSpPr>
          <p:cNvPr id="173" name="Rounded Rectangle 17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02:11</a:t>
            </a:r>
            <a:endParaRPr lang="en-US" sz="3600" kern="0">
              <a:solidFill>
                <a:sysClr val="window" lastClr="FFFFFF"/>
              </a:solidFill>
              <a:latin typeface="Calibri"/>
            </a:endParaRPr>
          </a:p>
        </p:txBody>
      </p:sp>
      <p:sp>
        <p:nvSpPr>
          <p:cNvPr id="174" name="Rounded Rectangle 17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02:10</a:t>
            </a:r>
            <a:endParaRPr lang="en-US" sz="3600" kern="0">
              <a:solidFill>
                <a:sysClr val="window" lastClr="FFFFFF"/>
              </a:solidFill>
              <a:latin typeface="Calibri"/>
            </a:endParaRPr>
          </a:p>
        </p:txBody>
      </p:sp>
      <p:sp>
        <p:nvSpPr>
          <p:cNvPr id="175" name="Rounded Rectangle 17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02:09</a:t>
            </a:r>
            <a:endParaRPr lang="en-US" sz="3600" kern="0">
              <a:solidFill>
                <a:sysClr val="window" lastClr="FFFFFF"/>
              </a:solidFill>
              <a:latin typeface="Calibri"/>
            </a:endParaRPr>
          </a:p>
        </p:txBody>
      </p:sp>
      <p:sp>
        <p:nvSpPr>
          <p:cNvPr id="176" name="Rounded Rectangle 17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02:08</a:t>
            </a:r>
            <a:endParaRPr lang="en-US" sz="3600" kern="0">
              <a:solidFill>
                <a:sysClr val="window" lastClr="FFFFFF"/>
              </a:solidFill>
              <a:latin typeface="Calibri"/>
            </a:endParaRPr>
          </a:p>
        </p:txBody>
      </p:sp>
      <p:sp>
        <p:nvSpPr>
          <p:cNvPr id="177" name="Rounded Rectangle 17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02:07</a:t>
            </a:r>
            <a:endParaRPr lang="en-US" sz="3600" kern="0">
              <a:solidFill>
                <a:sysClr val="window" lastClr="FFFFFF"/>
              </a:solidFill>
              <a:latin typeface="Calibri"/>
            </a:endParaRPr>
          </a:p>
        </p:txBody>
      </p:sp>
      <p:sp>
        <p:nvSpPr>
          <p:cNvPr id="178" name="Rounded Rectangle 17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02:06</a:t>
            </a:r>
            <a:endParaRPr lang="en-US" sz="3600" kern="0">
              <a:solidFill>
                <a:sysClr val="window" lastClr="FFFFFF"/>
              </a:solidFill>
              <a:latin typeface="Calibri"/>
            </a:endParaRPr>
          </a:p>
        </p:txBody>
      </p:sp>
      <p:sp>
        <p:nvSpPr>
          <p:cNvPr id="179" name="Rounded Rectangle 17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02:05</a:t>
            </a:r>
            <a:endParaRPr lang="en-US" sz="3600" kern="0">
              <a:solidFill>
                <a:sysClr val="window" lastClr="FFFFFF"/>
              </a:solidFill>
              <a:latin typeface="Calibri"/>
            </a:endParaRPr>
          </a:p>
        </p:txBody>
      </p:sp>
      <p:sp>
        <p:nvSpPr>
          <p:cNvPr id="180" name="Rounded Rectangle 17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02:04</a:t>
            </a:r>
            <a:endParaRPr lang="en-US" sz="3600" kern="0">
              <a:solidFill>
                <a:sysClr val="window" lastClr="FFFFFF"/>
              </a:solidFill>
              <a:latin typeface="Calibri"/>
            </a:endParaRPr>
          </a:p>
        </p:txBody>
      </p:sp>
      <p:sp>
        <p:nvSpPr>
          <p:cNvPr id="181" name="Rounded Rectangle 18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02:03</a:t>
            </a:r>
            <a:endParaRPr lang="en-US" sz="3600" kern="0">
              <a:solidFill>
                <a:sysClr val="window" lastClr="FFFFFF"/>
              </a:solidFill>
              <a:latin typeface="Calibri"/>
            </a:endParaRPr>
          </a:p>
        </p:txBody>
      </p:sp>
      <p:sp>
        <p:nvSpPr>
          <p:cNvPr id="182" name="Rounded Rectangle 18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02:02</a:t>
            </a:r>
            <a:endParaRPr lang="en-US" sz="3600" kern="0">
              <a:solidFill>
                <a:sysClr val="window" lastClr="FFFFFF"/>
              </a:solidFill>
              <a:latin typeface="Calibri"/>
            </a:endParaRPr>
          </a:p>
        </p:txBody>
      </p:sp>
      <p:sp>
        <p:nvSpPr>
          <p:cNvPr id="183" name="Rounded Rectangle 18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02:01</a:t>
            </a:r>
            <a:endParaRPr lang="en-US" sz="3600" kern="0">
              <a:solidFill>
                <a:sysClr val="window" lastClr="FFFFFF"/>
              </a:solidFill>
              <a:latin typeface="Calibri"/>
            </a:endParaRPr>
          </a:p>
        </p:txBody>
      </p:sp>
      <p:sp>
        <p:nvSpPr>
          <p:cNvPr id="184" name="Rounded Rectangle 18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02:00</a:t>
            </a:r>
            <a:endParaRPr lang="en-US" sz="3600" kern="0">
              <a:solidFill>
                <a:sysClr val="window" lastClr="FFFFFF"/>
              </a:solidFill>
              <a:latin typeface="Calibri"/>
            </a:endParaRPr>
          </a:p>
        </p:txBody>
      </p:sp>
      <p:sp>
        <p:nvSpPr>
          <p:cNvPr id="185" name="Rounded Rectangle 18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01:59</a:t>
            </a:r>
            <a:endParaRPr lang="en-US" sz="3600" kern="0">
              <a:solidFill>
                <a:sysClr val="window" lastClr="FFFFFF"/>
              </a:solidFill>
              <a:latin typeface="Calibri"/>
            </a:endParaRPr>
          </a:p>
        </p:txBody>
      </p:sp>
      <p:sp>
        <p:nvSpPr>
          <p:cNvPr id="186" name="Rounded Rectangle 18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01:58</a:t>
            </a:r>
            <a:endParaRPr lang="en-US" sz="3600" kern="0">
              <a:solidFill>
                <a:sysClr val="window" lastClr="FFFFFF"/>
              </a:solidFill>
              <a:latin typeface="Calibri"/>
            </a:endParaRPr>
          </a:p>
        </p:txBody>
      </p:sp>
      <p:sp>
        <p:nvSpPr>
          <p:cNvPr id="187" name="Rounded Rectangle 18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01:57</a:t>
            </a:r>
            <a:endParaRPr lang="en-US" sz="3600" kern="0">
              <a:solidFill>
                <a:sysClr val="window" lastClr="FFFFFF"/>
              </a:solidFill>
              <a:latin typeface="Calibri"/>
            </a:endParaRPr>
          </a:p>
        </p:txBody>
      </p:sp>
      <p:sp>
        <p:nvSpPr>
          <p:cNvPr id="188" name="Rounded Rectangle 18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01:56</a:t>
            </a:r>
            <a:endParaRPr lang="en-US" sz="3600" kern="0">
              <a:solidFill>
                <a:sysClr val="window" lastClr="FFFFFF"/>
              </a:solidFill>
              <a:latin typeface="Calibri"/>
            </a:endParaRPr>
          </a:p>
        </p:txBody>
      </p:sp>
      <p:sp>
        <p:nvSpPr>
          <p:cNvPr id="189" name="Rounded Rectangle 18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01:55</a:t>
            </a:r>
            <a:endParaRPr lang="en-US" sz="3600" kern="0">
              <a:solidFill>
                <a:sysClr val="window" lastClr="FFFFFF"/>
              </a:solidFill>
              <a:latin typeface="Calibri"/>
            </a:endParaRPr>
          </a:p>
        </p:txBody>
      </p:sp>
      <p:sp>
        <p:nvSpPr>
          <p:cNvPr id="190" name="Rounded Rectangle 18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01:54</a:t>
            </a:r>
            <a:endParaRPr lang="en-US" sz="3600" kern="0">
              <a:solidFill>
                <a:sysClr val="window" lastClr="FFFFFF"/>
              </a:solidFill>
              <a:latin typeface="Calibri"/>
            </a:endParaRPr>
          </a:p>
        </p:txBody>
      </p:sp>
      <p:sp>
        <p:nvSpPr>
          <p:cNvPr id="191" name="Rounded Rectangle 19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01:53</a:t>
            </a:r>
            <a:endParaRPr lang="en-US" sz="3600" kern="0">
              <a:solidFill>
                <a:sysClr val="window" lastClr="FFFFFF"/>
              </a:solidFill>
              <a:latin typeface="Calibri"/>
            </a:endParaRPr>
          </a:p>
        </p:txBody>
      </p:sp>
      <p:sp>
        <p:nvSpPr>
          <p:cNvPr id="192" name="Rounded Rectangle 19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01:52</a:t>
            </a:r>
            <a:endParaRPr lang="en-US" sz="3600" kern="0">
              <a:solidFill>
                <a:sysClr val="window" lastClr="FFFFFF"/>
              </a:solidFill>
              <a:latin typeface="Calibri"/>
            </a:endParaRPr>
          </a:p>
        </p:txBody>
      </p:sp>
      <p:sp>
        <p:nvSpPr>
          <p:cNvPr id="193" name="Rounded Rectangle 19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01:51</a:t>
            </a:r>
            <a:endParaRPr lang="en-US" sz="3600" kern="0">
              <a:solidFill>
                <a:sysClr val="window" lastClr="FFFFFF"/>
              </a:solidFill>
              <a:latin typeface="Calibri"/>
            </a:endParaRPr>
          </a:p>
        </p:txBody>
      </p:sp>
      <p:sp>
        <p:nvSpPr>
          <p:cNvPr id="194" name="Rounded Rectangle 19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01:50</a:t>
            </a:r>
            <a:endParaRPr lang="en-US" sz="3600" kern="0">
              <a:solidFill>
                <a:sysClr val="window" lastClr="FFFFFF"/>
              </a:solidFill>
              <a:latin typeface="Calibri"/>
            </a:endParaRPr>
          </a:p>
        </p:txBody>
      </p:sp>
      <p:sp>
        <p:nvSpPr>
          <p:cNvPr id="195" name="Rounded Rectangle 19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01:49</a:t>
            </a:r>
            <a:endParaRPr lang="en-US" sz="3600" kern="0">
              <a:solidFill>
                <a:sysClr val="window" lastClr="FFFFFF"/>
              </a:solidFill>
              <a:latin typeface="Calibri"/>
            </a:endParaRPr>
          </a:p>
        </p:txBody>
      </p:sp>
      <p:sp>
        <p:nvSpPr>
          <p:cNvPr id="196" name="Rounded Rectangle 19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01:48</a:t>
            </a:r>
            <a:endParaRPr lang="en-US" sz="3600" kern="0">
              <a:solidFill>
                <a:sysClr val="window" lastClr="FFFFFF"/>
              </a:solidFill>
              <a:latin typeface="Calibri"/>
            </a:endParaRPr>
          </a:p>
        </p:txBody>
      </p:sp>
      <p:sp>
        <p:nvSpPr>
          <p:cNvPr id="197" name="Rounded Rectangle 19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01:47</a:t>
            </a:r>
            <a:endParaRPr lang="en-US" sz="3600" kern="0">
              <a:solidFill>
                <a:sysClr val="window" lastClr="FFFFFF"/>
              </a:solidFill>
              <a:latin typeface="Calibri"/>
            </a:endParaRPr>
          </a:p>
        </p:txBody>
      </p:sp>
      <p:sp>
        <p:nvSpPr>
          <p:cNvPr id="198" name="Rounded Rectangle 19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01:46</a:t>
            </a:r>
            <a:endParaRPr lang="en-US" sz="3600" kern="0">
              <a:solidFill>
                <a:sysClr val="window" lastClr="FFFFFF"/>
              </a:solidFill>
              <a:latin typeface="Calibri"/>
            </a:endParaRPr>
          </a:p>
        </p:txBody>
      </p:sp>
      <p:sp>
        <p:nvSpPr>
          <p:cNvPr id="199" name="Rounded Rectangle 19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01:45</a:t>
            </a:r>
            <a:endParaRPr lang="en-US" sz="3600" kern="0">
              <a:solidFill>
                <a:sysClr val="window" lastClr="FFFFFF"/>
              </a:solidFill>
              <a:latin typeface="Calibri"/>
            </a:endParaRPr>
          </a:p>
        </p:txBody>
      </p:sp>
      <p:sp>
        <p:nvSpPr>
          <p:cNvPr id="200" name="Rounded Rectangle 19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01:44</a:t>
            </a:r>
            <a:endParaRPr lang="en-US" sz="3600" kern="0">
              <a:solidFill>
                <a:sysClr val="window" lastClr="FFFFFF"/>
              </a:solidFill>
              <a:latin typeface="Calibri"/>
            </a:endParaRPr>
          </a:p>
        </p:txBody>
      </p:sp>
      <p:sp>
        <p:nvSpPr>
          <p:cNvPr id="201" name="Rounded Rectangle 20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01:43</a:t>
            </a:r>
            <a:endParaRPr lang="en-US" sz="3600" kern="0">
              <a:solidFill>
                <a:sysClr val="window" lastClr="FFFFFF"/>
              </a:solidFill>
              <a:latin typeface="Calibri"/>
            </a:endParaRPr>
          </a:p>
        </p:txBody>
      </p:sp>
      <p:sp>
        <p:nvSpPr>
          <p:cNvPr id="202" name="Rounded Rectangle 20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01:42</a:t>
            </a:r>
            <a:endParaRPr lang="en-US" sz="3600" kern="0">
              <a:solidFill>
                <a:sysClr val="window" lastClr="FFFFFF"/>
              </a:solidFill>
              <a:latin typeface="Calibri"/>
            </a:endParaRPr>
          </a:p>
        </p:txBody>
      </p:sp>
      <p:sp>
        <p:nvSpPr>
          <p:cNvPr id="203" name="Rounded Rectangle 20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01:41</a:t>
            </a:r>
            <a:endParaRPr lang="en-US" sz="3600" kern="0">
              <a:solidFill>
                <a:sysClr val="window" lastClr="FFFFFF"/>
              </a:solidFill>
              <a:latin typeface="Calibri"/>
            </a:endParaRPr>
          </a:p>
        </p:txBody>
      </p:sp>
      <p:sp>
        <p:nvSpPr>
          <p:cNvPr id="204" name="Rounded Rectangle 20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01:40</a:t>
            </a:r>
            <a:endParaRPr lang="en-US" sz="3600" kern="0">
              <a:solidFill>
                <a:sysClr val="window" lastClr="FFFFFF"/>
              </a:solidFill>
              <a:latin typeface="Calibri"/>
            </a:endParaRPr>
          </a:p>
        </p:txBody>
      </p:sp>
      <p:sp>
        <p:nvSpPr>
          <p:cNvPr id="205" name="Rounded Rectangle 20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01:39</a:t>
            </a:r>
            <a:endParaRPr lang="en-US" sz="3600" kern="0">
              <a:solidFill>
                <a:sysClr val="window" lastClr="FFFFFF"/>
              </a:solidFill>
              <a:latin typeface="Calibri"/>
            </a:endParaRPr>
          </a:p>
        </p:txBody>
      </p:sp>
      <p:sp>
        <p:nvSpPr>
          <p:cNvPr id="206" name="Rounded Rectangle 20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01:38</a:t>
            </a:r>
            <a:endParaRPr lang="en-US" sz="3600" kern="0">
              <a:solidFill>
                <a:sysClr val="window" lastClr="FFFFFF"/>
              </a:solidFill>
              <a:latin typeface="Calibri"/>
            </a:endParaRPr>
          </a:p>
        </p:txBody>
      </p:sp>
      <p:sp>
        <p:nvSpPr>
          <p:cNvPr id="207" name="Rounded Rectangle 20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01:37</a:t>
            </a:r>
            <a:endParaRPr lang="en-US" sz="3600" kern="0">
              <a:solidFill>
                <a:sysClr val="window" lastClr="FFFFFF"/>
              </a:solidFill>
              <a:latin typeface="Calibri"/>
            </a:endParaRPr>
          </a:p>
        </p:txBody>
      </p:sp>
      <p:sp>
        <p:nvSpPr>
          <p:cNvPr id="208" name="Rounded Rectangle 20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01:36</a:t>
            </a:r>
            <a:endParaRPr lang="en-US" sz="3600" kern="0">
              <a:solidFill>
                <a:sysClr val="window" lastClr="FFFFFF"/>
              </a:solidFill>
              <a:latin typeface="Calibri"/>
            </a:endParaRPr>
          </a:p>
        </p:txBody>
      </p:sp>
      <p:sp>
        <p:nvSpPr>
          <p:cNvPr id="209" name="Rounded Rectangle 20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01:35</a:t>
            </a:r>
            <a:endParaRPr lang="en-US" sz="3600" kern="0">
              <a:solidFill>
                <a:sysClr val="window" lastClr="FFFFFF"/>
              </a:solidFill>
              <a:latin typeface="Calibri"/>
            </a:endParaRPr>
          </a:p>
        </p:txBody>
      </p:sp>
      <p:sp>
        <p:nvSpPr>
          <p:cNvPr id="210" name="Rounded Rectangle 20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01:34</a:t>
            </a:r>
            <a:endParaRPr lang="en-US" sz="3600" kern="0">
              <a:solidFill>
                <a:sysClr val="window" lastClr="FFFFFF"/>
              </a:solidFill>
              <a:latin typeface="Calibri"/>
            </a:endParaRPr>
          </a:p>
        </p:txBody>
      </p:sp>
      <p:sp>
        <p:nvSpPr>
          <p:cNvPr id="211" name="Rounded Rectangle 21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01:33</a:t>
            </a:r>
            <a:endParaRPr lang="en-US" sz="3600" kern="0">
              <a:solidFill>
                <a:sysClr val="window" lastClr="FFFFFF"/>
              </a:solidFill>
              <a:latin typeface="Calibri"/>
            </a:endParaRPr>
          </a:p>
        </p:txBody>
      </p:sp>
      <p:sp>
        <p:nvSpPr>
          <p:cNvPr id="212" name="Rounded Rectangle 21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01:32</a:t>
            </a:r>
            <a:endParaRPr lang="en-US" sz="3600" kern="0">
              <a:solidFill>
                <a:sysClr val="window" lastClr="FFFFFF"/>
              </a:solidFill>
              <a:latin typeface="Calibri"/>
            </a:endParaRPr>
          </a:p>
        </p:txBody>
      </p:sp>
      <p:sp>
        <p:nvSpPr>
          <p:cNvPr id="213" name="Rounded Rectangle 21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01:31</a:t>
            </a:r>
            <a:endParaRPr lang="en-US" sz="3600" kern="0">
              <a:solidFill>
                <a:sysClr val="window" lastClr="FFFFFF"/>
              </a:solidFill>
              <a:latin typeface="Calibri"/>
            </a:endParaRPr>
          </a:p>
        </p:txBody>
      </p:sp>
      <p:sp>
        <p:nvSpPr>
          <p:cNvPr id="214" name="Rounded Rectangle 21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01:30</a:t>
            </a:r>
            <a:endParaRPr lang="en-US" sz="3600" kern="0">
              <a:solidFill>
                <a:sysClr val="window" lastClr="FFFFFF"/>
              </a:solidFill>
              <a:latin typeface="Calibri"/>
            </a:endParaRPr>
          </a:p>
        </p:txBody>
      </p:sp>
      <p:sp>
        <p:nvSpPr>
          <p:cNvPr id="215" name="Rounded Rectangle 21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01:29</a:t>
            </a:r>
            <a:endParaRPr lang="en-US" sz="3600" kern="0">
              <a:solidFill>
                <a:sysClr val="window" lastClr="FFFFFF"/>
              </a:solidFill>
              <a:latin typeface="Calibri"/>
            </a:endParaRPr>
          </a:p>
        </p:txBody>
      </p:sp>
      <p:sp>
        <p:nvSpPr>
          <p:cNvPr id="216" name="Rounded Rectangle 21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01:28</a:t>
            </a:r>
            <a:endParaRPr lang="en-US" sz="3600" kern="0">
              <a:solidFill>
                <a:sysClr val="window" lastClr="FFFFFF"/>
              </a:solidFill>
              <a:latin typeface="Calibri"/>
            </a:endParaRPr>
          </a:p>
        </p:txBody>
      </p:sp>
      <p:sp>
        <p:nvSpPr>
          <p:cNvPr id="217" name="Rounded Rectangle 21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01:27</a:t>
            </a:r>
            <a:endParaRPr lang="en-US" sz="3600" kern="0">
              <a:solidFill>
                <a:sysClr val="window" lastClr="FFFFFF"/>
              </a:solidFill>
              <a:latin typeface="Calibri"/>
            </a:endParaRPr>
          </a:p>
        </p:txBody>
      </p:sp>
      <p:sp>
        <p:nvSpPr>
          <p:cNvPr id="218" name="Rounded Rectangle 21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01:26</a:t>
            </a:r>
            <a:endParaRPr lang="en-US" sz="3600" kern="0">
              <a:solidFill>
                <a:sysClr val="window" lastClr="FFFFFF"/>
              </a:solidFill>
              <a:latin typeface="Calibri"/>
            </a:endParaRPr>
          </a:p>
        </p:txBody>
      </p:sp>
      <p:sp>
        <p:nvSpPr>
          <p:cNvPr id="219" name="Rounded Rectangle 21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01:25</a:t>
            </a:r>
            <a:endParaRPr lang="en-US" sz="3600" kern="0">
              <a:solidFill>
                <a:sysClr val="window" lastClr="FFFFFF"/>
              </a:solidFill>
              <a:latin typeface="Calibri"/>
            </a:endParaRPr>
          </a:p>
        </p:txBody>
      </p:sp>
      <p:sp>
        <p:nvSpPr>
          <p:cNvPr id="220" name="Rounded Rectangle 21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01:24</a:t>
            </a:r>
            <a:endParaRPr lang="en-US" sz="3600" kern="0">
              <a:solidFill>
                <a:sysClr val="window" lastClr="FFFFFF"/>
              </a:solidFill>
              <a:latin typeface="Calibri"/>
            </a:endParaRPr>
          </a:p>
        </p:txBody>
      </p:sp>
      <p:sp>
        <p:nvSpPr>
          <p:cNvPr id="221" name="Rounded Rectangle 22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01:23</a:t>
            </a:r>
            <a:endParaRPr lang="en-US" sz="3600" kern="0">
              <a:solidFill>
                <a:sysClr val="window" lastClr="FFFFFF"/>
              </a:solidFill>
              <a:latin typeface="Calibri"/>
            </a:endParaRPr>
          </a:p>
        </p:txBody>
      </p:sp>
      <p:sp>
        <p:nvSpPr>
          <p:cNvPr id="222" name="Rounded Rectangle 22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01:22</a:t>
            </a:r>
            <a:endParaRPr lang="en-US" sz="3600" kern="0">
              <a:solidFill>
                <a:sysClr val="window" lastClr="FFFFFF"/>
              </a:solidFill>
              <a:latin typeface="Calibri"/>
            </a:endParaRPr>
          </a:p>
        </p:txBody>
      </p:sp>
      <p:sp>
        <p:nvSpPr>
          <p:cNvPr id="223" name="Rounded Rectangle 22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01:21</a:t>
            </a:r>
            <a:endParaRPr lang="en-US" sz="3600" kern="0">
              <a:solidFill>
                <a:sysClr val="window" lastClr="FFFFFF"/>
              </a:solidFill>
              <a:latin typeface="Calibri"/>
            </a:endParaRPr>
          </a:p>
        </p:txBody>
      </p:sp>
      <p:sp>
        <p:nvSpPr>
          <p:cNvPr id="224" name="Rounded Rectangle 22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01:20</a:t>
            </a:r>
            <a:endParaRPr lang="en-US" sz="3600" kern="0">
              <a:solidFill>
                <a:sysClr val="window" lastClr="FFFFFF"/>
              </a:solidFill>
              <a:latin typeface="Calibri"/>
            </a:endParaRPr>
          </a:p>
        </p:txBody>
      </p:sp>
      <p:sp>
        <p:nvSpPr>
          <p:cNvPr id="225" name="Rounded Rectangle 22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01:19</a:t>
            </a:r>
            <a:endParaRPr lang="en-US" sz="3600" kern="0">
              <a:solidFill>
                <a:sysClr val="window" lastClr="FFFFFF"/>
              </a:solidFill>
              <a:latin typeface="Calibri"/>
            </a:endParaRPr>
          </a:p>
        </p:txBody>
      </p:sp>
      <p:sp>
        <p:nvSpPr>
          <p:cNvPr id="226" name="Rounded Rectangle 22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01:18</a:t>
            </a:r>
            <a:endParaRPr lang="en-US" sz="3600" kern="0">
              <a:solidFill>
                <a:sysClr val="window" lastClr="FFFFFF"/>
              </a:solidFill>
              <a:latin typeface="Calibri"/>
            </a:endParaRPr>
          </a:p>
        </p:txBody>
      </p:sp>
      <p:sp>
        <p:nvSpPr>
          <p:cNvPr id="227" name="Rounded Rectangle 22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01:17</a:t>
            </a:r>
            <a:endParaRPr lang="en-US" sz="3600" kern="0">
              <a:solidFill>
                <a:sysClr val="window" lastClr="FFFFFF"/>
              </a:solidFill>
              <a:latin typeface="Calibri"/>
            </a:endParaRPr>
          </a:p>
        </p:txBody>
      </p:sp>
      <p:sp>
        <p:nvSpPr>
          <p:cNvPr id="228" name="Rounded Rectangle 22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01:16</a:t>
            </a:r>
            <a:endParaRPr lang="en-US" sz="3600" kern="0">
              <a:solidFill>
                <a:sysClr val="window" lastClr="FFFFFF"/>
              </a:solidFill>
              <a:latin typeface="Calibri"/>
            </a:endParaRPr>
          </a:p>
        </p:txBody>
      </p:sp>
      <p:sp>
        <p:nvSpPr>
          <p:cNvPr id="229" name="Rounded Rectangle 22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01:15</a:t>
            </a:r>
            <a:endParaRPr lang="en-US" sz="3600" kern="0">
              <a:solidFill>
                <a:sysClr val="window" lastClr="FFFFFF"/>
              </a:solidFill>
              <a:latin typeface="Calibri"/>
            </a:endParaRPr>
          </a:p>
        </p:txBody>
      </p:sp>
      <p:sp>
        <p:nvSpPr>
          <p:cNvPr id="230" name="Rounded Rectangle 22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01:14</a:t>
            </a:r>
            <a:endParaRPr lang="en-US" sz="3600" kern="0">
              <a:solidFill>
                <a:sysClr val="window" lastClr="FFFFFF"/>
              </a:solidFill>
              <a:latin typeface="Calibri"/>
            </a:endParaRPr>
          </a:p>
        </p:txBody>
      </p:sp>
      <p:sp>
        <p:nvSpPr>
          <p:cNvPr id="231" name="Rounded Rectangle 23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01:13</a:t>
            </a:r>
            <a:endParaRPr lang="en-US" sz="3600" kern="0">
              <a:solidFill>
                <a:sysClr val="window" lastClr="FFFFFF"/>
              </a:solidFill>
              <a:latin typeface="Calibri"/>
            </a:endParaRPr>
          </a:p>
        </p:txBody>
      </p:sp>
      <p:sp>
        <p:nvSpPr>
          <p:cNvPr id="232" name="Rounded Rectangle 23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01:12</a:t>
            </a:r>
            <a:endParaRPr lang="en-US" sz="3600" kern="0">
              <a:solidFill>
                <a:sysClr val="window" lastClr="FFFFFF"/>
              </a:solidFill>
              <a:latin typeface="Calibri"/>
            </a:endParaRPr>
          </a:p>
        </p:txBody>
      </p:sp>
      <p:sp>
        <p:nvSpPr>
          <p:cNvPr id="233" name="Rounded Rectangle 23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01:11</a:t>
            </a:r>
            <a:endParaRPr lang="en-US" sz="3600" kern="0">
              <a:solidFill>
                <a:sysClr val="window" lastClr="FFFFFF"/>
              </a:solidFill>
              <a:latin typeface="Calibri"/>
            </a:endParaRPr>
          </a:p>
        </p:txBody>
      </p:sp>
      <p:sp>
        <p:nvSpPr>
          <p:cNvPr id="234" name="Rounded Rectangle 23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01:10</a:t>
            </a:r>
            <a:endParaRPr lang="en-US" sz="3600" kern="0">
              <a:solidFill>
                <a:sysClr val="window" lastClr="FFFFFF"/>
              </a:solidFill>
              <a:latin typeface="Calibri"/>
            </a:endParaRPr>
          </a:p>
        </p:txBody>
      </p:sp>
      <p:sp>
        <p:nvSpPr>
          <p:cNvPr id="235" name="Rounded Rectangle 23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01:09</a:t>
            </a:r>
            <a:endParaRPr lang="en-US" sz="3600" kern="0">
              <a:solidFill>
                <a:sysClr val="window" lastClr="FFFFFF"/>
              </a:solidFill>
              <a:latin typeface="Calibri"/>
            </a:endParaRPr>
          </a:p>
        </p:txBody>
      </p:sp>
      <p:sp>
        <p:nvSpPr>
          <p:cNvPr id="236" name="Rounded Rectangle 23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01:08</a:t>
            </a:r>
            <a:endParaRPr lang="en-US" sz="3600" kern="0">
              <a:solidFill>
                <a:sysClr val="window" lastClr="FFFFFF"/>
              </a:solidFill>
              <a:latin typeface="Calibri"/>
            </a:endParaRPr>
          </a:p>
        </p:txBody>
      </p:sp>
      <p:sp>
        <p:nvSpPr>
          <p:cNvPr id="237" name="Rounded Rectangle 23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01:07</a:t>
            </a:r>
            <a:endParaRPr lang="en-US" sz="3600" kern="0">
              <a:solidFill>
                <a:sysClr val="window" lastClr="FFFFFF"/>
              </a:solidFill>
              <a:latin typeface="Calibri"/>
            </a:endParaRPr>
          </a:p>
        </p:txBody>
      </p:sp>
      <p:sp>
        <p:nvSpPr>
          <p:cNvPr id="238" name="Rounded Rectangle 23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01:06</a:t>
            </a:r>
            <a:endParaRPr lang="en-US" sz="3600" kern="0">
              <a:solidFill>
                <a:sysClr val="window" lastClr="FFFFFF"/>
              </a:solidFill>
              <a:latin typeface="Calibri"/>
            </a:endParaRPr>
          </a:p>
        </p:txBody>
      </p:sp>
      <p:sp>
        <p:nvSpPr>
          <p:cNvPr id="239" name="Rounded Rectangle 23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01:05</a:t>
            </a:r>
            <a:endParaRPr lang="en-US" sz="3600" kern="0">
              <a:solidFill>
                <a:sysClr val="window" lastClr="FFFFFF"/>
              </a:solidFill>
              <a:latin typeface="Calibri"/>
            </a:endParaRPr>
          </a:p>
        </p:txBody>
      </p:sp>
      <p:sp>
        <p:nvSpPr>
          <p:cNvPr id="240" name="Rounded Rectangle 23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01:04</a:t>
            </a:r>
            <a:endParaRPr lang="en-US" sz="3600" kern="0">
              <a:solidFill>
                <a:sysClr val="window" lastClr="FFFFFF"/>
              </a:solidFill>
              <a:latin typeface="Calibri"/>
            </a:endParaRPr>
          </a:p>
        </p:txBody>
      </p:sp>
      <p:sp>
        <p:nvSpPr>
          <p:cNvPr id="241" name="Rounded Rectangle 24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01:03</a:t>
            </a:r>
            <a:endParaRPr lang="en-US" sz="3600" kern="0">
              <a:solidFill>
                <a:sysClr val="window" lastClr="FFFFFF"/>
              </a:solidFill>
              <a:latin typeface="Calibri"/>
            </a:endParaRPr>
          </a:p>
        </p:txBody>
      </p:sp>
      <p:sp>
        <p:nvSpPr>
          <p:cNvPr id="242" name="Rounded Rectangle 24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01:02</a:t>
            </a:r>
            <a:endParaRPr lang="en-US" sz="3600" kern="0">
              <a:solidFill>
                <a:sysClr val="window" lastClr="FFFFFF"/>
              </a:solidFill>
              <a:latin typeface="Calibri"/>
            </a:endParaRPr>
          </a:p>
        </p:txBody>
      </p:sp>
      <p:sp>
        <p:nvSpPr>
          <p:cNvPr id="243" name="Rounded Rectangle 24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01:01</a:t>
            </a:r>
            <a:endParaRPr lang="en-US" sz="3600" kern="0">
              <a:solidFill>
                <a:sysClr val="window" lastClr="FFFFFF"/>
              </a:solidFill>
              <a:latin typeface="Calibri"/>
            </a:endParaRPr>
          </a:p>
        </p:txBody>
      </p:sp>
      <p:sp>
        <p:nvSpPr>
          <p:cNvPr id="244" name="Rounded Rectangle 24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01:00</a:t>
            </a:r>
            <a:endParaRPr lang="en-US" sz="3600" kern="0">
              <a:solidFill>
                <a:sysClr val="window" lastClr="FFFFFF"/>
              </a:solidFill>
              <a:latin typeface="Calibri"/>
            </a:endParaRPr>
          </a:p>
        </p:txBody>
      </p:sp>
      <p:sp>
        <p:nvSpPr>
          <p:cNvPr id="245" name="Rounded Rectangle 24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00:59</a:t>
            </a:r>
            <a:endParaRPr lang="en-US" sz="3600" kern="0">
              <a:solidFill>
                <a:sysClr val="window" lastClr="FFFFFF"/>
              </a:solidFill>
              <a:latin typeface="Calibri"/>
            </a:endParaRPr>
          </a:p>
        </p:txBody>
      </p:sp>
      <p:sp>
        <p:nvSpPr>
          <p:cNvPr id="246" name="Rounded Rectangle 24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00:58</a:t>
            </a:r>
            <a:endParaRPr lang="en-US" sz="3600" kern="0">
              <a:solidFill>
                <a:sysClr val="window" lastClr="FFFFFF"/>
              </a:solidFill>
              <a:latin typeface="Calibri"/>
            </a:endParaRPr>
          </a:p>
        </p:txBody>
      </p:sp>
      <p:sp>
        <p:nvSpPr>
          <p:cNvPr id="247" name="Rounded Rectangle 24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00:57</a:t>
            </a:r>
            <a:endParaRPr lang="en-US" sz="3600" kern="0">
              <a:solidFill>
                <a:sysClr val="window" lastClr="FFFFFF"/>
              </a:solidFill>
              <a:latin typeface="Calibri"/>
            </a:endParaRPr>
          </a:p>
        </p:txBody>
      </p:sp>
      <p:sp>
        <p:nvSpPr>
          <p:cNvPr id="248" name="Rounded Rectangle 24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00:56</a:t>
            </a:r>
            <a:endParaRPr lang="en-US" sz="3600" kern="0">
              <a:solidFill>
                <a:sysClr val="window" lastClr="FFFFFF"/>
              </a:solidFill>
              <a:latin typeface="Calibri"/>
            </a:endParaRPr>
          </a:p>
        </p:txBody>
      </p:sp>
      <p:sp>
        <p:nvSpPr>
          <p:cNvPr id="249" name="Rounded Rectangle 24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00:55</a:t>
            </a:r>
            <a:endParaRPr lang="en-US" sz="3600" kern="0">
              <a:solidFill>
                <a:sysClr val="window" lastClr="FFFFFF"/>
              </a:solidFill>
              <a:latin typeface="Calibri"/>
            </a:endParaRPr>
          </a:p>
        </p:txBody>
      </p:sp>
      <p:sp>
        <p:nvSpPr>
          <p:cNvPr id="250" name="Rounded Rectangle 24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00:54</a:t>
            </a:r>
            <a:endParaRPr lang="en-US" sz="3600" kern="0">
              <a:solidFill>
                <a:sysClr val="window" lastClr="FFFFFF"/>
              </a:solidFill>
              <a:latin typeface="Calibri"/>
            </a:endParaRPr>
          </a:p>
        </p:txBody>
      </p:sp>
      <p:sp>
        <p:nvSpPr>
          <p:cNvPr id="251" name="Rounded Rectangle 25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00:53</a:t>
            </a:r>
            <a:endParaRPr lang="en-US" sz="3600" kern="0">
              <a:solidFill>
                <a:sysClr val="window" lastClr="FFFFFF"/>
              </a:solidFill>
              <a:latin typeface="Calibri"/>
            </a:endParaRPr>
          </a:p>
        </p:txBody>
      </p:sp>
      <p:sp>
        <p:nvSpPr>
          <p:cNvPr id="252" name="Rounded Rectangle 25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00:52</a:t>
            </a:r>
            <a:endParaRPr lang="en-US" sz="3600" kern="0">
              <a:solidFill>
                <a:sysClr val="window" lastClr="FFFFFF"/>
              </a:solidFill>
              <a:latin typeface="Calibri"/>
            </a:endParaRPr>
          </a:p>
        </p:txBody>
      </p:sp>
      <p:sp>
        <p:nvSpPr>
          <p:cNvPr id="253" name="Rounded Rectangle 25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00:51</a:t>
            </a:r>
            <a:endParaRPr lang="en-US" sz="3600" kern="0">
              <a:solidFill>
                <a:sysClr val="window" lastClr="FFFFFF"/>
              </a:solidFill>
              <a:latin typeface="Calibri"/>
            </a:endParaRPr>
          </a:p>
        </p:txBody>
      </p:sp>
      <p:sp>
        <p:nvSpPr>
          <p:cNvPr id="254" name="Rounded Rectangle 25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00:50</a:t>
            </a:r>
            <a:endParaRPr lang="en-US" sz="3600" kern="0">
              <a:solidFill>
                <a:sysClr val="window" lastClr="FFFFFF"/>
              </a:solidFill>
              <a:latin typeface="Calibri"/>
            </a:endParaRPr>
          </a:p>
        </p:txBody>
      </p:sp>
      <p:sp>
        <p:nvSpPr>
          <p:cNvPr id="255" name="Rounded Rectangle 25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00:49</a:t>
            </a:r>
            <a:endParaRPr lang="en-US" sz="3600" kern="0">
              <a:solidFill>
                <a:sysClr val="window" lastClr="FFFFFF"/>
              </a:solidFill>
              <a:latin typeface="Calibri"/>
            </a:endParaRPr>
          </a:p>
        </p:txBody>
      </p:sp>
      <p:sp>
        <p:nvSpPr>
          <p:cNvPr id="256" name="Rounded Rectangle 25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00:48</a:t>
            </a:r>
            <a:endParaRPr lang="en-US" sz="3600" kern="0">
              <a:solidFill>
                <a:sysClr val="window" lastClr="FFFFFF"/>
              </a:solidFill>
              <a:latin typeface="Calibri"/>
            </a:endParaRPr>
          </a:p>
        </p:txBody>
      </p:sp>
      <p:sp>
        <p:nvSpPr>
          <p:cNvPr id="257" name="Rounded Rectangle 25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00:47</a:t>
            </a:r>
            <a:endParaRPr lang="en-US" sz="3600" kern="0">
              <a:solidFill>
                <a:sysClr val="window" lastClr="FFFFFF"/>
              </a:solidFill>
              <a:latin typeface="Calibri"/>
            </a:endParaRPr>
          </a:p>
        </p:txBody>
      </p:sp>
      <p:sp>
        <p:nvSpPr>
          <p:cNvPr id="258" name="Rounded Rectangle 25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00:46</a:t>
            </a:r>
            <a:endParaRPr lang="en-US" sz="3600" kern="0">
              <a:solidFill>
                <a:sysClr val="window" lastClr="FFFFFF"/>
              </a:solidFill>
              <a:latin typeface="Calibri"/>
            </a:endParaRPr>
          </a:p>
        </p:txBody>
      </p:sp>
      <p:sp>
        <p:nvSpPr>
          <p:cNvPr id="259" name="Rounded Rectangle 25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00:45</a:t>
            </a:r>
            <a:endParaRPr lang="en-US" sz="3600" kern="0">
              <a:solidFill>
                <a:sysClr val="window" lastClr="FFFFFF"/>
              </a:solidFill>
              <a:latin typeface="Calibri"/>
            </a:endParaRPr>
          </a:p>
        </p:txBody>
      </p:sp>
      <p:sp>
        <p:nvSpPr>
          <p:cNvPr id="260" name="Rounded Rectangle 25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00:44</a:t>
            </a:r>
            <a:endParaRPr lang="en-US" sz="3600" kern="0">
              <a:solidFill>
                <a:sysClr val="window" lastClr="FFFFFF"/>
              </a:solidFill>
              <a:latin typeface="Calibri"/>
            </a:endParaRPr>
          </a:p>
        </p:txBody>
      </p:sp>
      <p:sp>
        <p:nvSpPr>
          <p:cNvPr id="261" name="Rounded Rectangle 26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00:43</a:t>
            </a:r>
            <a:endParaRPr lang="en-US" sz="3600" kern="0">
              <a:solidFill>
                <a:sysClr val="window" lastClr="FFFFFF"/>
              </a:solidFill>
              <a:latin typeface="Calibri"/>
            </a:endParaRPr>
          </a:p>
        </p:txBody>
      </p:sp>
      <p:sp>
        <p:nvSpPr>
          <p:cNvPr id="262" name="Rounded Rectangle 26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00:42</a:t>
            </a:r>
            <a:endParaRPr lang="en-US" sz="3600" kern="0">
              <a:solidFill>
                <a:sysClr val="window" lastClr="FFFFFF"/>
              </a:solidFill>
              <a:latin typeface="Calibri"/>
            </a:endParaRPr>
          </a:p>
        </p:txBody>
      </p:sp>
      <p:sp>
        <p:nvSpPr>
          <p:cNvPr id="263" name="Rounded Rectangle 26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00:41</a:t>
            </a:r>
            <a:endParaRPr lang="en-US" sz="3600" kern="0">
              <a:solidFill>
                <a:sysClr val="window" lastClr="FFFFFF"/>
              </a:solidFill>
              <a:latin typeface="Calibri"/>
            </a:endParaRPr>
          </a:p>
        </p:txBody>
      </p:sp>
      <p:sp>
        <p:nvSpPr>
          <p:cNvPr id="264" name="Rounded Rectangle 26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00:40</a:t>
            </a:r>
            <a:endParaRPr lang="en-US" sz="3600" kern="0">
              <a:solidFill>
                <a:sysClr val="window" lastClr="FFFFFF"/>
              </a:solidFill>
              <a:latin typeface="Calibri"/>
            </a:endParaRPr>
          </a:p>
        </p:txBody>
      </p:sp>
      <p:sp>
        <p:nvSpPr>
          <p:cNvPr id="265" name="Rounded Rectangle 26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00:39</a:t>
            </a:r>
            <a:endParaRPr lang="en-US" sz="3600" kern="0">
              <a:solidFill>
                <a:sysClr val="window" lastClr="FFFFFF"/>
              </a:solidFill>
              <a:latin typeface="Calibri"/>
            </a:endParaRPr>
          </a:p>
        </p:txBody>
      </p:sp>
      <p:sp>
        <p:nvSpPr>
          <p:cNvPr id="266" name="Rounded Rectangle 26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00:38</a:t>
            </a:r>
            <a:endParaRPr lang="en-US" sz="3600" kern="0">
              <a:solidFill>
                <a:sysClr val="window" lastClr="FFFFFF"/>
              </a:solidFill>
              <a:latin typeface="Calibri"/>
            </a:endParaRPr>
          </a:p>
        </p:txBody>
      </p:sp>
      <p:sp>
        <p:nvSpPr>
          <p:cNvPr id="267" name="Rounded Rectangle 26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00:37</a:t>
            </a:r>
            <a:endParaRPr lang="en-US" sz="3600" kern="0">
              <a:solidFill>
                <a:sysClr val="window" lastClr="FFFFFF"/>
              </a:solidFill>
              <a:latin typeface="Calibri"/>
            </a:endParaRPr>
          </a:p>
        </p:txBody>
      </p:sp>
      <p:sp>
        <p:nvSpPr>
          <p:cNvPr id="268" name="Rounded Rectangle 26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00:36</a:t>
            </a:r>
            <a:endParaRPr lang="en-US" sz="3600" kern="0">
              <a:solidFill>
                <a:sysClr val="window" lastClr="FFFFFF"/>
              </a:solidFill>
              <a:latin typeface="Calibri"/>
            </a:endParaRPr>
          </a:p>
        </p:txBody>
      </p:sp>
      <p:sp>
        <p:nvSpPr>
          <p:cNvPr id="269" name="Rounded Rectangle 26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00:35</a:t>
            </a:r>
            <a:endParaRPr lang="en-US" sz="3600" kern="0">
              <a:solidFill>
                <a:sysClr val="window" lastClr="FFFFFF"/>
              </a:solidFill>
              <a:latin typeface="Calibri"/>
            </a:endParaRPr>
          </a:p>
        </p:txBody>
      </p:sp>
      <p:sp>
        <p:nvSpPr>
          <p:cNvPr id="270" name="Rounded Rectangle 26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00:34</a:t>
            </a:r>
            <a:endParaRPr lang="en-US" sz="3600" kern="0">
              <a:solidFill>
                <a:sysClr val="window" lastClr="FFFFFF"/>
              </a:solidFill>
              <a:latin typeface="Calibri"/>
            </a:endParaRPr>
          </a:p>
        </p:txBody>
      </p:sp>
      <p:sp>
        <p:nvSpPr>
          <p:cNvPr id="271" name="Rounded Rectangle 27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00:33</a:t>
            </a:r>
            <a:endParaRPr lang="en-US" sz="3600" kern="0">
              <a:solidFill>
                <a:sysClr val="window" lastClr="FFFFFF"/>
              </a:solidFill>
              <a:latin typeface="Calibri"/>
            </a:endParaRPr>
          </a:p>
        </p:txBody>
      </p:sp>
      <p:sp>
        <p:nvSpPr>
          <p:cNvPr id="272" name="Rounded Rectangle 27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00:32</a:t>
            </a:r>
            <a:endParaRPr lang="en-US" sz="3600" kern="0">
              <a:solidFill>
                <a:sysClr val="window" lastClr="FFFFFF"/>
              </a:solidFill>
              <a:latin typeface="Calibri"/>
            </a:endParaRPr>
          </a:p>
        </p:txBody>
      </p:sp>
      <p:sp>
        <p:nvSpPr>
          <p:cNvPr id="273" name="Rounded Rectangle 27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00:31</a:t>
            </a:r>
            <a:endParaRPr lang="en-US" sz="3600" kern="0">
              <a:solidFill>
                <a:sysClr val="window" lastClr="FFFFFF"/>
              </a:solidFill>
              <a:latin typeface="Calibri"/>
            </a:endParaRPr>
          </a:p>
        </p:txBody>
      </p:sp>
      <p:sp>
        <p:nvSpPr>
          <p:cNvPr id="274" name="Rounded Rectangle 27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00:30</a:t>
            </a:r>
            <a:endParaRPr lang="en-US" sz="3600" kern="0">
              <a:solidFill>
                <a:sysClr val="window" lastClr="FFFFFF"/>
              </a:solidFill>
              <a:latin typeface="Calibri"/>
            </a:endParaRPr>
          </a:p>
        </p:txBody>
      </p:sp>
      <p:sp>
        <p:nvSpPr>
          <p:cNvPr id="275" name="Rounded Rectangle 27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00:29</a:t>
            </a:r>
            <a:endParaRPr lang="en-US" sz="3600" kern="0">
              <a:solidFill>
                <a:sysClr val="window" lastClr="FFFFFF"/>
              </a:solidFill>
              <a:latin typeface="Calibri"/>
            </a:endParaRPr>
          </a:p>
        </p:txBody>
      </p:sp>
      <p:sp>
        <p:nvSpPr>
          <p:cNvPr id="276" name="Rounded Rectangle 27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00:28</a:t>
            </a:r>
            <a:endParaRPr lang="en-US" sz="3600" kern="0">
              <a:solidFill>
                <a:sysClr val="window" lastClr="FFFFFF"/>
              </a:solidFill>
              <a:latin typeface="Calibri"/>
            </a:endParaRPr>
          </a:p>
        </p:txBody>
      </p:sp>
      <p:sp>
        <p:nvSpPr>
          <p:cNvPr id="277" name="Rounded Rectangle 27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00:27</a:t>
            </a:r>
            <a:endParaRPr lang="en-US" sz="3600" kern="0">
              <a:solidFill>
                <a:sysClr val="window" lastClr="FFFFFF"/>
              </a:solidFill>
              <a:latin typeface="Calibri"/>
            </a:endParaRPr>
          </a:p>
        </p:txBody>
      </p:sp>
      <p:sp>
        <p:nvSpPr>
          <p:cNvPr id="278" name="Rounded Rectangle 27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00:26</a:t>
            </a:r>
            <a:endParaRPr lang="en-US" sz="3600" kern="0">
              <a:solidFill>
                <a:sysClr val="window" lastClr="FFFFFF"/>
              </a:solidFill>
              <a:latin typeface="Calibri"/>
            </a:endParaRPr>
          </a:p>
        </p:txBody>
      </p:sp>
      <p:sp>
        <p:nvSpPr>
          <p:cNvPr id="279" name="Rounded Rectangle 27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00:25</a:t>
            </a:r>
            <a:endParaRPr lang="en-US" sz="3600" kern="0">
              <a:solidFill>
                <a:sysClr val="window" lastClr="FFFFFF"/>
              </a:solidFill>
              <a:latin typeface="Calibri"/>
            </a:endParaRPr>
          </a:p>
        </p:txBody>
      </p:sp>
      <p:sp>
        <p:nvSpPr>
          <p:cNvPr id="280" name="Rounded Rectangle 27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00:24</a:t>
            </a:r>
            <a:endParaRPr lang="en-US" sz="3600" kern="0">
              <a:solidFill>
                <a:sysClr val="window" lastClr="FFFFFF"/>
              </a:solidFill>
              <a:latin typeface="Calibri"/>
            </a:endParaRPr>
          </a:p>
        </p:txBody>
      </p:sp>
      <p:sp>
        <p:nvSpPr>
          <p:cNvPr id="281" name="Rounded Rectangle 28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00:23</a:t>
            </a:r>
            <a:endParaRPr lang="en-US" sz="3600" kern="0">
              <a:solidFill>
                <a:sysClr val="window" lastClr="FFFFFF"/>
              </a:solidFill>
              <a:latin typeface="Calibri"/>
            </a:endParaRPr>
          </a:p>
        </p:txBody>
      </p:sp>
      <p:sp>
        <p:nvSpPr>
          <p:cNvPr id="282" name="Rounded Rectangle 28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00:22</a:t>
            </a:r>
            <a:endParaRPr lang="en-US" sz="3600" kern="0">
              <a:solidFill>
                <a:sysClr val="window" lastClr="FFFFFF"/>
              </a:solidFill>
              <a:latin typeface="Calibri"/>
            </a:endParaRPr>
          </a:p>
        </p:txBody>
      </p:sp>
      <p:sp>
        <p:nvSpPr>
          <p:cNvPr id="283" name="Rounded Rectangle 28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00:21</a:t>
            </a:r>
            <a:endParaRPr lang="en-US" sz="3600" kern="0">
              <a:solidFill>
                <a:sysClr val="window" lastClr="FFFFFF"/>
              </a:solidFill>
              <a:latin typeface="Calibri"/>
            </a:endParaRPr>
          </a:p>
        </p:txBody>
      </p:sp>
      <p:sp>
        <p:nvSpPr>
          <p:cNvPr id="284" name="Rounded Rectangle 28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00:20</a:t>
            </a:r>
            <a:endParaRPr lang="en-US" sz="3600" kern="0">
              <a:solidFill>
                <a:sysClr val="window" lastClr="FFFFFF"/>
              </a:solidFill>
              <a:latin typeface="Calibri"/>
            </a:endParaRPr>
          </a:p>
        </p:txBody>
      </p:sp>
      <p:sp>
        <p:nvSpPr>
          <p:cNvPr id="285" name="Rounded Rectangle 28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00:19</a:t>
            </a:r>
            <a:endParaRPr lang="en-US" sz="3600" kern="0">
              <a:solidFill>
                <a:sysClr val="window" lastClr="FFFFFF"/>
              </a:solidFill>
              <a:latin typeface="Calibri"/>
            </a:endParaRPr>
          </a:p>
        </p:txBody>
      </p:sp>
      <p:sp>
        <p:nvSpPr>
          <p:cNvPr id="286" name="Rounded Rectangle 28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00:18</a:t>
            </a:r>
            <a:endParaRPr lang="en-US" sz="3600" kern="0">
              <a:solidFill>
                <a:sysClr val="window" lastClr="FFFFFF"/>
              </a:solidFill>
              <a:latin typeface="Calibri"/>
            </a:endParaRPr>
          </a:p>
        </p:txBody>
      </p:sp>
      <p:sp>
        <p:nvSpPr>
          <p:cNvPr id="287" name="Rounded Rectangle 28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00:17</a:t>
            </a:r>
            <a:endParaRPr lang="en-US" sz="3600" kern="0">
              <a:solidFill>
                <a:sysClr val="window" lastClr="FFFFFF"/>
              </a:solidFill>
              <a:latin typeface="Calibri"/>
            </a:endParaRPr>
          </a:p>
        </p:txBody>
      </p:sp>
      <p:sp>
        <p:nvSpPr>
          <p:cNvPr id="288" name="Rounded Rectangle 28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00:16</a:t>
            </a:r>
            <a:endParaRPr lang="en-US" sz="3600" kern="0">
              <a:solidFill>
                <a:sysClr val="window" lastClr="FFFFFF"/>
              </a:solidFill>
              <a:latin typeface="Calibri"/>
            </a:endParaRPr>
          </a:p>
        </p:txBody>
      </p:sp>
      <p:sp>
        <p:nvSpPr>
          <p:cNvPr id="289" name="Rounded Rectangle 28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00:15</a:t>
            </a:r>
            <a:endParaRPr lang="en-US" sz="3600" kern="0">
              <a:solidFill>
                <a:sysClr val="window" lastClr="FFFFFF"/>
              </a:solidFill>
              <a:latin typeface="Calibri"/>
            </a:endParaRPr>
          </a:p>
        </p:txBody>
      </p:sp>
      <p:sp>
        <p:nvSpPr>
          <p:cNvPr id="290" name="Rounded Rectangle 28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00:14</a:t>
            </a:r>
            <a:endParaRPr lang="en-US" sz="3600" kern="0">
              <a:solidFill>
                <a:sysClr val="window" lastClr="FFFFFF"/>
              </a:solidFill>
              <a:latin typeface="Calibri"/>
            </a:endParaRPr>
          </a:p>
        </p:txBody>
      </p:sp>
      <p:sp>
        <p:nvSpPr>
          <p:cNvPr id="291" name="Rounded Rectangle 29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00:13</a:t>
            </a:r>
            <a:endParaRPr lang="en-US" sz="3600" kern="0">
              <a:solidFill>
                <a:sysClr val="window" lastClr="FFFFFF"/>
              </a:solidFill>
              <a:latin typeface="Calibri"/>
            </a:endParaRPr>
          </a:p>
        </p:txBody>
      </p:sp>
      <p:sp>
        <p:nvSpPr>
          <p:cNvPr id="292" name="Rounded Rectangle 29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00:12</a:t>
            </a:r>
            <a:endParaRPr lang="en-US" sz="3600" kern="0">
              <a:solidFill>
                <a:sysClr val="window" lastClr="FFFFFF"/>
              </a:solidFill>
              <a:latin typeface="Calibri"/>
            </a:endParaRPr>
          </a:p>
        </p:txBody>
      </p:sp>
      <p:sp>
        <p:nvSpPr>
          <p:cNvPr id="293" name="Rounded Rectangle 29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00:11</a:t>
            </a:r>
            <a:endParaRPr lang="en-US" sz="3600" kern="0">
              <a:solidFill>
                <a:sysClr val="window" lastClr="FFFFFF"/>
              </a:solidFill>
              <a:latin typeface="Calibri"/>
            </a:endParaRPr>
          </a:p>
        </p:txBody>
      </p:sp>
      <p:sp>
        <p:nvSpPr>
          <p:cNvPr id="294" name="Rounded Rectangle 29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00:10</a:t>
            </a:r>
            <a:endParaRPr lang="en-US" sz="3600" kern="0">
              <a:solidFill>
                <a:sysClr val="window" lastClr="FFFFFF"/>
              </a:solidFill>
              <a:latin typeface="Calibri"/>
            </a:endParaRPr>
          </a:p>
        </p:txBody>
      </p:sp>
      <p:sp>
        <p:nvSpPr>
          <p:cNvPr id="295" name="Rounded Rectangle 294"/>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00:09</a:t>
            </a:r>
            <a:endParaRPr lang="en-US" sz="3600" kern="0">
              <a:solidFill>
                <a:sysClr val="window" lastClr="FFFFFF"/>
              </a:solidFill>
              <a:latin typeface="Calibri"/>
            </a:endParaRPr>
          </a:p>
        </p:txBody>
      </p:sp>
      <p:sp>
        <p:nvSpPr>
          <p:cNvPr id="296" name="Rounded Rectangle 295"/>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00:08</a:t>
            </a:r>
            <a:endParaRPr lang="en-US" sz="3600" kern="0">
              <a:solidFill>
                <a:sysClr val="window" lastClr="FFFFFF"/>
              </a:solidFill>
              <a:latin typeface="Calibri"/>
            </a:endParaRPr>
          </a:p>
        </p:txBody>
      </p:sp>
      <p:sp>
        <p:nvSpPr>
          <p:cNvPr id="297" name="Rounded Rectangle 296"/>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00:07</a:t>
            </a:r>
            <a:endParaRPr lang="en-US" sz="3600" kern="0">
              <a:solidFill>
                <a:sysClr val="window" lastClr="FFFFFF"/>
              </a:solidFill>
              <a:latin typeface="Calibri"/>
            </a:endParaRPr>
          </a:p>
        </p:txBody>
      </p:sp>
      <p:sp>
        <p:nvSpPr>
          <p:cNvPr id="298" name="Rounded Rectangle 297"/>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00:06</a:t>
            </a:r>
            <a:endParaRPr lang="en-US" sz="3600" kern="0">
              <a:solidFill>
                <a:sysClr val="window" lastClr="FFFFFF"/>
              </a:solidFill>
              <a:latin typeface="Calibri"/>
            </a:endParaRPr>
          </a:p>
        </p:txBody>
      </p:sp>
      <p:sp>
        <p:nvSpPr>
          <p:cNvPr id="299" name="Rounded Rectangle 298"/>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00:05</a:t>
            </a:r>
            <a:endParaRPr lang="en-US" sz="3600" kern="0">
              <a:solidFill>
                <a:sysClr val="window" lastClr="FFFFFF"/>
              </a:solidFill>
              <a:latin typeface="Calibri"/>
            </a:endParaRPr>
          </a:p>
        </p:txBody>
      </p:sp>
      <p:sp>
        <p:nvSpPr>
          <p:cNvPr id="300" name="Rounded Rectangle 299"/>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00:04</a:t>
            </a:r>
            <a:endParaRPr lang="en-US" sz="3600" kern="0">
              <a:solidFill>
                <a:sysClr val="window" lastClr="FFFFFF"/>
              </a:solidFill>
              <a:latin typeface="Calibri"/>
            </a:endParaRPr>
          </a:p>
        </p:txBody>
      </p:sp>
      <p:sp>
        <p:nvSpPr>
          <p:cNvPr id="301" name="Rounded Rectangle 300"/>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00:03</a:t>
            </a:r>
            <a:endParaRPr lang="en-US" sz="3600" kern="0">
              <a:solidFill>
                <a:sysClr val="window" lastClr="FFFFFF"/>
              </a:solidFill>
              <a:latin typeface="Calibri"/>
            </a:endParaRPr>
          </a:p>
        </p:txBody>
      </p:sp>
      <p:sp>
        <p:nvSpPr>
          <p:cNvPr id="302" name="Rounded Rectangle 301"/>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00:02</a:t>
            </a:r>
            <a:endParaRPr lang="en-US" sz="3600" kern="0">
              <a:solidFill>
                <a:sysClr val="window" lastClr="FFFFFF"/>
              </a:solidFill>
              <a:latin typeface="Calibri"/>
            </a:endParaRPr>
          </a:p>
        </p:txBody>
      </p:sp>
      <p:sp>
        <p:nvSpPr>
          <p:cNvPr id="303" name="Rounded Rectangle 302"/>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smtClean="0">
                <a:solidFill>
                  <a:sysClr val="window" lastClr="FFFFFF"/>
                </a:solidFill>
                <a:latin typeface="Calibri"/>
              </a:rPr>
              <a:t>00:01</a:t>
            </a:r>
            <a:endParaRPr lang="en-US" sz="3600" kern="0">
              <a:solidFill>
                <a:sysClr val="window" lastClr="FFFFFF"/>
              </a:solidFill>
              <a:latin typeface="Calibri"/>
            </a:endParaRPr>
          </a:p>
        </p:txBody>
      </p:sp>
      <p:sp>
        <p:nvSpPr>
          <p:cNvPr id="304" name="Rounded Rectangle 303"/>
          <p:cNvSpPr/>
          <p:nvPr/>
        </p:nvSpPr>
        <p:spPr>
          <a:xfrm>
            <a:off x="3924325" y="5941268"/>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algn="ctr">
              <a:defRPr/>
            </a:pPr>
            <a:r>
              <a:rPr lang="en-US" sz="3600" kern="0" dirty="0" smtClean="0">
                <a:solidFill>
                  <a:sysClr val="window" lastClr="FFFFFF"/>
                </a:solidFill>
                <a:latin typeface="Calibri"/>
              </a:rPr>
              <a:t>00:00</a:t>
            </a:r>
            <a:endParaRPr lang="en-US" sz="3600" kern="0" dirty="0">
              <a:solidFill>
                <a:sysClr val="window" lastClr="FFFFFF"/>
              </a:solidFill>
              <a:latin typeface="Calibri"/>
            </a:endParaRPr>
          </a:p>
        </p:txBody>
      </p:sp>
      <p:pic>
        <p:nvPicPr>
          <p:cNvPr id="2" name="Picture 1"/>
          <p:cNvPicPr>
            <a:picLocks noChangeAspect="1"/>
          </p:cNvPicPr>
          <p:nvPr/>
        </p:nvPicPr>
        <p:blipFill>
          <a:blip r:embed="rId5"/>
          <a:stretch>
            <a:fillRect/>
          </a:stretch>
        </p:blipFill>
        <p:spPr>
          <a:xfrm>
            <a:off x="-2465" y="188640"/>
            <a:ext cx="9036893" cy="2600295"/>
          </a:xfrm>
          <a:prstGeom prst="rect">
            <a:avLst/>
          </a:prstGeom>
        </p:spPr>
      </p:pic>
      <p:pic>
        <p:nvPicPr>
          <p:cNvPr id="305" name="Picture 304"/>
          <p:cNvPicPr>
            <a:picLocks noChangeAspect="1"/>
          </p:cNvPicPr>
          <p:nvPr/>
        </p:nvPicPr>
        <p:blipFill>
          <a:blip r:embed="rId6"/>
          <a:stretch>
            <a:fillRect/>
          </a:stretch>
        </p:blipFill>
        <p:spPr>
          <a:xfrm>
            <a:off x="179512" y="3080575"/>
            <a:ext cx="4032448" cy="802861"/>
          </a:xfrm>
          <a:prstGeom prst="rect">
            <a:avLst/>
          </a:prstGeom>
        </p:spPr>
      </p:pic>
    </p:spTree>
    <p:extLst>
      <p:ext uri="{BB962C8B-B14F-4D97-AF65-F5344CB8AC3E}">
        <p14:creationId xmlns:p14="http://schemas.microsoft.com/office/powerpoint/2010/main" val="197719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5"/>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6"/>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7"/>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8"/>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9"/>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0"/>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1"/>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2"/>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3"/>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4"/>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15"/>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16"/>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17"/>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18"/>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19"/>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0"/>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1"/>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22"/>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23"/>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24"/>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25"/>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26"/>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27"/>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28"/>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29"/>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0"/>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1"/>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32"/>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33"/>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34"/>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35"/>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36"/>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37"/>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38"/>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39"/>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40"/>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41"/>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42"/>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43"/>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44"/>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45"/>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46"/>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47"/>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48"/>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49"/>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50"/>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51"/>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52"/>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53"/>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54"/>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55"/>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56"/>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57"/>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58"/>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59"/>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60"/>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61"/>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62"/>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63"/>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64"/>
                                        </p:tgtEl>
                                        <p:attrNameLst>
                                          <p:attrName>style.visibility</p:attrName>
                                        </p:attrNameLst>
                                      </p:cBhvr>
                                      <p:to>
                                        <p:strVal val="visible"/>
                                      </p:to>
                                    </p:set>
                                  </p:child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65"/>
                                        </p:tgtEl>
                                        <p:attrNameLst>
                                          <p:attrName>style.visibility</p:attrName>
                                        </p:attrNameLst>
                                      </p:cBhvr>
                                      <p:to>
                                        <p:strVal val="visible"/>
                                      </p:to>
                                    </p:set>
                                  </p:child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66"/>
                                        </p:tgtEl>
                                        <p:attrNameLst>
                                          <p:attrName>style.visibility</p:attrName>
                                        </p:attrNameLst>
                                      </p:cBhvr>
                                      <p:to>
                                        <p:strVal val="visible"/>
                                      </p:to>
                                    </p:set>
                                  </p:child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67"/>
                                        </p:tgtEl>
                                        <p:attrNameLst>
                                          <p:attrName>style.visibility</p:attrName>
                                        </p:attrNameLst>
                                      </p:cBhvr>
                                      <p:to>
                                        <p:strVal val="visible"/>
                                      </p:to>
                                    </p:set>
                                  </p:child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68"/>
                                        </p:tgtEl>
                                        <p:attrNameLst>
                                          <p:attrName>style.visibility</p:attrName>
                                        </p:attrNameLst>
                                      </p:cBhvr>
                                      <p:to>
                                        <p:strVal val="visible"/>
                                      </p:to>
                                    </p:set>
                                  </p:child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69"/>
                                        </p:tgtEl>
                                        <p:attrNameLst>
                                          <p:attrName>style.visibility</p:attrName>
                                        </p:attrNameLst>
                                      </p:cBhvr>
                                      <p:to>
                                        <p:strVal val="visible"/>
                                      </p:to>
                                    </p:set>
                                  </p:child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70"/>
                                        </p:tgtEl>
                                        <p:attrNameLst>
                                          <p:attrName>style.visibility</p:attrName>
                                        </p:attrNameLst>
                                      </p:cBhvr>
                                      <p:to>
                                        <p:strVal val="visible"/>
                                      </p:to>
                                    </p:set>
                                  </p:child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71"/>
                                        </p:tgtEl>
                                        <p:attrNameLst>
                                          <p:attrName>style.visibility</p:attrName>
                                        </p:attrNameLst>
                                      </p:cBhvr>
                                      <p:to>
                                        <p:strVal val="visible"/>
                                      </p:to>
                                    </p:set>
                                  </p:child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72"/>
                                        </p:tgtEl>
                                        <p:attrNameLst>
                                          <p:attrName>style.visibility</p:attrName>
                                        </p:attrNameLst>
                                      </p:cBhvr>
                                      <p:to>
                                        <p:strVal val="visible"/>
                                      </p:to>
                                    </p:set>
                                  </p:child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73"/>
                                        </p:tgtEl>
                                        <p:attrNameLst>
                                          <p:attrName>style.visibility</p:attrName>
                                        </p:attrNameLst>
                                      </p:cBhvr>
                                      <p:to>
                                        <p:strVal val="visible"/>
                                      </p:to>
                                    </p:set>
                                  </p:child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74"/>
                                        </p:tgtEl>
                                        <p:attrNameLst>
                                          <p:attrName>style.visibility</p:attrName>
                                        </p:attrNameLst>
                                      </p:cBhvr>
                                      <p:to>
                                        <p:strVal val="visible"/>
                                      </p:to>
                                    </p:set>
                                  </p:child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75"/>
                                        </p:tgtEl>
                                        <p:attrNameLst>
                                          <p:attrName>style.visibility</p:attrName>
                                        </p:attrNameLst>
                                      </p:cBhvr>
                                      <p:to>
                                        <p:strVal val="visible"/>
                                      </p:to>
                                    </p:set>
                                  </p:child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76"/>
                                        </p:tgtEl>
                                        <p:attrNameLst>
                                          <p:attrName>style.visibility</p:attrName>
                                        </p:attrNameLst>
                                      </p:cBhvr>
                                      <p:to>
                                        <p:strVal val="visible"/>
                                      </p:to>
                                    </p:set>
                                  </p:child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77"/>
                                        </p:tgtEl>
                                        <p:attrNameLst>
                                          <p:attrName>style.visibility</p:attrName>
                                        </p:attrNameLst>
                                      </p:cBhvr>
                                      <p:to>
                                        <p:strVal val="visible"/>
                                      </p:to>
                                    </p:set>
                                  </p:child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78"/>
                                        </p:tgtEl>
                                        <p:attrNameLst>
                                          <p:attrName>style.visibility</p:attrName>
                                        </p:attrNameLst>
                                      </p:cBhvr>
                                      <p:to>
                                        <p:strVal val="visible"/>
                                      </p:to>
                                    </p:set>
                                  </p:child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79"/>
                                        </p:tgtEl>
                                        <p:attrNameLst>
                                          <p:attrName>style.visibility</p:attrName>
                                        </p:attrNameLst>
                                      </p:cBhvr>
                                      <p:to>
                                        <p:strVal val="visible"/>
                                      </p:to>
                                    </p:set>
                                  </p:child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80"/>
                                        </p:tgtEl>
                                        <p:attrNameLst>
                                          <p:attrName>style.visibility</p:attrName>
                                        </p:attrNameLst>
                                      </p:cBhvr>
                                      <p:to>
                                        <p:strVal val="visible"/>
                                      </p:to>
                                    </p:set>
                                  </p:child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81"/>
                                        </p:tgtEl>
                                        <p:attrNameLst>
                                          <p:attrName>style.visibility</p:attrName>
                                        </p:attrNameLst>
                                      </p:cBhvr>
                                      <p:to>
                                        <p:strVal val="visible"/>
                                      </p:to>
                                    </p:set>
                                  </p:child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82"/>
                                        </p:tgtEl>
                                        <p:attrNameLst>
                                          <p:attrName>style.visibility</p:attrName>
                                        </p:attrNameLst>
                                      </p:cBhvr>
                                      <p:to>
                                        <p:strVal val="visible"/>
                                      </p:to>
                                    </p:set>
                                  </p:child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83"/>
                                        </p:tgtEl>
                                        <p:attrNameLst>
                                          <p:attrName>style.visibility</p:attrName>
                                        </p:attrNameLst>
                                      </p:cBhvr>
                                      <p:to>
                                        <p:strVal val="visible"/>
                                      </p:to>
                                    </p:set>
                                  </p:child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84"/>
                                        </p:tgtEl>
                                        <p:attrNameLst>
                                          <p:attrName>style.visibility</p:attrName>
                                        </p:attrNameLst>
                                      </p:cBhvr>
                                      <p:to>
                                        <p:strVal val="visible"/>
                                      </p:to>
                                    </p:set>
                                  </p:child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85"/>
                                        </p:tgtEl>
                                        <p:attrNameLst>
                                          <p:attrName>style.visibility</p:attrName>
                                        </p:attrNameLst>
                                      </p:cBhvr>
                                      <p:to>
                                        <p:strVal val="visible"/>
                                      </p:to>
                                    </p:set>
                                  </p:child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86"/>
                                        </p:tgtEl>
                                        <p:attrNameLst>
                                          <p:attrName>style.visibility</p:attrName>
                                        </p:attrNameLst>
                                      </p:cBhvr>
                                      <p:to>
                                        <p:strVal val="visible"/>
                                      </p:to>
                                    </p:set>
                                  </p:child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87"/>
                                        </p:tgtEl>
                                        <p:attrNameLst>
                                          <p:attrName>style.visibility</p:attrName>
                                        </p:attrNameLst>
                                      </p:cBhvr>
                                      <p:to>
                                        <p:strVal val="visible"/>
                                      </p:to>
                                    </p:set>
                                  </p:child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88"/>
                                        </p:tgtEl>
                                        <p:attrNameLst>
                                          <p:attrName>style.visibility</p:attrName>
                                        </p:attrNameLst>
                                      </p:cBhvr>
                                      <p:to>
                                        <p:strVal val="visible"/>
                                      </p:to>
                                    </p:set>
                                  </p:child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89"/>
                                        </p:tgtEl>
                                        <p:attrNameLst>
                                          <p:attrName>style.visibility</p:attrName>
                                        </p:attrNameLst>
                                      </p:cBhvr>
                                      <p:to>
                                        <p:strVal val="visible"/>
                                      </p:to>
                                    </p:set>
                                  </p:child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90"/>
                                        </p:tgtEl>
                                        <p:attrNameLst>
                                          <p:attrName>style.visibility</p:attrName>
                                        </p:attrNameLst>
                                      </p:cBhvr>
                                      <p:to>
                                        <p:strVal val="visible"/>
                                      </p:to>
                                    </p:set>
                                  </p:child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91"/>
                                        </p:tgtEl>
                                        <p:attrNameLst>
                                          <p:attrName>style.visibility</p:attrName>
                                        </p:attrNameLst>
                                      </p:cBhvr>
                                      <p:to>
                                        <p:strVal val="visible"/>
                                      </p:to>
                                    </p:set>
                                  </p:child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92"/>
                                        </p:tgtEl>
                                        <p:attrNameLst>
                                          <p:attrName>style.visibility</p:attrName>
                                        </p:attrNameLst>
                                      </p:cBhvr>
                                      <p:to>
                                        <p:strVal val="visible"/>
                                      </p:to>
                                    </p:set>
                                  </p:child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93"/>
                                        </p:tgtEl>
                                        <p:attrNameLst>
                                          <p:attrName>style.visibility</p:attrName>
                                        </p:attrNameLst>
                                      </p:cBhvr>
                                      <p:to>
                                        <p:strVal val="visible"/>
                                      </p:to>
                                    </p:set>
                                  </p:child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94"/>
                                        </p:tgtEl>
                                        <p:attrNameLst>
                                          <p:attrName>style.visibility</p:attrName>
                                        </p:attrNameLst>
                                      </p:cBhvr>
                                      <p:to>
                                        <p:strVal val="visible"/>
                                      </p:to>
                                    </p:set>
                                  </p:child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95"/>
                                        </p:tgtEl>
                                        <p:attrNameLst>
                                          <p:attrName>style.visibility</p:attrName>
                                        </p:attrNameLst>
                                      </p:cBhvr>
                                      <p:to>
                                        <p:strVal val="visible"/>
                                      </p:to>
                                    </p:set>
                                  </p:child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96"/>
                                        </p:tgtEl>
                                        <p:attrNameLst>
                                          <p:attrName>style.visibility</p:attrName>
                                        </p:attrNameLst>
                                      </p:cBhvr>
                                      <p:to>
                                        <p:strVal val="visible"/>
                                      </p:to>
                                    </p:set>
                                  </p:child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97"/>
                                        </p:tgtEl>
                                        <p:attrNameLst>
                                          <p:attrName>style.visibility</p:attrName>
                                        </p:attrNameLst>
                                      </p:cBhvr>
                                      <p:to>
                                        <p:strVal val="visible"/>
                                      </p:to>
                                    </p:set>
                                  </p:child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98"/>
                                        </p:tgtEl>
                                        <p:attrNameLst>
                                          <p:attrName>style.visibility</p:attrName>
                                        </p:attrNameLst>
                                      </p:cBhvr>
                                      <p:to>
                                        <p:strVal val="visible"/>
                                      </p:to>
                                    </p:set>
                                  </p:child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99"/>
                                        </p:tgtEl>
                                        <p:attrNameLst>
                                          <p:attrName>style.visibility</p:attrName>
                                        </p:attrNameLst>
                                      </p:cBhvr>
                                      <p:to>
                                        <p:strVal val="visible"/>
                                      </p:to>
                                    </p:set>
                                  </p:child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100"/>
                                        </p:tgtEl>
                                        <p:attrNameLst>
                                          <p:attrName>style.visibility</p:attrName>
                                        </p:attrNameLst>
                                      </p:cBhvr>
                                      <p:to>
                                        <p:strVal val="visible"/>
                                      </p:to>
                                    </p:set>
                                  </p:child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101"/>
                                        </p:tgtEl>
                                        <p:attrNameLst>
                                          <p:attrName>style.visibility</p:attrName>
                                        </p:attrNameLst>
                                      </p:cBhvr>
                                      <p:to>
                                        <p:strVal val="visible"/>
                                      </p:to>
                                    </p:set>
                                  </p:child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102"/>
                                        </p:tgtEl>
                                        <p:attrNameLst>
                                          <p:attrName>style.visibility</p:attrName>
                                        </p:attrNameLst>
                                      </p:cBhvr>
                                      <p:to>
                                        <p:strVal val="visible"/>
                                      </p:to>
                                    </p:set>
                                  </p:child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103"/>
                                        </p:tgtEl>
                                        <p:attrNameLst>
                                          <p:attrName>style.visibility</p:attrName>
                                        </p:attrNameLst>
                                      </p:cBhvr>
                                      <p:to>
                                        <p:strVal val="visible"/>
                                      </p:to>
                                    </p:set>
                                  </p:child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104"/>
                                        </p:tgtEl>
                                        <p:attrNameLst>
                                          <p:attrName>style.visibility</p:attrName>
                                        </p:attrNameLst>
                                      </p:cBhvr>
                                      <p:to>
                                        <p:strVal val="visible"/>
                                      </p:to>
                                    </p:set>
                                  </p:child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105"/>
                                        </p:tgtEl>
                                        <p:attrNameLst>
                                          <p:attrName>style.visibility</p:attrName>
                                        </p:attrNameLst>
                                      </p:cBhvr>
                                      <p:to>
                                        <p:strVal val="visible"/>
                                      </p:to>
                                    </p:set>
                                  </p:child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106"/>
                                        </p:tgtEl>
                                        <p:attrNameLst>
                                          <p:attrName>style.visibility</p:attrName>
                                        </p:attrNameLst>
                                      </p:cBhvr>
                                      <p:to>
                                        <p:strVal val="visible"/>
                                      </p:to>
                                    </p:set>
                                  </p:child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107"/>
                                        </p:tgtEl>
                                        <p:attrNameLst>
                                          <p:attrName>style.visibility</p:attrName>
                                        </p:attrNameLst>
                                      </p:cBhvr>
                                      <p:to>
                                        <p:strVal val="visible"/>
                                      </p:to>
                                    </p:set>
                                  </p:child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108"/>
                                        </p:tgtEl>
                                        <p:attrNameLst>
                                          <p:attrName>style.visibility</p:attrName>
                                        </p:attrNameLst>
                                      </p:cBhvr>
                                      <p:to>
                                        <p:strVal val="visible"/>
                                      </p:to>
                                    </p:set>
                                  </p:child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109"/>
                                        </p:tgtEl>
                                        <p:attrNameLst>
                                          <p:attrName>style.visibility</p:attrName>
                                        </p:attrNameLst>
                                      </p:cBhvr>
                                      <p:to>
                                        <p:strVal val="visible"/>
                                      </p:to>
                                    </p:set>
                                  </p:child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110"/>
                                        </p:tgtEl>
                                        <p:attrNameLst>
                                          <p:attrName>style.visibility</p:attrName>
                                        </p:attrNameLst>
                                      </p:cBhvr>
                                      <p:to>
                                        <p:strVal val="visible"/>
                                      </p:to>
                                    </p:set>
                                  </p:child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111"/>
                                        </p:tgtEl>
                                        <p:attrNameLst>
                                          <p:attrName>style.visibility</p:attrName>
                                        </p:attrNameLst>
                                      </p:cBhvr>
                                      <p:to>
                                        <p:strVal val="visible"/>
                                      </p:to>
                                    </p:set>
                                  </p:child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112"/>
                                        </p:tgtEl>
                                        <p:attrNameLst>
                                          <p:attrName>style.visibility</p:attrName>
                                        </p:attrNameLst>
                                      </p:cBhvr>
                                      <p:to>
                                        <p:strVal val="visible"/>
                                      </p:to>
                                    </p:set>
                                  </p:child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113"/>
                                        </p:tgtEl>
                                        <p:attrNameLst>
                                          <p:attrName>style.visibility</p:attrName>
                                        </p:attrNameLst>
                                      </p:cBhvr>
                                      <p:to>
                                        <p:strVal val="visible"/>
                                      </p:to>
                                    </p:set>
                                  </p:child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114"/>
                                        </p:tgtEl>
                                        <p:attrNameLst>
                                          <p:attrName>style.visibility</p:attrName>
                                        </p:attrNameLst>
                                      </p:cBhvr>
                                      <p:to>
                                        <p:strVal val="visible"/>
                                      </p:to>
                                    </p:set>
                                  </p:child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115"/>
                                        </p:tgtEl>
                                        <p:attrNameLst>
                                          <p:attrName>style.visibility</p:attrName>
                                        </p:attrNameLst>
                                      </p:cBhvr>
                                      <p:to>
                                        <p:strVal val="visible"/>
                                      </p:to>
                                    </p:set>
                                  </p:child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116"/>
                                        </p:tgtEl>
                                        <p:attrNameLst>
                                          <p:attrName>style.visibility</p:attrName>
                                        </p:attrNameLst>
                                      </p:cBhvr>
                                      <p:to>
                                        <p:strVal val="visible"/>
                                      </p:to>
                                    </p:set>
                                  </p:child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117"/>
                                        </p:tgtEl>
                                        <p:attrNameLst>
                                          <p:attrName>style.visibility</p:attrName>
                                        </p:attrNameLst>
                                      </p:cBhvr>
                                      <p:to>
                                        <p:strVal val="visible"/>
                                      </p:to>
                                    </p:set>
                                  </p:childTnLst>
                                </p:cTn>
                              </p:par>
                            </p:childTnLst>
                          </p:cTn>
                        </p:par>
                        <p:par>
                          <p:cTn id="346" fill="hold">
                            <p:stCondLst>
                              <p:cond delay="114000"/>
                            </p:stCondLst>
                            <p:childTnLst>
                              <p:par>
                                <p:cTn id="347" presetID="11" presetClass="entr" presetSubtype="0" fill="hold" grpId="0" nodeType="afterEffect">
                                  <p:stCondLst>
                                    <p:cond delay="0"/>
                                  </p:stCondLst>
                                  <p:childTnLst>
                                    <p:set>
                                      <p:cBhvr>
                                        <p:cTn id="348" dur="1000">
                                          <p:stCondLst>
                                            <p:cond delay="0"/>
                                          </p:stCondLst>
                                        </p:cTn>
                                        <p:tgtEl>
                                          <p:spTgt spid="118"/>
                                        </p:tgtEl>
                                        <p:attrNameLst>
                                          <p:attrName>style.visibility</p:attrName>
                                        </p:attrNameLst>
                                      </p:cBhvr>
                                      <p:to>
                                        <p:strVal val="visible"/>
                                      </p:to>
                                    </p:set>
                                  </p:childTnLst>
                                </p:cTn>
                              </p:par>
                            </p:childTnLst>
                          </p:cTn>
                        </p:par>
                        <p:par>
                          <p:cTn id="349" fill="hold">
                            <p:stCondLst>
                              <p:cond delay="115000"/>
                            </p:stCondLst>
                            <p:childTnLst>
                              <p:par>
                                <p:cTn id="350" presetID="11" presetClass="entr" presetSubtype="0" fill="hold" grpId="0" nodeType="afterEffect">
                                  <p:stCondLst>
                                    <p:cond delay="0"/>
                                  </p:stCondLst>
                                  <p:childTnLst>
                                    <p:set>
                                      <p:cBhvr>
                                        <p:cTn id="351" dur="1000">
                                          <p:stCondLst>
                                            <p:cond delay="0"/>
                                          </p:stCondLst>
                                        </p:cTn>
                                        <p:tgtEl>
                                          <p:spTgt spid="119"/>
                                        </p:tgtEl>
                                        <p:attrNameLst>
                                          <p:attrName>style.visibility</p:attrName>
                                        </p:attrNameLst>
                                      </p:cBhvr>
                                      <p:to>
                                        <p:strVal val="visible"/>
                                      </p:to>
                                    </p:set>
                                  </p:childTnLst>
                                </p:cTn>
                              </p:par>
                            </p:childTnLst>
                          </p:cTn>
                        </p:par>
                        <p:par>
                          <p:cTn id="352" fill="hold">
                            <p:stCondLst>
                              <p:cond delay="116000"/>
                            </p:stCondLst>
                            <p:childTnLst>
                              <p:par>
                                <p:cTn id="353" presetID="11" presetClass="entr" presetSubtype="0" fill="hold" grpId="0" nodeType="afterEffect">
                                  <p:stCondLst>
                                    <p:cond delay="0"/>
                                  </p:stCondLst>
                                  <p:childTnLst>
                                    <p:set>
                                      <p:cBhvr>
                                        <p:cTn id="354" dur="1000">
                                          <p:stCondLst>
                                            <p:cond delay="0"/>
                                          </p:stCondLst>
                                        </p:cTn>
                                        <p:tgtEl>
                                          <p:spTgt spid="120"/>
                                        </p:tgtEl>
                                        <p:attrNameLst>
                                          <p:attrName>style.visibility</p:attrName>
                                        </p:attrNameLst>
                                      </p:cBhvr>
                                      <p:to>
                                        <p:strVal val="visible"/>
                                      </p:to>
                                    </p:set>
                                  </p:childTnLst>
                                </p:cTn>
                              </p:par>
                            </p:childTnLst>
                          </p:cTn>
                        </p:par>
                        <p:par>
                          <p:cTn id="355" fill="hold">
                            <p:stCondLst>
                              <p:cond delay="117000"/>
                            </p:stCondLst>
                            <p:childTnLst>
                              <p:par>
                                <p:cTn id="356" presetID="11" presetClass="entr" presetSubtype="0" fill="hold" grpId="0" nodeType="afterEffect">
                                  <p:stCondLst>
                                    <p:cond delay="0"/>
                                  </p:stCondLst>
                                  <p:childTnLst>
                                    <p:set>
                                      <p:cBhvr>
                                        <p:cTn id="357" dur="1000">
                                          <p:stCondLst>
                                            <p:cond delay="0"/>
                                          </p:stCondLst>
                                        </p:cTn>
                                        <p:tgtEl>
                                          <p:spTgt spid="121"/>
                                        </p:tgtEl>
                                        <p:attrNameLst>
                                          <p:attrName>style.visibility</p:attrName>
                                        </p:attrNameLst>
                                      </p:cBhvr>
                                      <p:to>
                                        <p:strVal val="visible"/>
                                      </p:to>
                                    </p:set>
                                  </p:childTnLst>
                                </p:cTn>
                              </p:par>
                            </p:childTnLst>
                          </p:cTn>
                        </p:par>
                        <p:par>
                          <p:cTn id="358" fill="hold">
                            <p:stCondLst>
                              <p:cond delay="118000"/>
                            </p:stCondLst>
                            <p:childTnLst>
                              <p:par>
                                <p:cTn id="359" presetID="11" presetClass="entr" presetSubtype="0" fill="hold" grpId="0" nodeType="afterEffect">
                                  <p:stCondLst>
                                    <p:cond delay="0"/>
                                  </p:stCondLst>
                                  <p:childTnLst>
                                    <p:set>
                                      <p:cBhvr>
                                        <p:cTn id="360" dur="1000">
                                          <p:stCondLst>
                                            <p:cond delay="0"/>
                                          </p:stCondLst>
                                        </p:cTn>
                                        <p:tgtEl>
                                          <p:spTgt spid="122"/>
                                        </p:tgtEl>
                                        <p:attrNameLst>
                                          <p:attrName>style.visibility</p:attrName>
                                        </p:attrNameLst>
                                      </p:cBhvr>
                                      <p:to>
                                        <p:strVal val="visible"/>
                                      </p:to>
                                    </p:set>
                                  </p:childTnLst>
                                </p:cTn>
                              </p:par>
                            </p:childTnLst>
                          </p:cTn>
                        </p:par>
                        <p:par>
                          <p:cTn id="361" fill="hold">
                            <p:stCondLst>
                              <p:cond delay="119000"/>
                            </p:stCondLst>
                            <p:childTnLst>
                              <p:par>
                                <p:cTn id="362" presetID="11" presetClass="entr" presetSubtype="0" fill="hold" grpId="0" nodeType="afterEffect">
                                  <p:stCondLst>
                                    <p:cond delay="0"/>
                                  </p:stCondLst>
                                  <p:childTnLst>
                                    <p:set>
                                      <p:cBhvr>
                                        <p:cTn id="363" dur="1000">
                                          <p:stCondLst>
                                            <p:cond delay="0"/>
                                          </p:stCondLst>
                                        </p:cTn>
                                        <p:tgtEl>
                                          <p:spTgt spid="123"/>
                                        </p:tgtEl>
                                        <p:attrNameLst>
                                          <p:attrName>style.visibility</p:attrName>
                                        </p:attrNameLst>
                                      </p:cBhvr>
                                      <p:to>
                                        <p:strVal val="visible"/>
                                      </p:to>
                                    </p:set>
                                  </p:childTnLst>
                                </p:cTn>
                              </p:par>
                            </p:childTnLst>
                          </p:cTn>
                        </p:par>
                        <p:par>
                          <p:cTn id="364" fill="hold">
                            <p:stCondLst>
                              <p:cond delay="120000"/>
                            </p:stCondLst>
                            <p:childTnLst>
                              <p:par>
                                <p:cTn id="365" presetID="11" presetClass="entr" presetSubtype="0" fill="hold" grpId="0" nodeType="afterEffect">
                                  <p:stCondLst>
                                    <p:cond delay="0"/>
                                  </p:stCondLst>
                                  <p:childTnLst>
                                    <p:set>
                                      <p:cBhvr>
                                        <p:cTn id="366" dur="1000">
                                          <p:stCondLst>
                                            <p:cond delay="0"/>
                                          </p:stCondLst>
                                        </p:cTn>
                                        <p:tgtEl>
                                          <p:spTgt spid="124"/>
                                        </p:tgtEl>
                                        <p:attrNameLst>
                                          <p:attrName>style.visibility</p:attrName>
                                        </p:attrNameLst>
                                      </p:cBhvr>
                                      <p:to>
                                        <p:strVal val="visible"/>
                                      </p:to>
                                    </p:set>
                                  </p:childTnLst>
                                </p:cTn>
                              </p:par>
                            </p:childTnLst>
                          </p:cTn>
                        </p:par>
                        <p:par>
                          <p:cTn id="367" fill="hold">
                            <p:stCondLst>
                              <p:cond delay="121000"/>
                            </p:stCondLst>
                            <p:childTnLst>
                              <p:par>
                                <p:cTn id="368" presetID="11" presetClass="entr" presetSubtype="0" fill="hold" grpId="0" nodeType="afterEffect">
                                  <p:stCondLst>
                                    <p:cond delay="0"/>
                                  </p:stCondLst>
                                  <p:childTnLst>
                                    <p:set>
                                      <p:cBhvr>
                                        <p:cTn id="369" dur="1000">
                                          <p:stCondLst>
                                            <p:cond delay="0"/>
                                          </p:stCondLst>
                                        </p:cTn>
                                        <p:tgtEl>
                                          <p:spTgt spid="125"/>
                                        </p:tgtEl>
                                        <p:attrNameLst>
                                          <p:attrName>style.visibility</p:attrName>
                                        </p:attrNameLst>
                                      </p:cBhvr>
                                      <p:to>
                                        <p:strVal val="visible"/>
                                      </p:to>
                                    </p:set>
                                  </p:childTnLst>
                                </p:cTn>
                              </p:par>
                            </p:childTnLst>
                          </p:cTn>
                        </p:par>
                        <p:par>
                          <p:cTn id="370" fill="hold">
                            <p:stCondLst>
                              <p:cond delay="122000"/>
                            </p:stCondLst>
                            <p:childTnLst>
                              <p:par>
                                <p:cTn id="371" presetID="11" presetClass="entr" presetSubtype="0" fill="hold" grpId="0" nodeType="afterEffect">
                                  <p:stCondLst>
                                    <p:cond delay="0"/>
                                  </p:stCondLst>
                                  <p:childTnLst>
                                    <p:set>
                                      <p:cBhvr>
                                        <p:cTn id="372" dur="1000">
                                          <p:stCondLst>
                                            <p:cond delay="0"/>
                                          </p:stCondLst>
                                        </p:cTn>
                                        <p:tgtEl>
                                          <p:spTgt spid="126"/>
                                        </p:tgtEl>
                                        <p:attrNameLst>
                                          <p:attrName>style.visibility</p:attrName>
                                        </p:attrNameLst>
                                      </p:cBhvr>
                                      <p:to>
                                        <p:strVal val="visible"/>
                                      </p:to>
                                    </p:set>
                                  </p:childTnLst>
                                </p:cTn>
                              </p:par>
                            </p:childTnLst>
                          </p:cTn>
                        </p:par>
                        <p:par>
                          <p:cTn id="373" fill="hold">
                            <p:stCondLst>
                              <p:cond delay="123000"/>
                            </p:stCondLst>
                            <p:childTnLst>
                              <p:par>
                                <p:cTn id="374" presetID="11" presetClass="entr" presetSubtype="0" fill="hold" grpId="0" nodeType="afterEffect">
                                  <p:stCondLst>
                                    <p:cond delay="0"/>
                                  </p:stCondLst>
                                  <p:childTnLst>
                                    <p:set>
                                      <p:cBhvr>
                                        <p:cTn id="375" dur="1000">
                                          <p:stCondLst>
                                            <p:cond delay="0"/>
                                          </p:stCondLst>
                                        </p:cTn>
                                        <p:tgtEl>
                                          <p:spTgt spid="127"/>
                                        </p:tgtEl>
                                        <p:attrNameLst>
                                          <p:attrName>style.visibility</p:attrName>
                                        </p:attrNameLst>
                                      </p:cBhvr>
                                      <p:to>
                                        <p:strVal val="visible"/>
                                      </p:to>
                                    </p:set>
                                  </p:childTnLst>
                                </p:cTn>
                              </p:par>
                            </p:childTnLst>
                          </p:cTn>
                        </p:par>
                        <p:par>
                          <p:cTn id="376" fill="hold">
                            <p:stCondLst>
                              <p:cond delay="124000"/>
                            </p:stCondLst>
                            <p:childTnLst>
                              <p:par>
                                <p:cTn id="377" presetID="11" presetClass="entr" presetSubtype="0" fill="hold" grpId="0" nodeType="afterEffect">
                                  <p:stCondLst>
                                    <p:cond delay="0"/>
                                  </p:stCondLst>
                                  <p:childTnLst>
                                    <p:set>
                                      <p:cBhvr>
                                        <p:cTn id="378" dur="1000">
                                          <p:stCondLst>
                                            <p:cond delay="0"/>
                                          </p:stCondLst>
                                        </p:cTn>
                                        <p:tgtEl>
                                          <p:spTgt spid="128"/>
                                        </p:tgtEl>
                                        <p:attrNameLst>
                                          <p:attrName>style.visibility</p:attrName>
                                        </p:attrNameLst>
                                      </p:cBhvr>
                                      <p:to>
                                        <p:strVal val="visible"/>
                                      </p:to>
                                    </p:set>
                                  </p:childTnLst>
                                </p:cTn>
                              </p:par>
                            </p:childTnLst>
                          </p:cTn>
                        </p:par>
                        <p:par>
                          <p:cTn id="379" fill="hold">
                            <p:stCondLst>
                              <p:cond delay="125000"/>
                            </p:stCondLst>
                            <p:childTnLst>
                              <p:par>
                                <p:cTn id="380" presetID="11" presetClass="entr" presetSubtype="0" fill="hold" grpId="0" nodeType="afterEffect">
                                  <p:stCondLst>
                                    <p:cond delay="0"/>
                                  </p:stCondLst>
                                  <p:childTnLst>
                                    <p:set>
                                      <p:cBhvr>
                                        <p:cTn id="381" dur="1000">
                                          <p:stCondLst>
                                            <p:cond delay="0"/>
                                          </p:stCondLst>
                                        </p:cTn>
                                        <p:tgtEl>
                                          <p:spTgt spid="129"/>
                                        </p:tgtEl>
                                        <p:attrNameLst>
                                          <p:attrName>style.visibility</p:attrName>
                                        </p:attrNameLst>
                                      </p:cBhvr>
                                      <p:to>
                                        <p:strVal val="visible"/>
                                      </p:to>
                                    </p:set>
                                  </p:childTnLst>
                                </p:cTn>
                              </p:par>
                            </p:childTnLst>
                          </p:cTn>
                        </p:par>
                        <p:par>
                          <p:cTn id="382" fill="hold">
                            <p:stCondLst>
                              <p:cond delay="126000"/>
                            </p:stCondLst>
                            <p:childTnLst>
                              <p:par>
                                <p:cTn id="383" presetID="11" presetClass="entr" presetSubtype="0" fill="hold" grpId="0" nodeType="afterEffect">
                                  <p:stCondLst>
                                    <p:cond delay="0"/>
                                  </p:stCondLst>
                                  <p:childTnLst>
                                    <p:set>
                                      <p:cBhvr>
                                        <p:cTn id="384" dur="1000">
                                          <p:stCondLst>
                                            <p:cond delay="0"/>
                                          </p:stCondLst>
                                        </p:cTn>
                                        <p:tgtEl>
                                          <p:spTgt spid="130"/>
                                        </p:tgtEl>
                                        <p:attrNameLst>
                                          <p:attrName>style.visibility</p:attrName>
                                        </p:attrNameLst>
                                      </p:cBhvr>
                                      <p:to>
                                        <p:strVal val="visible"/>
                                      </p:to>
                                    </p:set>
                                  </p:childTnLst>
                                </p:cTn>
                              </p:par>
                            </p:childTnLst>
                          </p:cTn>
                        </p:par>
                        <p:par>
                          <p:cTn id="385" fill="hold">
                            <p:stCondLst>
                              <p:cond delay="127000"/>
                            </p:stCondLst>
                            <p:childTnLst>
                              <p:par>
                                <p:cTn id="386" presetID="11" presetClass="entr" presetSubtype="0" fill="hold" grpId="0" nodeType="afterEffect">
                                  <p:stCondLst>
                                    <p:cond delay="0"/>
                                  </p:stCondLst>
                                  <p:childTnLst>
                                    <p:set>
                                      <p:cBhvr>
                                        <p:cTn id="387" dur="1000">
                                          <p:stCondLst>
                                            <p:cond delay="0"/>
                                          </p:stCondLst>
                                        </p:cTn>
                                        <p:tgtEl>
                                          <p:spTgt spid="131"/>
                                        </p:tgtEl>
                                        <p:attrNameLst>
                                          <p:attrName>style.visibility</p:attrName>
                                        </p:attrNameLst>
                                      </p:cBhvr>
                                      <p:to>
                                        <p:strVal val="visible"/>
                                      </p:to>
                                    </p:set>
                                  </p:childTnLst>
                                </p:cTn>
                              </p:par>
                            </p:childTnLst>
                          </p:cTn>
                        </p:par>
                        <p:par>
                          <p:cTn id="388" fill="hold">
                            <p:stCondLst>
                              <p:cond delay="128000"/>
                            </p:stCondLst>
                            <p:childTnLst>
                              <p:par>
                                <p:cTn id="389" presetID="11" presetClass="entr" presetSubtype="0" fill="hold" grpId="0" nodeType="afterEffect">
                                  <p:stCondLst>
                                    <p:cond delay="0"/>
                                  </p:stCondLst>
                                  <p:childTnLst>
                                    <p:set>
                                      <p:cBhvr>
                                        <p:cTn id="390" dur="1000">
                                          <p:stCondLst>
                                            <p:cond delay="0"/>
                                          </p:stCondLst>
                                        </p:cTn>
                                        <p:tgtEl>
                                          <p:spTgt spid="132"/>
                                        </p:tgtEl>
                                        <p:attrNameLst>
                                          <p:attrName>style.visibility</p:attrName>
                                        </p:attrNameLst>
                                      </p:cBhvr>
                                      <p:to>
                                        <p:strVal val="visible"/>
                                      </p:to>
                                    </p:set>
                                  </p:childTnLst>
                                </p:cTn>
                              </p:par>
                            </p:childTnLst>
                          </p:cTn>
                        </p:par>
                        <p:par>
                          <p:cTn id="391" fill="hold">
                            <p:stCondLst>
                              <p:cond delay="129000"/>
                            </p:stCondLst>
                            <p:childTnLst>
                              <p:par>
                                <p:cTn id="392" presetID="11" presetClass="entr" presetSubtype="0" fill="hold" grpId="0" nodeType="afterEffect">
                                  <p:stCondLst>
                                    <p:cond delay="0"/>
                                  </p:stCondLst>
                                  <p:childTnLst>
                                    <p:set>
                                      <p:cBhvr>
                                        <p:cTn id="393" dur="1000">
                                          <p:stCondLst>
                                            <p:cond delay="0"/>
                                          </p:stCondLst>
                                        </p:cTn>
                                        <p:tgtEl>
                                          <p:spTgt spid="133"/>
                                        </p:tgtEl>
                                        <p:attrNameLst>
                                          <p:attrName>style.visibility</p:attrName>
                                        </p:attrNameLst>
                                      </p:cBhvr>
                                      <p:to>
                                        <p:strVal val="visible"/>
                                      </p:to>
                                    </p:set>
                                  </p:childTnLst>
                                </p:cTn>
                              </p:par>
                            </p:childTnLst>
                          </p:cTn>
                        </p:par>
                        <p:par>
                          <p:cTn id="394" fill="hold">
                            <p:stCondLst>
                              <p:cond delay="130000"/>
                            </p:stCondLst>
                            <p:childTnLst>
                              <p:par>
                                <p:cTn id="395" presetID="11" presetClass="entr" presetSubtype="0" fill="hold" grpId="0" nodeType="afterEffect">
                                  <p:stCondLst>
                                    <p:cond delay="0"/>
                                  </p:stCondLst>
                                  <p:childTnLst>
                                    <p:set>
                                      <p:cBhvr>
                                        <p:cTn id="396" dur="1000">
                                          <p:stCondLst>
                                            <p:cond delay="0"/>
                                          </p:stCondLst>
                                        </p:cTn>
                                        <p:tgtEl>
                                          <p:spTgt spid="134"/>
                                        </p:tgtEl>
                                        <p:attrNameLst>
                                          <p:attrName>style.visibility</p:attrName>
                                        </p:attrNameLst>
                                      </p:cBhvr>
                                      <p:to>
                                        <p:strVal val="visible"/>
                                      </p:to>
                                    </p:set>
                                  </p:childTnLst>
                                </p:cTn>
                              </p:par>
                            </p:childTnLst>
                          </p:cTn>
                        </p:par>
                        <p:par>
                          <p:cTn id="397" fill="hold">
                            <p:stCondLst>
                              <p:cond delay="131000"/>
                            </p:stCondLst>
                            <p:childTnLst>
                              <p:par>
                                <p:cTn id="398" presetID="11" presetClass="entr" presetSubtype="0" fill="hold" grpId="0" nodeType="afterEffect">
                                  <p:stCondLst>
                                    <p:cond delay="0"/>
                                  </p:stCondLst>
                                  <p:childTnLst>
                                    <p:set>
                                      <p:cBhvr>
                                        <p:cTn id="399" dur="1000">
                                          <p:stCondLst>
                                            <p:cond delay="0"/>
                                          </p:stCondLst>
                                        </p:cTn>
                                        <p:tgtEl>
                                          <p:spTgt spid="135"/>
                                        </p:tgtEl>
                                        <p:attrNameLst>
                                          <p:attrName>style.visibility</p:attrName>
                                        </p:attrNameLst>
                                      </p:cBhvr>
                                      <p:to>
                                        <p:strVal val="visible"/>
                                      </p:to>
                                    </p:set>
                                  </p:childTnLst>
                                </p:cTn>
                              </p:par>
                            </p:childTnLst>
                          </p:cTn>
                        </p:par>
                        <p:par>
                          <p:cTn id="400" fill="hold">
                            <p:stCondLst>
                              <p:cond delay="132000"/>
                            </p:stCondLst>
                            <p:childTnLst>
                              <p:par>
                                <p:cTn id="401" presetID="11" presetClass="entr" presetSubtype="0" fill="hold" grpId="0" nodeType="afterEffect">
                                  <p:stCondLst>
                                    <p:cond delay="0"/>
                                  </p:stCondLst>
                                  <p:childTnLst>
                                    <p:set>
                                      <p:cBhvr>
                                        <p:cTn id="402" dur="1000">
                                          <p:stCondLst>
                                            <p:cond delay="0"/>
                                          </p:stCondLst>
                                        </p:cTn>
                                        <p:tgtEl>
                                          <p:spTgt spid="136"/>
                                        </p:tgtEl>
                                        <p:attrNameLst>
                                          <p:attrName>style.visibility</p:attrName>
                                        </p:attrNameLst>
                                      </p:cBhvr>
                                      <p:to>
                                        <p:strVal val="visible"/>
                                      </p:to>
                                    </p:set>
                                  </p:childTnLst>
                                </p:cTn>
                              </p:par>
                            </p:childTnLst>
                          </p:cTn>
                        </p:par>
                        <p:par>
                          <p:cTn id="403" fill="hold">
                            <p:stCondLst>
                              <p:cond delay="133000"/>
                            </p:stCondLst>
                            <p:childTnLst>
                              <p:par>
                                <p:cTn id="404" presetID="11" presetClass="entr" presetSubtype="0" fill="hold" grpId="0" nodeType="afterEffect">
                                  <p:stCondLst>
                                    <p:cond delay="0"/>
                                  </p:stCondLst>
                                  <p:childTnLst>
                                    <p:set>
                                      <p:cBhvr>
                                        <p:cTn id="405" dur="1000">
                                          <p:stCondLst>
                                            <p:cond delay="0"/>
                                          </p:stCondLst>
                                        </p:cTn>
                                        <p:tgtEl>
                                          <p:spTgt spid="137"/>
                                        </p:tgtEl>
                                        <p:attrNameLst>
                                          <p:attrName>style.visibility</p:attrName>
                                        </p:attrNameLst>
                                      </p:cBhvr>
                                      <p:to>
                                        <p:strVal val="visible"/>
                                      </p:to>
                                    </p:set>
                                  </p:childTnLst>
                                </p:cTn>
                              </p:par>
                            </p:childTnLst>
                          </p:cTn>
                        </p:par>
                        <p:par>
                          <p:cTn id="406" fill="hold">
                            <p:stCondLst>
                              <p:cond delay="134000"/>
                            </p:stCondLst>
                            <p:childTnLst>
                              <p:par>
                                <p:cTn id="407" presetID="11" presetClass="entr" presetSubtype="0" fill="hold" grpId="0" nodeType="afterEffect">
                                  <p:stCondLst>
                                    <p:cond delay="0"/>
                                  </p:stCondLst>
                                  <p:childTnLst>
                                    <p:set>
                                      <p:cBhvr>
                                        <p:cTn id="408" dur="1000">
                                          <p:stCondLst>
                                            <p:cond delay="0"/>
                                          </p:stCondLst>
                                        </p:cTn>
                                        <p:tgtEl>
                                          <p:spTgt spid="138"/>
                                        </p:tgtEl>
                                        <p:attrNameLst>
                                          <p:attrName>style.visibility</p:attrName>
                                        </p:attrNameLst>
                                      </p:cBhvr>
                                      <p:to>
                                        <p:strVal val="visible"/>
                                      </p:to>
                                    </p:set>
                                  </p:childTnLst>
                                </p:cTn>
                              </p:par>
                            </p:childTnLst>
                          </p:cTn>
                        </p:par>
                        <p:par>
                          <p:cTn id="409" fill="hold">
                            <p:stCondLst>
                              <p:cond delay="135000"/>
                            </p:stCondLst>
                            <p:childTnLst>
                              <p:par>
                                <p:cTn id="410" presetID="11" presetClass="entr" presetSubtype="0" fill="hold" grpId="0" nodeType="afterEffect">
                                  <p:stCondLst>
                                    <p:cond delay="0"/>
                                  </p:stCondLst>
                                  <p:childTnLst>
                                    <p:set>
                                      <p:cBhvr>
                                        <p:cTn id="411" dur="1000">
                                          <p:stCondLst>
                                            <p:cond delay="0"/>
                                          </p:stCondLst>
                                        </p:cTn>
                                        <p:tgtEl>
                                          <p:spTgt spid="139"/>
                                        </p:tgtEl>
                                        <p:attrNameLst>
                                          <p:attrName>style.visibility</p:attrName>
                                        </p:attrNameLst>
                                      </p:cBhvr>
                                      <p:to>
                                        <p:strVal val="visible"/>
                                      </p:to>
                                    </p:set>
                                  </p:childTnLst>
                                </p:cTn>
                              </p:par>
                            </p:childTnLst>
                          </p:cTn>
                        </p:par>
                        <p:par>
                          <p:cTn id="412" fill="hold">
                            <p:stCondLst>
                              <p:cond delay="136000"/>
                            </p:stCondLst>
                            <p:childTnLst>
                              <p:par>
                                <p:cTn id="413" presetID="11" presetClass="entr" presetSubtype="0" fill="hold" grpId="0" nodeType="afterEffect">
                                  <p:stCondLst>
                                    <p:cond delay="0"/>
                                  </p:stCondLst>
                                  <p:childTnLst>
                                    <p:set>
                                      <p:cBhvr>
                                        <p:cTn id="414" dur="1000">
                                          <p:stCondLst>
                                            <p:cond delay="0"/>
                                          </p:stCondLst>
                                        </p:cTn>
                                        <p:tgtEl>
                                          <p:spTgt spid="140"/>
                                        </p:tgtEl>
                                        <p:attrNameLst>
                                          <p:attrName>style.visibility</p:attrName>
                                        </p:attrNameLst>
                                      </p:cBhvr>
                                      <p:to>
                                        <p:strVal val="visible"/>
                                      </p:to>
                                    </p:set>
                                  </p:childTnLst>
                                </p:cTn>
                              </p:par>
                            </p:childTnLst>
                          </p:cTn>
                        </p:par>
                        <p:par>
                          <p:cTn id="415" fill="hold">
                            <p:stCondLst>
                              <p:cond delay="137000"/>
                            </p:stCondLst>
                            <p:childTnLst>
                              <p:par>
                                <p:cTn id="416" presetID="11" presetClass="entr" presetSubtype="0" fill="hold" grpId="0" nodeType="afterEffect">
                                  <p:stCondLst>
                                    <p:cond delay="0"/>
                                  </p:stCondLst>
                                  <p:childTnLst>
                                    <p:set>
                                      <p:cBhvr>
                                        <p:cTn id="417" dur="1000">
                                          <p:stCondLst>
                                            <p:cond delay="0"/>
                                          </p:stCondLst>
                                        </p:cTn>
                                        <p:tgtEl>
                                          <p:spTgt spid="141"/>
                                        </p:tgtEl>
                                        <p:attrNameLst>
                                          <p:attrName>style.visibility</p:attrName>
                                        </p:attrNameLst>
                                      </p:cBhvr>
                                      <p:to>
                                        <p:strVal val="visible"/>
                                      </p:to>
                                    </p:set>
                                  </p:childTnLst>
                                </p:cTn>
                              </p:par>
                            </p:childTnLst>
                          </p:cTn>
                        </p:par>
                        <p:par>
                          <p:cTn id="418" fill="hold">
                            <p:stCondLst>
                              <p:cond delay="138000"/>
                            </p:stCondLst>
                            <p:childTnLst>
                              <p:par>
                                <p:cTn id="419" presetID="11" presetClass="entr" presetSubtype="0" fill="hold" grpId="0" nodeType="afterEffect">
                                  <p:stCondLst>
                                    <p:cond delay="0"/>
                                  </p:stCondLst>
                                  <p:childTnLst>
                                    <p:set>
                                      <p:cBhvr>
                                        <p:cTn id="420" dur="1000">
                                          <p:stCondLst>
                                            <p:cond delay="0"/>
                                          </p:stCondLst>
                                        </p:cTn>
                                        <p:tgtEl>
                                          <p:spTgt spid="142"/>
                                        </p:tgtEl>
                                        <p:attrNameLst>
                                          <p:attrName>style.visibility</p:attrName>
                                        </p:attrNameLst>
                                      </p:cBhvr>
                                      <p:to>
                                        <p:strVal val="visible"/>
                                      </p:to>
                                    </p:set>
                                  </p:childTnLst>
                                </p:cTn>
                              </p:par>
                            </p:childTnLst>
                          </p:cTn>
                        </p:par>
                        <p:par>
                          <p:cTn id="421" fill="hold">
                            <p:stCondLst>
                              <p:cond delay="139000"/>
                            </p:stCondLst>
                            <p:childTnLst>
                              <p:par>
                                <p:cTn id="422" presetID="11" presetClass="entr" presetSubtype="0" fill="hold" grpId="0" nodeType="afterEffect">
                                  <p:stCondLst>
                                    <p:cond delay="0"/>
                                  </p:stCondLst>
                                  <p:childTnLst>
                                    <p:set>
                                      <p:cBhvr>
                                        <p:cTn id="423" dur="1000">
                                          <p:stCondLst>
                                            <p:cond delay="0"/>
                                          </p:stCondLst>
                                        </p:cTn>
                                        <p:tgtEl>
                                          <p:spTgt spid="143"/>
                                        </p:tgtEl>
                                        <p:attrNameLst>
                                          <p:attrName>style.visibility</p:attrName>
                                        </p:attrNameLst>
                                      </p:cBhvr>
                                      <p:to>
                                        <p:strVal val="visible"/>
                                      </p:to>
                                    </p:set>
                                  </p:childTnLst>
                                </p:cTn>
                              </p:par>
                            </p:childTnLst>
                          </p:cTn>
                        </p:par>
                        <p:par>
                          <p:cTn id="424" fill="hold">
                            <p:stCondLst>
                              <p:cond delay="140000"/>
                            </p:stCondLst>
                            <p:childTnLst>
                              <p:par>
                                <p:cTn id="425" presetID="11" presetClass="entr" presetSubtype="0" fill="hold" grpId="0" nodeType="afterEffect">
                                  <p:stCondLst>
                                    <p:cond delay="0"/>
                                  </p:stCondLst>
                                  <p:childTnLst>
                                    <p:set>
                                      <p:cBhvr>
                                        <p:cTn id="426" dur="1000">
                                          <p:stCondLst>
                                            <p:cond delay="0"/>
                                          </p:stCondLst>
                                        </p:cTn>
                                        <p:tgtEl>
                                          <p:spTgt spid="144"/>
                                        </p:tgtEl>
                                        <p:attrNameLst>
                                          <p:attrName>style.visibility</p:attrName>
                                        </p:attrNameLst>
                                      </p:cBhvr>
                                      <p:to>
                                        <p:strVal val="visible"/>
                                      </p:to>
                                    </p:set>
                                  </p:childTnLst>
                                </p:cTn>
                              </p:par>
                            </p:childTnLst>
                          </p:cTn>
                        </p:par>
                        <p:par>
                          <p:cTn id="427" fill="hold">
                            <p:stCondLst>
                              <p:cond delay="141000"/>
                            </p:stCondLst>
                            <p:childTnLst>
                              <p:par>
                                <p:cTn id="428" presetID="11" presetClass="entr" presetSubtype="0" fill="hold" grpId="0" nodeType="afterEffect">
                                  <p:stCondLst>
                                    <p:cond delay="0"/>
                                  </p:stCondLst>
                                  <p:childTnLst>
                                    <p:set>
                                      <p:cBhvr>
                                        <p:cTn id="429" dur="1000">
                                          <p:stCondLst>
                                            <p:cond delay="0"/>
                                          </p:stCondLst>
                                        </p:cTn>
                                        <p:tgtEl>
                                          <p:spTgt spid="145"/>
                                        </p:tgtEl>
                                        <p:attrNameLst>
                                          <p:attrName>style.visibility</p:attrName>
                                        </p:attrNameLst>
                                      </p:cBhvr>
                                      <p:to>
                                        <p:strVal val="visible"/>
                                      </p:to>
                                    </p:set>
                                  </p:childTnLst>
                                </p:cTn>
                              </p:par>
                            </p:childTnLst>
                          </p:cTn>
                        </p:par>
                        <p:par>
                          <p:cTn id="430" fill="hold">
                            <p:stCondLst>
                              <p:cond delay="142000"/>
                            </p:stCondLst>
                            <p:childTnLst>
                              <p:par>
                                <p:cTn id="431" presetID="11" presetClass="entr" presetSubtype="0" fill="hold" grpId="0" nodeType="afterEffect">
                                  <p:stCondLst>
                                    <p:cond delay="0"/>
                                  </p:stCondLst>
                                  <p:childTnLst>
                                    <p:set>
                                      <p:cBhvr>
                                        <p:cTn id="432" dur="1000">
                                          <p:stCondLst>
                                            <p:cond delay="0"/>
                                          </p:stCondLst>
                                        </p:cTn>
                                        <p:tgtEl>
                                          <p:spTgt spid="146"/>
                                        </p:tgtEl>
                                        <p:attrNameLst>
                                          <p:attrName>style.visibility</p:attrName>
                                        </p:attrNameLst>
                                      </p:cBhvr>
                                      <p:to>
                                        <p:strVal val="visible"/>
                                      </p:to>
                                    </p:set>
                                  </p:childTnLst>
                                </p:cTn>
                              </p:par>
                            </p:childTnLst>
                          </p:cTn>
                        </p:par>
                        <p:par>
                          <p:cTn id="433" fill="hold">
                            <p:stCondLst>
                              <p:cond delay="143000"/>
                            </p:stCondLst>
                            <p:childTnLst>
                              <p:par>
                                <p:cTn id="434" presetID="11" presetClass="entr" presetSubtype="0" fill="hold" grpId="0" nodeType="afterEffect">
                                  <p:stCondLst>
                                    <p:cond delay="0"/>
                                  </p:stCondLst>
                                  <p:childTnLst>
                                    <p:set>
                                      <p:cBhvr>
                                        <p:cTn id="435" dur="1000">
                                          <p:stCondLst>
                                            <p:cond delay="0"/>
                                          </p:stCondLst>
                                        </p:cTn>
                                        <p:tgtEl>
                                          <p:spTgt spid="147"/>
                                        </p:tgtEl>
                                        <p:attrNameLst>
                                          <p:attrName>style.visibility</p:attrName>
                                        </p:attrNameLst>
                                      </p:cBhvr>
                                      <p:to>
                                        <p:strVal val="visible"/>
                                      </p:to>
                                    </p:set>
                                  </p:childTnLst>
                                </p:cTn>
                              </p:par>
                            </p:childTnLst>
                          </p:cTn>
                        </p:par>
                        <p:par>
                          <p:cTn id="436" fill="hold">
                            <p:stCondLst>
                              <p:cond delay="144000"/>
                            </p:stCondLst>
                            <p:childTnLst>
                              <p:par>
                                <p:cTn id="437" presetID="11" presetClass="entr" presetSubtype="0" fill="hold" grpId="0" nodeType="afterEffect">
                                  <p:stCondLst>
                                    <p:cond delay="0"/>
                                  </p:stCondLst>
                                  <p:childTnLst>
                                    <p:set>
                                      <p:cBhvr>
                                        <p:cTn id="438" dur="1000">
                                          <p:stCondLst>
                                            <p:cond delay="0"/>
                                          </p:stCondLst>
                                        </p:cTn>
                                        <p:tgtEl>
                                          <p:spTgt spid="148"/>
                                        </p:tgtEl>
                                        <p:attrNameLst>
                                          <p:attrName>style.visibility</p:attrName>
                                        </p:attrNameLst>
                                      </p:cBhvr>
                                      <p:to>
                                        <p:strVal val="visible"/>
                                      </p:to>
                                    </p:set>
                                  </p:childTnLst>
                                </p:cTn>
                              </p:par>
                            </p:childTnLst>
                          </p:cTn>
                        </p:par>
                        <p:par>
                          <p:cTn id="439" fill="hold">
                            <p:stCondLst>
                              <p:cond delay="145000"/>
                            </p:stCondLst>
                            <p:childTnLst>
                              <p:par>
                                <p:cTn id="440" presetID="11" presetClass="entr" presetSubtype="0" fill="hold" grpId="0" nodeType="afterEffect">
                                  <p:stCondLst>
                                    <p:cond delay="0"/>
                                  </p:stCondLst>
                                  <p:childTnLst>
                                    <p:set>
                                      <p:cBhvr>
                                        <p:cTn id="441" dur="1000">
                                          <p:stCondLst>
                                            <p:cond delay="0"/>
                                          </p:stCondLst>
                                        </p:cTn>
                                        <p:tgtEl>
                                          <p:spTgt spid="149"/>
                                        </p:tgtEl>
                                        <p:attrNameLst>
                                          <p:attrName>style.visibility</p:attrName>
                                        </p:attrNameLst>
                                      </p:cBhvr>
                                      <p:to>
                                        <p:strVal val="visible"/>
                                      </p:to>
                                    </p:set>
                                  </p:childTnLst>
                                </p:cTn>
                              </p:par>
                            </p:childTnLst>
                          </p:cTn>
                        </p:par>
                        <p:par>
                          <p:cTn id="442" fill="hold">
                            <p:stCondLst>
                              <p:cond delay="146000"/>
                            </p:stCondLst>
                            <p:childTnLst>
                              <p:par>
                                <p:cTn id="443" presetID="11" presetClass="entr" presetSubtype="0" fill="hold" grpId="0" nodeType="afterEffect">
                                  <p:stCondLst>
                                    <p:cond delay="0"/>
                                  </p:stCondLst>
                                  <p:childTnLst>
                                    <p:set>
                                      <p:cBhvr>
                                        <p:cTn id="444" dur="1000">
                                          <p:stCondLst>
                                            <p:cond delay="0"/>
                                          </p:stCondLst>
                                        </p:cTn>
                                        <p:tgtEl>
                                          <p:spTgt spid="150"/>
                                        </p:tgtEl>
                                        <p:attrNameLst>
                                          <p:attrName>style.visibility</p:attrName>
                                        </p:attrNameLst>
                                      </p:cBhvr>
                                      <p:to>
                                        <p:strVal val="visible"/>
                                      </p:to>
                                    </p:set>
                                  </p:childTnLst>
                                </p:cTn>
                              </p:par>
                            </p:childTnLst>
                          </p:cTn>
                        </p:par>
                        <p:par>
                          <p:cTn id="445" fill="hold">
                            <p:stCondLst>
                              <p:cond delay="147000"/>
                            </p:stCondLst>
                            <p:childTnLst>
                              <p:par>
                                <p:cTn id="446" presetID="11" presetClass="entr" presetSubtype="0" fill="hold" grpId="0" nodeType="afterEffect">
                                  <p:stCondLst>
                                    <p:cond delay="0"/>
                                  </p:stCondLst>
                                  <p:childTnLst>
                                    <p:set>
                                      <p:cBhvr>
                                        <p:cTn id="447" dur="1000">
                                          <p:stCondLst>
                                            <p:cond delay="0"/>
                                          </p:stCondLst>
                                        </p:cTn>
                                        <p:tgtEl>
                                          <p:spTgt spid="151"/>
                                        </p:tgtEl>
                                        <p:attrNameLst>
                                          <p:attrName>style.visibility</p:attrName>
                                        </p:attrNameLst>
                                      </p:cBhvr>
                                      <p:to>
                                        <p:strVal val="visible"/>
                                      </p:to>
                                    </p:set>
                                  </p:childTnLst>
                                </p:cTn>
                              </p:par>
                            </p:childTnLst>
                          </p:cTn>
                        </p:par>
                        <p:par>
                          <p:cTn id="448" fill="hold">
                            <p:stCondLst>
                              <p:cond delay="148000"/>
                            </p:stCondLst>
                            <p:childTnLst>
                              <p:par>
                                <p:cTn id="449" presetID="11" presetClass="entr" presetSubtype="0" fill="hold" grpId="0" nodeType="afterEffect">
                                  <p:stCondLst>
                                    <p:cond delay="0"/>
                                  </p:stCondLst>
                                  <p:childTnLst>
                                    <p:set>
                                      <p:cBhvr>
                                        <p:cTn id="450" dur="1000">
                                          <p:stCondLst>
                                            <p:cond delay="0"/>
                                          </p:stCondLst>
                                        </p:cTn>
                                        <p:tgtEl>
                                          <p:spTgt spid="152"/>
                                        </p:tgtEl>
                                        <p:attrNameLst>
                                          <p:attrName>style.visibility</p:attrName>
                                        </p:attrNameLst>
                                      </p:cBhvr>
                                      <p:to>
                                        <p:strVal val="visible"/>
                                      </p:to>
                                    </p:set>
                                  </p:childTnLst>
                                </p:cTn>
                              </p:par>
                            </p:childTnLst>
                          </p:cTn>
                        </p:par>
                        <p:par>
                          <p:cTn id="451" fill="hold">
                            <p:stCondLst>
                              <p:cond delay="149000"/>
                            </p:stCondLst>
                            <p:childTnLst>
                              <p:par>
                                <p:cTn id="452" presetID="11" presetClass="entr" presetSubtype="0" fill="hold" grpId="0" nodeType="afterEffect">
                                  <p:stCondLst>
                                    <p:cond delay="0"/>
                                  </p:stCondLst>
                                  <p:childTnLst>
                                    <p:set>
                                      <p:cBhvr>
                                        <p:cTn id="453" dur="1000">
                                          <p:stCondLst>
                                            <p:cond delay="0"/>
                                          </p:stCondLst>
                                        </p:cTn>
                                        <p:tgtEl>
                                          <p:spTgt spid="153"/>
                                        </p:tgtEl>
                                        <p:attrNameLst>
                                          <p:attrName>style.visibility</p:attrName>
                                        </p:attrNameLst>
                                      </p:cBhvr>
                                      <p:to>
                                        <p:strVal val="visible"/>
                                      </p:to>
                                    </p:set>
                                  </p:childTnLst>
                                </p:cTn>
                              </p:par>
                            </p:childTnLst>
                          </p:cTn>
                        </p:par>
                        <p:par>
                          <p:cTn id="454" fill="hold">
                            <p:stCondLst>
                              <p:cond delay="150000"/>
                            </p:stCondLst>
                            <p:childTnLst>
                              <p:par>
                                <p:cTn id="455" presetID="11" presetClass="entr" presetSubtype="0" fill="hold" grpId="0" nodeType="afterEffect">
                                  <p:stCondLst>
                                    <p:cond delay="0"/>
                                  </p:stCondLst>
                                  <p:childTnLst>
                                    <p:set>
                                      <p:cBhvr>
                                        <p:cTn id="456" dur="1000">
                                          <p:stCondLst>
                                            <p:cond delay="0"/>
                                          </p:stCondLst>
                                        </p:cTn>
                                        <p:tgtEl>
                                          <p:spTgt spid="154"/>
                                        </p:tgtEl>
                                        <p:attrNameLst>
                                          <p:attrName>style.visibility</p:attrName>
                                        </p:attrNameLst>
                                      </p:cBhvr>
                                      <p:to>
                                        <p:strVal val="visible"/>
                                      </p:to>
                                    </p:set>
                                  </p:childTnLst>
                                </p:cTn>
                              </p:par>
                            </p:childTnLst>
                          </p:cTn>
                        </p:par>
                        <p:par>
                          <p:cTn id="457" fill="hold">
                            <p:stCondLst>
                              <p:cond delay="151000"/>
                            </p:stCondLst>
                            <p:childTnLst>
                              <p:par>
                                <p:cTn id="458" presetID="11" presetClass="entr" presetSubtype="0" fill="hold" grpId="0" nodeType="afterEffect">
                                  <p:stCondLst>
                                    <p:cond delay="0"/>
                                  </p:stCondLst>
                                  <p:childTnLst>
                                    <p:set>
                                      <p:cBhvr>
                                        <p:cTn id="459" dur="1000">
                                          <p:stCondLst>
                                            <p:cond delay="0"/>
                                          </p:stCondLst>
                                        </p:cTn>
                                        <p:tgtEl>
                                          <p:spTgt spid="155"/>
                                        </p:tgtEl>
                                        <p:attrNameLst>
                                          <p:attrName>style.visibility</p:attrName>
                                        </p:attrNameLst>
                                      </p:cBhvr>
                                      <p:to>
                                        <p:strVal val="visible"/>
                                      </p:to>
                                    </p:set>
                                  </p:childTnLst>
                                </p:cTn>
                              </p:par>
                            </p:childTnLst>
                          </p:cTn>
                        </p:par>
                        <p:par>
                          <p:cTn id="460" fill="hold">
                            <p:stCondLst>
                              <p:cond delay="152000"/>
                            </p:stCondLst>
                            <p:childTnLst>
                              <p:par>
                                <p:cTn id="461" presetID="11" presetClass="entr" presetSubtype="0" fill="hold" grpId="0" nodeType="afterEffect">
                                  <p:stCondLst>
                                    <p:cond delay="0"/>
                                  </p:stCondLst>
                                  <p:childTnLst>
                                    <p:set>
                                      <p:cBhvr>
                                        <p:cTn id="462" dur="1000">
                                          <p:stCondLst>
                                            <p:cond delay="0"/>
                                          </p:stCondLst>
                                        </p:cTn>
                                        <p:tgtEl>
                                          <p:spTgt spid="156"/>
                                        </p:tgtEl>
                                        <p:attrNameLst>
                                          <p:attrName>style.visibility</p:attrName>
                                        </p:attrNameLst>
                                      </p:cBhvr>
                                      <p:to>
                                        <p:strVal val="visible"/>
                                      </p:to>
                                    </p:set>
                                  </p:childTnLst>
                                </p:cTn>
                              </p:par>
                            </p:childTnLst>
                          </p:cTn>
                        </p:par>
                        <p:par>
                          <p:cTn id="463" fill="hold">
                            <p:stCondLst>
                              <p:cond delay="153000"/>
                            </p:stCondLst>
                            <p:childTnLst>
                              <p:par>
                                <p:cTn id="464" presetID="11" presetClass="entr" presetSubtype="0" fill="hold" grpId="0" nodeType="afterEffect">
                                  <p:stCondLst>
                                    <p:cond delay="0"/>
                                  </p:stCondLst>
                                  <p:childTnLst>
                                    <p:set>
                                      <p:cBhvr>
                                        <p:cTn id="465" dur="1000">
                                          <p:stCondLst>
                                            <p:cond delay="0"/>
                                          </p:stCondLst>
                                        </p:cTn>
                                        <p:tgtEl>
                                          <p:spTgt spid="157"/>
                                        </p:tgtEl>
                                        <p:attrNameLst>
                                          <p:attrName>style.visibility</p:attrName>
                                        </p:attrNameLst>
                                      </p:cBhvr>
                                      <p:to>
                                        <p:strVal val="visible"/>
                                      </p:to>
                                    </p:set>
                                  </p:childTnLst>
                                </p:cTn>
                              </p:par>
                            </p:childTnLst>
                          </p:cTn>
                        </p:par>
                        <p:par>
                          <p:cTn id="466" fill="hold">
                            <p:stCondLst>
                              <p:cond delay="154000"/>
                            </p:stCondLst>
                            <p:childTnLst>
                              <p:par>
                                <p:cTn id="467" presetID="11" presetClass="entr" presetSubtype="0" fill="hold" grpId="0" nodeType="afterEffect">
                                  <p:stCondLst>
                                    <p:cond delay="0"/>
                                  </p:stCondLst>
                                  <p:childTnLst>
                                    <p:set>
                                      <p:cBhvr>
                                        <p:cTn id="468" dur="1000">
                                          <p:stCondLst>
                                            <p:cond delay="0"/>
                                          </p:stCondLst>
                                        </p:cTn>
                                        <p:tgtEl>
                                          <p:spTgt spid="158"/>
                                        </p:tgtEl>
                                        <p:attrNameLst>
                                          <p:attrName>style.visibility</p:attrName>
                                        </p:attrNameLst>
                                      </p:cBhvr>
                                      <p:to>
                                        <p:strVal val="visible"/>
                                      </p:to>
                                    </p:set>
                                  </p:childTnLst>
                                </p:cTn>
                              </p:par>
                            </p:childTnLst>
                          </p:cTn>
                        </p:par>
                        <p:par>
                          <p:cTn id="469" fill="hold">
                            <p:stCondLst>
                              <p:cond delay="155000"/>
                            </p:stCondLst>
                            <p:childTnLst>
                              <p:par>
                                <p:cTn id="470" presetID="11" presetClass="entr" presetSubtype="0" fill="hold" grpId="0" nodeType="afterEffect">
                                  <p:stCondLst>
                                    <p:cond delay="0"/>
                                  </p:stCondLst>
                                  <p:childTnLst>
                                    <p:set>
                                      <p:cBhvr>
                                        <p:cTn id="471" dur="1000">
                                          <p:stCondLst>
                                            <p:cond delay="0"/>
                                          </p:stCondLst>
                                        </p:cTn>
                                        <p:tgtEl>
                                          <p:spTgt spid="159"/>
                                        </p:tgtEl>
                                        <p:attrNameLst>
                                          <p:attrName>style.visibility</p:attrName>
                                        </p:attrNameLst>
                                      </p:cBhvr>
                                      <p:to>
                                        <p:strVal val="visible"/>
                                      </p:to>
                                    </p:set>
                                  </p:childTnLst>
                                </p:cTn>
                              </p:par>
                            </p:childTnLst>
                          </p:cTn>
                        </p:par>
                        <p:par>
                          <p:cTn id="472" fill="hold">
                            <p:stCondLst>
                              <p:cond delay="156000"/>
                            </p:stCondLst>
                            <p:childTnLst>
                              <p:par>
                                <p:cTn id="473" presetID="11" presetClass="entr" presetSubtype="0" fill="hold" grpId="0" nodeType="afterEffect">
                                  <p:stCondLst>
                                    <p:cond delay="0"/>
                                  </p:stCondLst>
                                  <p:childTnLst>
                                    <p:set>
                                      <p:cBhvr>
                                        <p:cTn id="474" dur="1000">
                                          <p:stCondLst>
                                            <p:cond delay="0"/>
                                          </p:stCondLst>
                                        </p:cTn>
                                        <p:tgtEl>
                                          <p:spTgt spid="160"/>
                                        </p:tgtEl>
                                        <p:attrNameLst>
                                          <p:attrName>style.visibility</p:attrName>
                                        </p:attrNameLst>
                                      </p:cBhvr>
                                      <p:to>
                                        <p:strVal val="visible"/>
                                      </p:to>
                                    </p:set>
                                  </p:childTnLst>
                                </p:cTn>
                              </p:par>
                            </p:childTnLst>
                          </p:cTn>
                        </p:par>
                        <p:par>
                          <p:cTn id="475" fill="hold">
                            <p:stCondLst>
                              <p:cond delay="157000"/>
                            </p:stCondLst>
                            <p:childTnLst>
                              <p:par>
                                <p:cTn id="476" presetID="11" presetClass="entr" presetSubtype="0" fill="hold" grpId="0" nodeType="afterEffect">
                                  <p:stCondLst>
                                    <p:cond delay="0"/>
                                  </p:stCondLst>
                                  <p:childTnLst>
                                    <p:set>
                                      <p:cBhvr>
                                        <p:cTn id="477" dur="1000">
                                          <p:stCondLst>
                                            <p:cond delay="0"/>
                                          </p:stCondLst>
                                        </p:cTn>
                                        <p:tgtEl>
                                          <p:spTgt spid="161"/>
                                        </p:tgtEl>
                                        <p:attrNameLst>
                                          <p:attrName>style.visibility</p:attrName>
                                        </p:attrNameLst>
                                      </p:cBhvr>
                                      <p:to>
                                        <p:strVal val="visible"/>
                                      </p:to>
                                    </p:set>
                                  </p:childTnLst>
                                </p:cTn>
                              </p:par>
                            </p:childTnLst>
                          </p:cTn>
                        </p:par>
                        <p:par>
                          <p:cTn id="478" fill="hold">
                            <p:stCondLst>
                              <p:cond delay="158000"/>
                            </p:stCondLst>
                            <p:childTnLst>
                              <p:par>
                                <p:cTn id="479" presetID="11" presetClass="entr" presetSubtype="0" fill="hold" grpId="0" nodeType="afterEffect">
                                  <p:stCondLst>
                                    <p:cond delay="0"/>
                                  </p:stCondLst>
                                  <p:childTnLst>
                                    <p:set>
                                      <p:cBhvr>
                                        <p:cTn id="480" dur="1000">
                                          <p:stCondLst>
                                            <p:cond delay="0"/>
                                          </p:stCondLst>
                                        </p:cTn>
                                        <p:tgtEl>
                                          <p:spTgt spid="162"/>
                                        </p:tgtEl>
                                        <p:attrNameLst>
                                          <p:attrName>style.visibility</p:attrName>
                                        </p:attrNameLst>
                                      </p:cBhvr>
                                      <p:to>
                                        <p:strVal val="visible"/>
                                      </p:to>
                                    </p:set>
                                  </p:childTnLst>
                                </p:cTn>
                              </p:par>
                            </p:childTnLst>
                          </p:cTn>
                        </p:par>
                        <p:par>
                          <p:cTn id="481" fill="hold">
                            <p:stCondLst>
                              <p:cond delay="159000"/>
                            </p:stCondLst>
                            <p:childTnLst>
                              <p:par>
                                <p:cTn id="482" presetID="11" presetClass="entr" presetSubtype="0" fill="hold" grpId="0" nodeType="afterEffect">
                                  <p:stCondLst>
                                    <p:cond delay="0"/>
                                  </p:stCondLst>
                                  <p:childTnLst>
                                    <p:set>
                                      <p:cBhvr>
                                        <p:cTn id="483" dur="1000">
                                          <p:stCondLst>
                                            <p:cond delay="0"/>
                                          </p:stCondLst>
                                        </p:cTn>
                                        <p:tgtEl>
                                          <p:spTgt spid="163"/>
                                        </p:tgtEl>
                                        <p:attrNameLst>
                                          <p:attrName>style.visibility</p:attrName>
                                        </p:attrNameLst>
                                      </p:cBhvr>
                                      <p:to>
                                        <p:strVal val="visible"/>
                                      </p:to>
                                    </p:set>
                                  </p:childTnLst>
                                </p:cTn>
                              </p:par>
                            </p:childTnLst>
                          </p:cTn>
                        </p:par>
                        <p:par>
                          <p:cTn id="484" fill="hold">
                            <p:stCondLst>
                              <p:cond delay="160000"/>
                            </p:stCondLst>
                            <p:childTnLst>
                              <p:par>
                                <p:cTn id="485" presetID="11" presetClass="entr" presetSubtype="0" fill="hold" grpId="0" nodeType="afterEffect">
                                  <p:stCondLst>
                                    <p:cond delay="0"/>
                                  </p:stCondLst>
                                  <p:childTnLst>
                                    <p:set>
                                      <p:cBhvr>
                                        <p:cTn id="486" dur="1000">
                                          <p:stCondLst>
                                            <p:cond delay="0"/>
                                          </p:stCondLst>
                                        </p:cTn>
                                        <p:tgtEl>
                                          <p:spTgt spid="164"/>
                                        </p:tgtEl>
                                        <p:attrNameLst>
                                          <p:attrName>style.visibility</p:attrName>
                                        </p:attrNameLst>
                                      </p:cBhvr>
                                      <p:to>
                                        <p:strVal val="visible"/>
                                      </p:to>
                                    </p:set>
                                  </p:childTnLst>
                                </p:cTn>
                              </p:par>
                            </p:childTnLst>
                          </p:cTn>
                        </p:par>
                        <p:par>
                          <p:cTn id="487" fill="hold">
                            <p:stCondLst>
                              <p:cond delay="161000"/>
                            </p:stCondLst>
                            <p:childTnLst>
                              <p:par>
                                <p:cTn id="488" presetID="11" presetClass="entr" presetSubtype="0" fill="hold" grpId="0" nodeType="afterEffect">
                                  <p:stCondLst>
                                    <p:cond delay="0"/>
                                  </p:stCondLst>
                                  <p:childTnLst>
                                    <p:set>
                                      <p:cBhvr>
                                        <p:cTn id="489" dur="1000">
                                          <p:stCondLst>
                                            <p:cond delay="0"/>
                                          </p:stCondLst>
                                        </p:cTn>
                                        <p:tgtEl>
                                          <p:spTgt spid="165"/>
                                        </p:tgtEl>
                                        <p:attrNameLst>
                                          <p:attrName>style.visibility</p:attrName>
                                        </p:attrNameLst>
                                      </p:cBhvr>
                                      <p:to>
                                        <p:strVal val="visible"/>
                                      </p:to>
                                    </p:set>
                                  </p:childTnLst>
                                </p:cTn>
                              </p:par>
                            </p:childTnLst>
                          </p:cTn>
                        </p:par>
                        <p:par>
                          <p:cTn id="490" fill="hold">
                            <p:stCondLst>
                              <p:cond delay="162000"/>
                            </p:stCondLst>
                            <p:childTnLst>
                              <p:par>
                                <p:cTn id="491" presetID="11" presetClass="entr" presetSubtype="0" fill="hold" grpId="0" nodeType="afterEffect">
                                  <p:stCondLst>
                                    <p:cond delay="0"/>
                                  </p:stCondLst>
                                  <p:childTnLst>
                                    <p:set>
                                      <p:cBhvr>
                                        <p:cTn id="492" dur="1000">
                                          <p:stCondLst>
                                            <p:cond delay="0"/>
                                          </p:stCondLst>
                                        </p:cTn>
                                        <p:tgtEl>
                                          <p:spTgt spid="166"/>
                                        </p:tgtEl>
                                        <p:attrNameLst>
                                          <p:attrName>style.visibility</p:attrName>
                                        </p:attrNameLst>
                                      </p:cBhvr>
                                      <p:to>
                                        <p:strVal val="visible"/>
                                      </p:to>
                                    </p:set>
                                  </p:childTnLst>
                                </p:cTn>
                              </p:par>
                            </p:childTnLst>
                          </p:cTn>
                        </p:par>
                        <p:par>
                          <p:cTn id="493" fill="hold">
                            <p:stCondLst>
                              <p:cond delay="163000"/>
                            </p:stCondLst>
                            <p:childTnLst>
                              <p:par>
                                <p:cTn id="494" presetID="11" presetClass="entr" presetSubtype="0" fill="hold" grpId="0" nodeType="afterEffect">
                                  <p:stCondLst>
                                    <p:cond delay="0"/>
                                  </p:stCondLst>
                                  <p:childTnLst>
                                    <p:set>
                                      <p:cBhvr>
                                        <p:cTn id="495" dur="1000">
                                          <p:stCondLst>
                                            <p:cond delay="0"/>
                                          </p:stCondLst>
                                        </p:cTn>
                                        <p:tgtEl>
                                          <p:spTgt spid="167"/>
                                        </p:tgtEl>
                                        <p:attrNameLst>
                                          <p:attrName>style.visibility</p:attrName>
                                        </p:attrNameLst>
                                      </p:cBhvr>
                                      <p:to>
                                        <p:strVal val="visible"/>
                                      </p:to>
                                    </p:set>
                                  </p:childTnLst>
                                </p:cTn>
                              </p:par>
                            </p:childTnLst>
                          </p:cTn>
                        </p:par>
                        <p:par>
                          <p:cTn id="496" fill="hold">
                            <p:stCondLst>
                              <p:cond delay="164000"/>
                            </p:stCondLst>
                            <p:childTnLst>
                              <p:par>
                                <p:cTn id="497" presetID="11" presetClass="entr" presetSubtype="0" fill="hold" grpId="0" nodeType="afterEffect">
                                  <p:stCondLst>
                                    <p:cond delay="0"/>
                                  </p:stCondLst>
                                  <p:childTnLst>
                                    <p:set>
                                      <p:cBhvr>
                                        <p:cTn id="498" dur="1000">
                                          <p:stCondLst>
                                            <p:cond delay="0"/>
                                          </p:stCondLst>
                                        </p:cTn>
                                        <p:tgtEl>
                                          <p:spTgt spid="168"/>
                                        </p:tgtEl>
                                        <p:attrNameLst>
                                          <p:attrName>style.visibility</p:attrName>
                                        </p:attrNameLst>
                                      </p:cBhvr>
                                      <p:to>
                                        <p:strVal val="visible"/>
                                      </p:to>
                                    </p:set>
                                  </p:childTnLst>
                                </p:cTn>
                              </p:par>
                            </p:childTnLst>
                          </p:cTn>
                        </p:par>
                        <p:par>
                          <p:cTn id="499" fill="hold">
                            <p:stCondLst>
                              <p:cond delay="165000"/>
                            </p:stCondLst>
                            <p:childTnLst>
                              <p:par>
                                <p:cTn id="500" presetID="11" presetClass="entr" presetSubtype="0" fill="hold" grpId="0" nodeType="afterEffect">
                                  <p:stCondLst>
                                    <p:cond delay="0"/>
                                  </p:stCondLst>
                                  <p:childTnLst>
                                    <p:set>
                                      <p:cBhvr>
                                        <p:cTn id="501" dur="1000">
                                          <p:stCondLst>
                                            <p:cond delay="0"/>
                                          </p:stCondLst>
                                        </p:cTn>
                                        <p:tgtEl>
                                          <p:spTgt spid="169"/>
                                        </p:tgtEl>
                                        <p:attrNameLst>
                                          <p:attrName>style.visibility</p:attrName>
                                        </p:attrNameLst>
                                      </p:cBhvr>
                                      <p:to>
                                        <p:strVal val="visible"/>
                                      </p:to>
                                    </p:set>
                                  </p:childTnLst>
                                </p:cTn>
                              </p:par>
                            </p:childTnLst>
                          </p:cTn>
                        </p:par>
                        <p:par>
                          <p:cTn id="502" fill="hold">
                            <p:stCondLst>
                              <p:cond delay="166000"/>
                            </p:stCondLst>
                            <p:childTnLst>
                              <p:par>
                                <p:cTn id="503" presetID="11" presetClass="entr" presetSubtype="0" fill="hold" grpId="0" nodeType="afterEffect">
                                  <p:stCondLst>
                                    <p:cond delay="0"/>
                                  </p:stCondLst>
                                  <p:childTnLst>
                                    <p:set>
                                      <p:cBhvr>
                                        <p:cTn id="504" dur="1000">
                                          <p:stCondLst>
                                            <p:cond delay="0"/>
                                          </p:stCondLst>
                                        </p:cTn>
                                        <p:tgtEl>
                                          <p:spTgt spid="170"/>
                                        </p:tgtEl>
                                        <p:attrNameLst>
                                          <p:attrName>style.visibility</p:attrName>
                                        </p:attrNameLst>
                                      </p:cBhvr>
                                      <p:to>
                                        <p:strVal val="visible"/>
                                      </p:to>
                                    </p:set>
                                  </p:childTnLst>
                                </p:cTn>
                              </p:par>
                            </p:childTnLst>
                          </p:cTn>
                        </p:par>
                        <p:par>
                          <p:cTn id="505" fill="hold">
                            <p:stCondLst>
                              <p:cond delay="167000"/>
                            </p:stCondLst>
                            <p:childTnLst>
                              <p:par>
                                <p:cTn id="506" presetID="11" presetClass="entr" presetSubtype="0" fill="hold" grpId="0" nodeType="afterEffect">
                                  <p:stCondLst>
                                    <p:cond delay="0"/>
                                  </p:stCondLst>
                                  <p:childTnLst>
                                    <p:set>
                                      <p:cBhvr>
                                        <p:cTn id="507" dur="1000">
                                          <p:stCondLst>
                                            <p:cond delay="0"/>
                                          </p:stCondLst>
                                        </p:cTn>
                                        <p:tgtEl>
                                          <p:spTgt spid="171"/>
                                        </p:tgtEl>
                                        <p:attrNameLst>
                                          <p:attrName>style.visibility</p:attrName>
                                        </p:attrNameLst>
                                      </p:cBhvr>
                                      <p:to>
                                        <p:strVal val="visible"/>
                                      </p:to>
                                    </p:set>
                                  </p:childTnLst>
                                </p:cTn>
                              </p:par>
                            </p:childTnLst>
                          </p:cTn>
                        </p:par>
                        <p:par>
                          <p:cTn id="508" fill="hold">
                            <p:stCondLst>
                              <p:cond delay="168000"/>
                            </p:stCondLst>
                            <p:childTnLst>
                              <p:par>
                                <p:cTn id="509" presetID="11" presetClass="entr" presetSubtype="0" fill="hold" grpId="0" nodeType="afterEffect">
                                  <p:stCondLst>
                                    <p:cond delay="0"/>
                                  </p:stCondLst>
                                  <p:childTnLst>
                                    <p:set>
                                      <p:cBhvr>
                                        <p:cTn id="510" dur="1000">
                                          <p:stCondLst>
                                            <p:cond delay="0"/>
                                          </p:stCondLst>
                                        </p:cTn>
                                        <p:tgtEl>
                                          <p:spTgt spid="172"/>
                                        </p:tgtEl>
                                        <p:attrNameLst>
                                          <p:attrName>style.visibility</p:attrName>
                                        </p:attrNameLst>
                                      </p:cBhvr>
                                      <p:to>
                                        <p:strVal val="visible"/>
                                      </p:to>
                                    </p:set>
                                  </p:childTnLst>
                                </p:cTn>
                              </p:par>
                            </p:childTnLst>
                          </p:cTn>
                        </p:par>
                        <p:par>
                          <p:cTn id="511" fill="hold">
                            <p:stCondLst>
                              <p:cond delay="169000"/>
                            </p:stCondLst>
                            <p:childTnLst>
                              <p:par>
                                <p:cTn id="512" presetID="11" presetClass="entr" presetSubtype="0" fill="hold" grpId="0" nodeType="afterEffect">
                                  <p:stCondLst>
                                    <p:cond delay="0"/>
                                  </p:stCondLst>
                                  <p:childTnLst>
                                    <p:set>
                                      <p:cBhvr>
                                        <p:cTn id="513" dur="1000">
                                          <p:stCondLst>
                                            <p:cond delay="0"/>
                                          </p:stCondLst>
                                        </p:cTn>
                                        <p:tgtEl>
                                          <p:spTgt spid="173"/>
                                        </p:tgtEl>
                                        <p:attrNameLst>
                                          <p:attrName>style.visibility</p:attrName>
                                        </p:attrNameLst>
                                      </p:cBhvr>
                                      <p:to>
                                        <p:strVal val="visible"/>
                                      </p:to>
                                    </p:set>
                                  </p:childTnLst>
                                </p:cTn>
                              </p:par>
                            </p:childTnLst>
                          </p:cTn>
                        </p:par>
                        <p:par>
                          <p:cTn id="514" fill="hold">
                            <p:stCondLst>
                              <p:cond delay="170000"/>
                            </p:stCondLst>
                            <p:childTnLst>
                              <p:par>
                                <p:cTn id="515" presetID="11" presetClass="entr" presetSubtype="0" fill="hold" grpId="0" nodeType="afterEffect">
                                  <p:stCondLst>
                                    <p:cond delay="0"/>
                                  </p:stCondLst>
                                  <p:childTnLst>
                                    <p:set>
                                      <p:cBhvr>
                                        <p:cTn id="516" dur="1000">
                                          <p:stCondLst>
                                            <p:cond delay="0"/>
                                          </p:stCondLst>
                                        </p:cTn>
                                        <p:tgtEl>
                                          <p:spTgt spid="174"/>
                                        </p:tgtEl>
                                        <p:attrNameLst>
                                          <p:attrName>style.visibility</p:attrName>
                                        </p:attrNameLst>
                                      </p:cBhvr>
                                      <p:to>
                                        <p:strVal val="visible"/>
                                      </p:to>
                                    </p:set>
                                  </p:childTnLst>
                                </p:cTn>
                              </p:par>
                            </p:childTnLst>
                          </p:cTn>
                        </p:par>
                        <p:par>
                          <p:cTn id="517" fill="hold">
                            <p:stCondLst>
                              <p:cond delay="171000"/>
                            </p:stCondLst>
                            <p:childTnLst>
                              <p:par>
                                <p:cTn id="518" presetID="11" presetClass="entr" presetSubtype="0" fill="hold" grpId="0" nodeType="afterEffect">
                                  <p:stCondLst>
                                    <p:cond delay="0"/>
                                  </p:stCondLst>
                                  <p:childTnLst>
                                    <p:set>
                                      <p:cBhvr>
                                        <p:cTn id="519" dur="1000">
                                          <p:stCondLst>
                                            <p:cond delay="0"/>
                                          </p:stCondLst>
                                        </p:cTn>
                                        <p:tgtEl>
                                          <p:spTgt spid="175"/>
                                        </p:tgtEl>
                                        <p:attrNameLst>
                                          <p:attrName>style.visibility</p:attrName>
                                        </p:attrNameLst>
                                      </p:cBhvr>
                                      <p:to>
                                        <p:strVal val="visible"/>
                                      </p:to>
                                    </p:set>
                                  </p:childTnLst>
                                </p:cTn>
                              </p:par>
                            </p:childTnLst>
                          </p:cTn>
                        </p:par>
                        <p:par>
                          <p:cTn id="520" fill="hold">
                            <p:stCondLst>
                              <p:cond delay="172000"/>
                            </p:stCondLst>
                            <p:childTnLst>
                              <p:par>
                                <p:cTn id="521" presetID="11" presetClass="entr" presetSubtype="0" fill="hold" grpId="0" nodeType="afterEffect">
                                  <p:stCondLst>
                                    <p:cond delay="0"/>
                                  </p:stCondLst>
                                  <p:childTnLst>
                                    <p:set>
                                      <p:cBhvr>
                                        <p:cTn id="522" dur="1000">
                                          <p:stCondLst>
                                            <p:cond delay="0"/>
                                          </p:stCondLst>
                                        </p:cTn>
                                        <p:tgtEl>
                                          <p:spTgt spid="176"/>
                                        </p:tgtEl>
                                        <p:attrNameLst>
                                          <p:attrName>style.visibility</p:attrName>
                                        </p:attrNameLst>
                                      </p:cBhvr>
                                      <p:to>
                                        <p:strVal val="visible"/>
                                      </p:to>
                                    </p:set>
                                  </p:childTnLst>
                                </p:cTn>
                              </p:par>
                            </p:childTnLst>
                          </p:cTn>
                        </p:par>
                        <p:par>
                          <p:cTn id="523" fill="hold">
                            <p:stCondLst>
                              <p:cond delay="173000"/>
                            </p:stCondLst>
                            <p:childTnLst>
                              <p:par>
                                <p:cTn id="524" presetID="11" presetClass="entr" presetSubtype="0" fill="hold" grpId="0" nodeType="afterEffect">
                                  <p:stCondLst>
                                    <p:cond delay="0"/>
                                  </p:stCondLst>
                                  <p:childTnLst>
                                    <p:set>
                                      <p:cBhvr>
                                        <p:cTn id="525" dur="1000">
                                          <p:stCondLst>
                                            <p:cond delay="0"/>
                                          </p:stCondLst>
                                        </p:cTn>
                                        <p:tgtEl>
                                          <p:spTgt spid="177"/>
                                        </p:tgtEl>
                                        <p:attrNameLst>
                                          <p:attrName>style.visibility</p:attrName>
                                        </p:attrNameLst>
                                      </p:cBhvr>
                                      <p:to>
                                        <p:strVal val="visible"/>
                                      </p:to>
                                    </p:set>
                                  </p:childTnLst>
                                </p:cTn>
                              </p:par>
                            </p:childTnLst>
                          </p:cTn>
                        </p:par>
                        <p:par>
                          <p:cTn id="526" fill="hold">
                            <p:stCondLst>
                              <p:cond delay="174000"/>
                            </p:stCondLst>
                            <p:childTnLst>
                              <p:par>
                                <p:cTn id="527" presetID="11" presetClass="entr" presetSubtype="0" fill="hold" grpId="0" nodeType="afterEffect">
                                  <p:stCondLst>
                                    <p:cond delay="0"/>
                                  </p:stCondLst>
                                  <p:childTnLst>
                                    <p:set>
                                      <p:cBhvr>
                                        <p:cTn id="528" dur="1000">
                                          <p:stCondLst>
                                            <p:cond delay="0"/>
                                          </p:stCondLst>
                                        </p:cTn>
                                        <p:tgtEl>
                                          <p:spTgt spid="178"/>
                                        </p:tgtEl>
                                        <p:attrNameLst>
                                          <p:attrName>style.visibility</p:attrName>
                                        </p:attrNameLst>
                                      </p:cBhvr>
                                      <p:to>
                                        <p:strVal val="visible"/>
                                      </p:to>
                                    </p:set>
                                  </p:childTnLst>
                                </p:cTn>
                              </p:par>
                            </p:childTnLst>
                          </p:cTn>
                        </p:par>
                        <p:par>
                          <p:cTn id="529" fill="hold">
                            <p:stCondLst>
                              <p:cond delay="175000"/>
                            </p:stCondLst>
                            <p:childTnLst>
                              <p:par>
                                <p:cTn id="530" presetID="11" presetClass="entr" presetSubtype="0" fill="hold" grpId="0" nodeType="afterEffect">
                                  <p:stCondLst>
                                    <p:cond delay="0"/>
                                  </p:stCondLst>
                                  <p:childTnLst>
                                    <p:set>
                                      <p:cBhvr>
                                        <p:cTn id="531" dur="1000">
                                          <p:stCondLst>
                                            <p:cond delay="0"/>
                                          </p:stCondLst>
                                        </p:cTn>
                                        <p:tgtEl>
                                          <p:spTgt spid="179"/>
                                        </p:tgtEl>
                                        <p:attrNameLst>
                                          <p:attrName>style.visibility</p:attrName>
                                        </p:attrNameLst>
                                      </p:cBhvr>
                                      <p:to>
                                        <p:strVal val="visible"/>
                                      </p:to>
                                    </p:set>
                                  </p:childTnLst>
                                </p:cTn>
                              </p:par>
                            </p:childTnLst>
                          </p:cTn>
                        </p:par>
                        <p:par>
                          <p:cTn id="532" fill="hold">
                            <p:stCondLst>
                              <p:cond delay="176000"/>
                            </p:stCondLst>
                            <p:childTnLst>
                              <p:par>
                                <p:cTn id="533" presetID="11" presetClass="entr" presetSubtype="0" fill="hold" grpId="0" nodeType="afterEffect">
                                  <p:stCondLst>
                                    <p:cond delay="0"/>
                                  </p:stCondLst>
                                  <p:childTnLst>
                                    <p:set>
                                      <p:cBhvr>
                                        <p:cTn id="534" dur="1000">
                                          <p:stCondLst>
                                            <p:cond delay="0"/>
                                          </p:stCondLst>
                                        </p:cTn>
                                        <p:tgtEl>
                                          <p:spTgt spid="180"/>
                                        </p:tgtEl>
                                        <p:attrNameLst>
                                          <p:attrName>style.visibility</p:attrName>
                                        </p:attrNameLst>
                                      </p:cBhvr>
                                      <p:to>
                                        <p:strVal val="visible"/>
                                      </p:to>
                                    </p:set>
                                  </p:childTnLst>
                                </p:cTn>
                              </p:par>
                            </p:childTnLst>
                          </p:cTn>
                        </p:par>
                        <p:par>
                          <p:cTn id="535" fill="hold">
                            <p:stCondLst>
                              <p:cond delay="177000"/>
                            </p:stCondLst>
                            <p:childTnLst>
                              <p:par>
                                <p:cTn id="536" presetID="11" presetClass="entr" presetSubtype="0" fill="hold" grpId="0" nodeType="afterEffect">
                                  <p:stCondLst>
                                    <p:cond delay="0"/>
                                  </p:stCondLst>
                                  <p:childTnLst>
                                    <p:set>
                                      <p:cBhvr>
                                        <p:cTn id="537" dur="1000">
                                          <p:stCondLst>
                                            <p:cond delay="0"/>
                                          </p:stCondLst>
                                        </p:cTn>
                                        <p:tgtEl>
                                          <p:spTgt spid="181"/>
                                        </p:tgtEl>
                                        <p:attrNameLst>
                                          <p:attrName>style.visibility</p:attrName>
                                        </p:attrNameLst>
                                      </p:cBhvr>
                                      <p:to>
                                        <p:strVal val="visible"/>
                                      </p:to>
                                    </p:set>
                                  </p:childTnLst>
                                </p:cTn>
                              </p:par>
                            </p:childTnLst>
                          </p:cTn>
                        </p:par>
                        <p:par>
                          <p:cTn id="538" fill="hold">
                            <p:stCondLst>
                              <p:cond delay="178000"/>
                            </p:stCondLst>
                            <p:childTnLst>
                              <p:par>
                                <p:cTn id="539" presetID="11" presetClass="entr" presetSubtype="0" fill="hold" grpId="0" nodeType="afterEffect">
                                  <p:stCondLst>
                                    <p:cond delay="0"/>
                                  </p:stCondLst>
                                  <p:childTnLst>
                                    <p:set>
                                      <p:cBhvr>
                                        <p:cTn id="540" dur="1000">
                                          <p:stCondLst>
                                            <p:cond delay="0"/>
                                          </p:stCondLst>
                                        </p:cTn>
                                        <p:tgtEl>
                                          <p:spTgt spid="182"/>
                                        </p:tgtEl>
                                        <p:attrNameLst>
                                          <p:attrName>style.visibility</p:attrName>
                                        </p:attrNameLst>
                                      </p:cBhvr>
                                      <p:to>
                                        <p:strVal val="visible"/>
                                      </p:to>
                                    </p:set>
                                  </p:childTnLst>
                                </p:cTn>
                              </p:par>
                            </p:childTnLst>
                          </p:cTn>
                        </p:par>
                        <p:par>
                          <p:cTn id="541" fill="hold">
                            <p:stCondLst>
                              <p:cond delay="179000"/>
                            </p:stCondLst>
                            <p:childTnLst>
                              <p:par>
                                <p:cTn id="542" presetID="11" presetClass="entr" presetSubtype="0" fill="hold" grpId="0" nodeType="afterEffect">
                                  <p:stCondLst>
                                    <p:cond delay="0"/>
                                  </p:stCondLst>
                                  <p:childTnLst>
                                    <p:set>
                                      <p:cBhvr>
                                        <p:cTn id="543" dur="1000">
                                          <p:stCondLst>
                                            <p:cond delay="0"/>
                                          </p:stCondLst>
                                        </p:cTn>
                                        <p:tgtEl>
                                          <p:spTgt spid="183"/>
                                        </p:tgtEl>
                                        <p:attrNameLst>
                                          <p:attrName>style.visibility</p:attrName>
                                        </p:attrNameLst>
                                      </p:cBhvr>
                                      <p:to>
                                        <p:strVal val="visible"/>
                                      </p:to>
                                    </p:set>
                                  </p:childTnLst>
                                </p:cTn>
                              </p:par>
                            </p:childTnLst>
                          </p:cTn>
                        </p:par>
                        <p:par>
                          <p:cTn id="544" fill="hold">
                            <p:stCondLst>
                              <p:cond delay="180000"/>
                            </p:stCondLst>
                            <p:childTnLst>
                              <p:par>
                                <p:cTn id="545" presetID="11" presetClass="entr" presetSubtype="0" fill="hold" grpId="0" nodeType="afterEffect">
                                  <p:stCondLst>
                                    <p:cond delay="0"/>
                                  </p:stCondLst>
                                  <p:childTnLst>
                                    <p:set>
                                      <p:cBhvr>
                                        <p:cTn id="546" dur="1000">
                                          <p:stCondLst>
                                            <p:cond delay="0"/>
                                          </p:stCondLst>
                                        </p:cTn>
                                        <p:tgtEl>
                                          <p:spTgt spid="184"/>
                                        </p:tgtEl>
                                        <p:attrNameLst>
                                          <p:attrName>style.visibility</p:attrName>
                                        </p:attrNameLst>
                                      </p:cBhvr>
                                      <p:to>
                                        <p:strVal val="visible"/>
                                      </p:to>
                                    </p:set>
                                  </p:childTnLst>
                                </p:cTn>
                              </p:par>
                            </p:childTnLst>
                          </p:cTn>
                        </p:par>
                        <p:par>
                          <p:cTn id="547" fill="hold">
                            <p:stCondLst>
                              <p:cond delay="181000"/>
                            </p:stCondLst>
                            <p:childTnLst>
                              <p:par>
                                <p:cTn id="548" presetID="11" presetClass="entr" presetSubtype="0" fill="hold" grpId="0" nodeType="afterEffect">
                                  <p:stCondLst>
                                    <p:cond delay="0"/>
                                  </p:stCondLst>
                                  <p:childTnLst>
                                    <p:set>
                                      <p:cBhvr>
                                        <p:cTn id="549" dur="1000">
                                          <p:stCondLst>
                                            <p:cond delay="0"/>
                                          </p:stCondLst>
                                        </p:cTn>
                                        <p:tgtEl>
                                          <p:spTgt spid="185"/>
                                        </p:tgtEl>
                                        <p:attrNameLst>
                                          <p:attrName>style.visibility</p:attrName>
                                        </p:attrNameLst>
                                      </p:cBhvr>
                                      <p:to>
                                        <p:strVal val="visible"/>
                                      </p:to>
                                    </p:set>
                                  </p:childTnLst>
                                </p:cTn>
                              </p:par>
                            </p:childTnLst>
                          </p:cTn>
                        </p:par>
                        <p:par>
                          <p:cTn id="550" fill="hold">
                            <p:stCondLst>
                              <p:cond delay="182000"/>
                            </p:stCondLst>
                            <p:childTnLst>
                              <p:par>
                                <p:cTn id="551" presetID="11" presetClass="entr" presetSubtype="0" fill="hold" grpId="0" nodeType="afterEffect">
                                  <p:stCondLst>
                                    <p:cond delay="0"/>
                                  </p:stCondLst>
                                  <p:childTnLst>
                                    <p:set>
                                      <p:cBhvr>
                                        <p:cTn id="552" dur="1000">
                                          <p:stCondLst>
                                            <p:cond delay="0"/>
                                          </p:stCondLst>
                                        </p:cTn>
                                        <p:tgtEl>
                                          <p:spTgt spid="186"/>
                                        </p:tgtEl>
                                        <p:attrNameLst>
                                          <p:attrName>style.visibility</p:attrName>
                                        </p:attrNameLst>
                                      </p:cBhvr>
                                      <p:to>
                                        <p:strVal val="visible"/>
                                      </p:to>
                                    </p:set>
                                  </p:childTnLst>
                                </p:cTn>
                              </p:par>
                            </p:childTnLst>
                          </p:cTn>
                        </p:par>
                        <p:par>
                          <p:cTn id="553" fill="hold">
                            <p:stCondLst>
                              <p:cond delay="183000"/>
                            </p:stCondLst>
                            <p:childTnLst>
                              <p:par>
                                <p:cTn id="554" presetID="11" presetClass="entr" presetSubtype="0" fill="hold" grpId="0" nodeType="afterEffect">
                                  <p:stCondLst>
                                    <p:cond delay="0"/>
                                  </p:stCondLst>
                                  <p:childTnLst>
                                    <p:set>
                                      <p:cBhvr>
                                        <p:cTn id="555" dur="1000">
                                          <p:stCondLst>
                                            <p:cond delay="0"/>
                                          </p:stCondLst>
                                        </p:cTn>
                                        <p:tgtEl>
                                          <p:spTgt spid="187"/>
                                        </p:tgtEl>
                                        <p:attrNameLst>
                                          <p:attrName>style.visibility</p:attrName>
                                        </p:attrNameLst>
                                      </p:cBhvr>
                                      <p:to>
                                        <p:strVal val="visible"/>
                                      </p:to>
                                    </p:set>
                                  </p:childTnLst>
                                </p:cTn>
                              </p:par>
                            </p:childTnLst>
                          </p:cTn>
                        </p:par>
                        <p:par>
                          <p:cTn id="556" fill="hold">
                            <p:stCondLst>
                              <p:cond delay="184000"/>
                            </p:stCondLst>
                            <p:childTnLst>
                              <p:par>
                                <p:cTn id="557" presetID="11" presetClass="entr" presetSubtype="0" fill="hold" grpId="0" nodeType="afterEffect">
                                  <p:stCondLst>
                                    <p:cond delay="0"/>
                                  </p:stCondLst>
                                  <p:childTnLst>
                                    <p:set>
                                      <p:cBhvr>
                                        <p:cTn id="558" dur="1000">
                                          <p:stCondLst>
                                            <p:cond delay="0"/>
                                          </p:stCondLst>
                                        </p:cTn>
                                        <p:tgtEl>
                                          <p:spTgt spid="188"/>
                                        </p:tgtEl>
                                        <p:attrNameLst>
                                          <p:attrName>style.visibility</p:attrName>
                                        </p:attrNameLst>
                                      </p:cBhvr>
                                      <p:to>
                                        <p:strVal val="visible"/>
                                      </p:to>
                                    </p:set>
                                  </p:childTnLst>
                                </p:cTn>
                              </p:par>
                            </p:childTnLst>
                          </p:cTn>
                        </p:par>
                        <p:par>
                          <p:cTn id="559" fill="hold">
                            <p:stCondLst>
                              <p:cond delay="185000"/>
                            </p:stCondLst>
                            <p:childTnLst>
                              <p:par>
                                <p:cTn id="560" presetID="11" presetClass="entr" presetSubtype="0" fill="hold" grpId="0" nodeType="afterEffect">
                                  <p:stCondLst>
                                    <p:cond delay="0"/>
                                  </p:stCondLst>
                                  <p:childTnLst>
                                    <p:set>
                                      <p:cBhvr>
                                        <p:cTn id="561" dur="1000">
                                          <p:stCondLst>
                                            <p:cond delay="0"/>
                                          </p:stCondLst>
                                        </p:cTn>
                                        <p:tgtEl>
                                          <p:spTgt spid="189"/>
                                        </p:tgtEl>
                                        <p:attrNameLst>
                                          <p:attrName>style.visibility</p:attrName>
                                        </p:attrNameLst>
                                      </p:cBhvr>
                                      <p:to>
                                        <p:strVal val="visible"/>
                                      </p:to>
                                    </p:set>
                                  </p:childTnLst>
                                </p:cTn>
                              </p:par>
                            </p:childTnLst>
                          </p:cTn>
                        </p:par>
                        <p:par>
                          <p:cTn id="562" fill="hold">
                            <p:stCondLst>
                              <p:cond delay="186000"/>
                            </p:stCondLst>
                            <p:childTnLst>
                              <p:par>
                                <p:cTn id="563" presetID="11" presetClass="entr" presetSubtype="0" fill="hold" grpId="0" nodeType="afterEffect">
                                  <p:stCondLst>
                                    <p:cond delay="0"/>
                                  </p:stCondLst>
                                  <p:childTnLst>
                                    <p:set>
                                      <p:cBhvr>
                                        <p:cTn id="564" dur="1000">
                                          <p:stCondLst>
                                            <p:cond delay="0"/>
                                          </p:stCondLst>
                                        </p:cTn>
                                        <p:tgtEl>
                                          <p:spTgt spid="190"/>
                                        </p:tgtEl>
                                        <p:attrNameLst>
                                          <p:attrName>style.visibility</p:attrName>
                                        </p:attrNameLst>
                                      </p:cBhvr>
                                      <p:to>
                                        <p:strVal val="visible"/>
                                      </p:to>
                                    </p:set>
                                  </p:childTnLst>
                                </p:cTn>
                              </p:par>
                            </p:childTnLst>
                          </p:cTn>
                        </p:par>
                        <p:par>
                          <p:cTn id="565" fill="hold">
                            <p:stCondLst>
                              <p:cond delay="187000"/>
                            </p:stCondLst>
                            <p:childTnLst>
                              <p:par>
                                <p:cTn id="566" presetID="11" presetClass="entr" presetSubtype="0" fill="hold" grpId="0" nodeType="afterEffect">
                                  <p:stCondLst>
                                    <p:cond delay="0"/>
                                  </p:stCondLst>
                                  <p:childTnLst>
                                    <p:set>
                                      <p:cBhvr>
                                        <p:cTn id="567" dur="1000">
                                          <p:stCondLst>
                                            <p:cond delay="0"/>
                                          </p:stCondLst>
                                        </p:cTn>
                                        <p:tgtEl>
                                          <p:spTgt spid="191"/>
                                        </p:tgtEl>
                                        <p:attrNameLst>
                                          <p:attrName>style.visibility</p:attrName>
                                        </p:attrNameLst>
                                      </p:cBhvr>
                                      <p:to>
                                        <p:strVal val="visible"/>
                                      </p:to>
                                    </p:set>
                                  </p:childTnLst>
                                </p:cTn>
                              </p:par>
                            </p:childTnLst>
                          </p:cTn>
                        </p:par>
                        <p:par>
                          <p:cTn id="568" fill="hold">
                            <p:stCondLst>
                              <p:cond delay="188000"/>
                            </p:stCondLst>
                            <p:childTnLst>
                              <p:par>
                                <p:cTn id="569" presetID="11" presetClass="entr" presetSubtype="0" fill="hold" grpId="0" nodeType="afterEffect">
                                  <p:stCondLst>
                                    <p:cond delay="0"/>
                                  </p:stCondLst>
                                  <p:childTnLst>
                                    <p:set>
                                      <p:cBhvr>
                                        <p:cTn id="570" dur="1000">
                                          <p:stCondLst>
                                            <p:cond delay="0"/>
                                          </p:stCondLst>
                                        </p:cTn>
                                        <p:tgtEl>
                                          <p:spTgt spid="192"/>
                                        </p:tgtEl>
                                        <p:attrNameLst>
                                          <p:attrName>style.visibility</p:attrName>
                                        </p:attrNameLst>
                                      </p:cBhvr>
                                      <p:to>
                                        <p:strVal val="visible"/>
                                      </p:to>
                                    </p:set>
                                  </p:childTnLst>
                                </p:cTn>
                              </p:par>
                            </p:childTnLst>
                          </p:cTn>
                        </p:par>
                        <p:par>
                          <p:cTn id="571" fill="hold">
                            <p:stCondLst>
                              <p:cond delay="189000"/>
                            </p:stCondLst>
                            <p:childTnLst>
                              <p:par>
                                <p:cTn id="572" presetID="11" presetClass="entr" presetSubtype="0" fill="hold" grpId="0" nodeType="afterEffect">
                                  <p:stCondLst>
                                    <p:cond delay="0"/>
                                  </p:stCondLst>
                                  <p:childTnLst>
                                    <p:set>
                                      <p:cBhvr>
                                        <p:cTn id="573" dur="1000">
                                          <p:stCondLst>
                                            <p:cond delay="0"/>
                                          </p:stCondLst>
                                        </p:cTn>
                                        <p:tgtEl>
                                          <p:spTgt spid="193"/>
                                        </p:tgtEl>
                                        <p:attrNameLst>
                                          <p:attrName>style.visibility</p:attrName>
                                        </p:attrNameLst>
                                      </p:cBhvr>
                                      <p:to>
                                        <p:strVal val="visible"/>
                                      </p:to>
                                    </p:set>
                                  </p:childTnLst>
                                </p:cTn>
                              </p:par>
                            </p:childTnLst>
                          </p:cTn>
                        </p:par>
                        <p:par>
                          <p:cTn id="574" fill="hold">
                            <p:stCondLst>
                              <p:cond delay="190000"/>
                            </p:stCondLst>
                            <p:childTnLst>
                              <p:par>
                                <p:cTn id="575" presetID="11" presetClass="entr" presetSubtype="0" fill="hold" grpId="0" nodeType="afterEffect">
                                  <p:stCondLst>
                                    <p:cond delay="0"/>
                                  </p:stCondLst>
                                  <p:childTnLst>
                                    <p:set>
                                      <p:cBhvr>
                                        <p:cTn id="576" dur="1000">
                                          <p:stCondLst>
                                            <p:cond delay="0"/>
                                          </p:stCondLst>
                                        </p:cTn>
                                        <p:tgtEl>
                                          <p:spTgt spid="194"/>
                                        </p:tgtEl>
                                        <p:attrNameLst>
                                          <p:attrName>style.visibility</p:attrName>
                                        </p:attrNameLst>
                                      </p:cBhvr>
                                      <p:to>
                                        <p:strVal val="visible"/>
                                      </p:to>
                                    </p:set>
                                  </p:childTnLst>
                                </p:cTn>
                              </p:par>
                            </p:childTnLst>
                          </p:cTn>
                        </p:par>
                        <p:par>
                          <p:cTn id="577" fill="hold">
                            <p:stCondLst>
                              <p:cond delay="191000"/>
                            </p:stCondLst>
                            <p:childTnLst>
                              <p:par>
                                <p:cTn id="578" presetID="11" presetClass="entr" presetSubtype="0" fill="hold" grpId="0" nodeType="afterEffect">
                                  <p:stCondLst>
                                    <p:cond delay="0"/>
                                  </p:stCondLst>
                                  <p:childTnLst>
                                    <p:set>
                                      <p:cBhvr>
                                        <p:cTn id="579" dur="1000">
                                          <p:stCondLst>
                                            <p:cond delay="0"/>
                                          </p:stCondLst>
                                        </p:cTn>
                                        <p:tgtEl>
                                          <p:spTgt spid="195"/>
                                        </p:tgtEl>
                                        <p:attrNameLst>
                                          <p:attrName>style.visibility</p:attrName>
                                        </p:attrNameLst>
                                      </p:cBhvr>
                                      <p:to>
                                        <p:strVal val="visible"/>
                                      </p:to>
                                    </p:set>
                                  </p:childTnLst>
                                </p:cTn>
                              </p:par>
                            </p:childTnLst>
                          </p:cTn>
                        </p:par>
                        <p:par>
                          <p:cTn id="580" fill="hold">
                            <p:stCondLst>
                              <p:cond delay="192000"/>
                            </p:stCondLst>
                            <p:childTnLst>
                              <p:par>
                                <p:cTn id="581" presetID="11" presetClass="entr" presetSubtype="0" fill="hold" grpId="0" nodeType="afterEffect">
                                  <p:stCondLst>
                                    <p:cond delay="0"/>
                                  </p:stCondLst>
                                  <p:childTnLst>
                                    <p:set>
                                      <p:cBhvr>
                                        <p:cTn id="582" dur="1000">
                                          <p:stCondLst>
                                            <p:cond delay="0"/>
                                          </p:stCondLst>
                                        </p:cTn>
                                        <p:tgtEl>
                                          <p:spTgt spid="196"/>
                                        </p:tgtEl>
                                        <p:attrNameLst>
                                          <p:attrName>style.visibility</p:attrName>
                                        </p:attrNameLst>
                                      </p:cBhvr>
                                      <p:to>
                                        <p:strVal val="visible"/>
                                      </p:to>
                                    </p:set>
                                  </p:childTnLst>
                                </p:cTn>
                              </p:par>
                            </p:childTnLst>
                          </p:cTn>
                        </p:par>
                        <p:par>
                          <p:cTn id="583" fill="hold">
                            <p:stCondLst>
                              <p:cond delay="193000"/>
                            </p:stCondLst>
                            <p:childTnLst>
                              <p:par>
                                <p:cTn id="584" presetID="11" presetClass="entr" presetSubtype="0" fill="hold" grpId="0" nodeType="afterEffect">
                                  <p:stCondLst>
                                    <p:cond delay="0"/>
                                  </p:stCondLst>
                                  <p:childTnLst>
                                    <p:set>
                                      <p:cBhvr>
                                        <p:cTn id="585" dur="1000">
                                          <p:stCondLst>
                                            <p:cond delay="0"/>
                                          </p:stCondLst>
                                        </p:cTn>
                                        <p:tgtEl>
                                          <p:spTgt spid="197"/>
                                        </p:tgtEl>
                                        <p:attrNameLst>
                                          <p:attrName>style.visibility</p:attrName>
                                        </p:attrNameLst>
                                      </p:cBhvr>
                                      <p:to>
                                        <p:strVal val="visible"/>
                                      </p:to>
                                    </p:set>
                                  </p:childTnLst>
                                </p:cTn>
                              </p:par>
                            </p:childTnLst>
                          </p:cTn>
                        </p:par>
                        <p:par>
                          <p:cTn id="586" fill="hold">
                            <p:stCondLst>
                              <p:cond delay="194000"/>
                            </p:stCondLst>
                            <p:childTnLst>
                              <p:par>
                                <p:cTn id="587" presetID="11" presetClass="entr" presetSubtype="0" fill="hold" grpId="0" nodeType="afterEffect">
                                  <p:stCondLst>
                                    <p:cond delay="0"/>
                                  </p:stCondLst>
                                  <p:childTnLst>
                                    <p:set>
                                      <p:cBhvr>
                                        <p:cTn id="588" dur="1000">
                                          <p:stCondLst>
                                            <p:cond delay="0"/>
                                          </p:stCondLst>
                                        </p:cTn>
                                        <p:tgtEl>
                                          <p:spTgt spid="198"/>
                                        </p:tgtEl>
                                        <p:attrNameLst>
                                          <p:attrName>style.visibility</p:attrName>
                                        </p:attrNameLst>
                                      </p:cBhvr>
                                      <p:to>
                                        <p:strVal val="visible"/>
                                      </p:to>
                                    </p:set>
                                  </p:childTnLst>
                                </p:cTn>
                              </p:par>
                            </p:childTnLst>
                          </p:cTn>
                        </p:par>
                        <p:par>
                          <p:cTn id="589" fill="hold">
                            <p:stCondLst>
                              <p:cond delay="195000"/>
                            </p:stCondLst>
                            <p:childTnLst>
                              <p:par>
                                <p:cTn id="590" presetID="11" presetClass="entr" presetSubtype="0" fill="hold" grpId="0" nodeType="afterEffect">
                                  <p:stCondLst>
                                    <p:cond delay="0"/>
                                  </p:stCondLst>
                                  <p:childTnLst>
                                    <p:set>
                                      <p:cBhvr>
                                        <p:cTn id="591" dur="1000">
                                          <p:stCondLst>
                                            <p:cond delay="0"/>
                                          </p:stCondLst>
                                        </p:cTn>
                                        <p:tgtEl>
                                          <p:spTgt spid="199"/>
                                        </p:tgtEl>
                                        <p:attrNameLst>
                                          <p:attrName>style.visibility</p:attrName>
                                        </p:attrNameLst>
                                      </p:cBhvr>
                                      <p:to>
                                        <p:strVal val="visible"/>
                                      </p:to>
                                    </p:set>
                                  </p:childTnLst>
                                </p:cTn>
                              </p:par>
                            </p:childTnLst>
                          </p:cTn>
                        </p:par>
                        <p:par>
                          <p:cTn id="592" fill="hold">
                            <p:stCondLst>
                              <p:cond delay="196000"/>
                            </p:stCondLst>
                            <p:childTnLst>
                              <p:par>
                                <p:cTn id="593" presetID="11" presetClass="entr" presetSubtype="0" fill="hold" grpId="0" nodeType="afterEffect">
                                  <p:stCondLst>
                                    <p:cond delay="0"/>
                                  </p:stCondLst>
                                  <p:childTnLst>
                                    <p:set>
                                      <p:cBhvr>
                                        <p:cTn id="594" dur="1000">
                                          <p:stCondLst>
                                            <p:cond delay="0"/>
                                          </p:stCondLst>
                                        </p:cTn>
                                        <p:tgtEl>
                                          <p:spTgt spid="200"/>
                                        </p:tgtEl>
                                        <p:attrNameLst>
                                          <p:attrName>style.visibility</p:attrName>
                                        </p:attrNameLst>
                                      </p:cBhvr>
                                      <p:to>
                                        <p:strVal val="visible"/>
                                      </p:to>
                                    </p:set>
                                  </p:childTnLst>
                                </p:cTn>
                              </p:par>
                            </p:childTnLst>
                          </p:cTn>
                        </p:par>
                        <p:par>
                          <p:cTn id="595" fill="hold">
                            <p:stCondLst>
                              <p:cond delay="197000"/>
                            </p:stCondLst>
                            <p:childTnLst>
                              <p:par>
                                <p:cTn id="596" presetID="11" presetClass="entr" presetSubtype="0" fill="hold" grpId="0" nodeType="afterEffect">
                                  <p:stCondLst>
                                    <p:cond delay="0"/>
                                  </p:stCondLst>
                                  <p:childTnLst>
                                    <p:set>
                                      <p:cBhvr>
                                        <p:cTn id="597" dur="1000">
                                          <p:stCondLst>
                                            <p:cond delay="0"/>
                                          </p:stCondLst>
                                        </p:cTn>
                                        <p:tgtEl>
                                          <p:spTgt spid="201"/>
                                        </p:tgtEl>
                                        <p:attrNameLst>
                                          <p:attrName>style.visibility</p:attrName>
                                        </p:attrNameLst>
                                      </p:cBhvr>
                                      <p:to>
                                        <p:strVal val="visible"/>
                                      </p:to>
                                    </p:set>
                                  </p:childTnLst>
                                </p:cTn>
                              </p:par>
                            </p:childTnLst>
                          </p:cTn>
                        </p:par>
                        <p:par>
                          <p:cTn id="598" fill="hold">
                            <p:stCondLst>
                              <p:cond delay="198000"/>
                            </p:stCondLst>
                            <p:childTnLst>
                              <p:par>
                                <p:cTn id="599" presetID="11" presetClass="entr" presetSubtype="0" fill="hold" grpId="0" nodeType="afterEffect">
                                  <p:stCondLst>
                                    <p:cond delay="0"/>
                                  </p:stCondLst>
                                  <p:childTnLst>
                                    <p:set>
                                      <p:cBhvr>
                                        <p:cTn id="600" dur="1000">
                                          <p:stCondLst>
                                            <p:cond delay="0"/>
                                          </p:stCondLst>
                                        </p:cTn>
                                        <p:tgtEl>
                                          <p:spTgt spid="202"/>
                                        </p:tgtEl>
                                        <p:attrNameLst>
                                          <p:attrName>style.visibility</p:attrName>
                                        </p:attrNameLst>
                                      </p:cBhvr>
                                      <p:to>
                                        <p:strVal val="visible"/>
                                      </p:to>
                                    </p:set>
                                  </p:childTnLst>
                                </p:cTn>
                              </p:par>
                            </p:childTnLst>
                          </p:cTn>
                        </p:par>
                        <p:par>
                          <p:cTn id="601" fill="hold">
                            <p:stCondLst>
                              <p:cond delay="199000"/>
                            </p:stCondLst>
                            <p:childTnLst>
                              <p:par>
                                <p:cTn id="602" presetID="11" presetClass="entr" presetSubtype="0" fill="hold" grpId="0" nodeType="afterEffect">
                                  <p:stCondLst>
                                    <p:cond delay="0"/>
                                  </p:stCondLst>
                                  <p:childTnLst>
                                    <p:set>
                                      <p:cBhvr>
                                        <p:cTn id="603" dur="1000">
                                          <p:stCondLst>
                                            <p:cond delay="0"/>
                                          </p:stCondLst>
                                        </p:cTn>
                                        <p:tgtEl>
                                          <p:spTgt spid="203"/>
                                        </p:tgtEl>
                                        <p:attrNameLst>
                                          <p:attrName>style.visibility</p:attrName>
                                        </p:attrNameLst>
                                      </p:cBhvr>
                                      <p:to>
                                        <p:strVal val="visible"/>
                                      </p:to>
                                    </p:set>
                                  </p:childTnLst>
                                </p:cTn>
                              </p:par>
                            </p:childTnLst>
                          </p:cTn>
                        </p:par>
                        <p:par>
                          <p:cTn id="604" fill="hold">
                            <p:stCondLst>
                              <p:cond delay="200000"/>
                            </p:stCondLst>
                            <p:childTnLst>
                              <p:par>
                                <p:cTn id="605" presetID="11" presetClass="entr" presetSubtype="0" fill="hold" grpId="0" nodeType="afterEffect">
                                  <p:stCondLst>
                                    <p:cond delay="0"/>
                                  </p:stCondLst>
                                  <p:childTnLst>
                                    <p:set>
                                      <p:cBhvr>
                                        <p:cTn id="606" dur="1000">
                                          <p:stCondLst>
                                            <p:cond delay="0"/>
                                          </p:stCondLst>
                                        </p:cTn>
                                        <p:tgtEl>
                                          <p:spTgt spid="204"/>
                                        </p:tgtEl>
                                        <p:attrNameLst>
                                          <p:attrName>style.visibility</p:attrName>
                                        </p:attrNameLst>
                                      </p:cBhvr>
                                      <p:to>
                                        <p:strVal val="visible"/>
                                      </p:to>
                                    </p:set>
                                  </p:childTnLst>
                                </p:cTn>
                              </p:par>
                            </p:childTnLst>
                          </p:cTn>
                        </p:par>
                        <p:par>
                          <p:cTn id="607" fill="hold">
                            <p:stCondLst>
                              <p:cond delay="201000"/>
                            </p:stCondLst>
                            <p:childTnLst>
                              <p:par>
                                <p:cTn id="608" presetID="11" presetClass="entr" presetSubtype="0" fill="hold" grpId="0" nodeType="afterEffect">
                                  <p:stCondLst>
                                    <p:cond delay="0"/>
                                  </p:stCondLst>
                                  <p:childTnLst>
                                    <p:set>
                                      <p:cBhvr>
                                        <p:cTn id="609" dur="1000">
                                          <p:stCondLst>
                                            <p:cond delay="0"/>
                                          </p:stCondLst>
                                        </p:cTn>
                                        <p:tgtEl>
                                          <p:spTgt spid="205"/>
                                        </p:tgtEl>
                                        <p:attrNameLst>
                                          <p:attrName>style.visibility</p:attrName>
                                        </p:attrNameLst>
                                      </p:cBhvr>
                                      <p:to>
                                        <p:strVal val="visible"/>
                                      </p:to>
                                    </p:set>
                                  </p:childTnLst>
                                </p:cTn>
                              </p:par>
                            </p:childTnLst>
                          </p:cTn>
                        </p:par>
                        <p:par>
                          <p:cTn id="610" fill="hold">
                            <p:stCondLst>
                              <p:cond delay="202000"/>
                            </p:stCondLst>
                            <p:childTnLst>
                              <p:par>
                                <p:cTn id="611" presetID="11" presetClass="entr" presetSubtype="0" fill="hold" grpId="0" nodeType="afterEffect">
                                  <p:stCondLst>
                                    <p:cond delay="0"/>
                                  </p:stCondLst>
                                  <p:childTnLst>
                                    <p:set>
                                      <p:cBhvr>
                                        <p:cTn id="612" dur="1000">
                                          <p:stCondLst>
                                            <p:cond delay="0"/>
                                          </p:stCondLst>
                                        </p:cTn>
                                        <p:tgtEl>
                                          <p:spTgt spid="206"/>
                                        </p:tgtEl>
                                        <p:attrNameLst>
                                          <p:attrName>style.visibility</p:attrName>
                                        </p:attrNameLst>
                                      </p:cBhvr>
                                      <p:to>
                                        <p:strVal val="visible"/>
                                      </p:to>
                                    </p:set>
                                  </p:childTnLst>
                                </p:cTn>
                              </p:par>
                            </p:childTnLst>
                          </p:cTn>
                        </p:par>
                        <p:par>
                          <p:cTn id="613" fill="hold">
                            <p:stCondLst>
                              <p:cond delay="203000"/>
                            </p:stCondLst>
                            <p:childTnLst>
                              <p:par>
                                <p:cTn id="614" presetID="11" presetClass="entr" presetSubtype="0" fill="hold" grpId="0" nodeType="afterEffect">
                                  <p:stCondLst>
                                    <p:cond delay="0"/>
                                  </p:stCondLst>
                                  <p:childTnLst>
                                    <p:set>
                                      <p:cBhvr>
                                        <p:cTn id="615" dur="1000">
                                          <p:stCondLst>
                                            <p:cond delay="0"/>
                                          </p:stCondLst>
                                        </p:cTn>
                                        <p:tgtEl>
                                          <p:spTgt spid="207"/>
                                        </p:tgtEl>
                                        <p:attrNameLst>
                                          <p:attrName>style.visibility</p:attrName>
                                        </p:attrNameLst>
                                      </p:cBhvr>
                                      <p:to>
                                        <p:strVal val="visible"/>
                                      </p:to>
                                    </p:set>
                                  </p:childTnLst>
                                </p:cTn>
                              </p:par>
                            </p:childTnLst>
                          </p:cTn>
                        </p:par>
                        <p:par>
                          <p:cTn id="616" fill="hold">
                            <p:stCondLst>
                              <p:cond delay="204000"/>
                            </p:stCondLst>
                            <p:childTnLst>
                              <p:par>
                                <p:cTn id="617" presetID="11" presetClass="entr" presetSubtype="0" fill="hold" grpId="0" nodeType="afterEffect">
                                  <p:stCondLst>
                                    <p:cond delay="0"/>
                                  </p:stCondLst>
                                  <p:childTnLst>
                                    <p:set>
                                      <p:cBhvr>
                                        <p:cTn id="618" dur="1000">
                                          <p:stCondLst>
                                            <p:cond delay="0"/>
                                          </p:stCondLst>
                                        </p:cTn>
                                        <p:tgtEl>
                                          <p:spTgt spid="208"/>
                                        </p:tgtEl>
                                        <p:attrNameLst>
                                          <p:attrName>style.visibility</p:attrName>
                                        </p:attrNameLst>
                                      </p:cBhvr>
                                      <p:to>
                                        <p:strVal val="visible"/>
                                      </p:to>
                                    </p:set>
                                  </p:childTnLst>
                                </p:cTn>
                              </p:par>
                            </p:childTnLst>
                          </p:cTn>
                        </p:par>
                        <p:par>
                          <p:cTn id="619" fill="hold">
                            <p:stCondLst>
                              <p:cond delay="205000"/>
                            </p:stCondLst>
                            <p:childTnLst>
                              <p:par>
                                <p:cTn id="620" presetID="11" presetClass="entr" presetSubtype="0" fill="hold" grpId="0" nodeType="afterEffect">
                                  <p:stCondLst>
                                    <p:cond delay="0"/>
                                  </p:stCondLst>
                                  <p:childTnLst>
                                    <p:set>
                                      <p:cBhvr>
                                        <p:cTn id="621" dur="1000">
                                          <p:stCondLst>
                                            <p:cond delay="0"/>
                                          </p:stCondLst>
                                        </p:cTn>
                                        <p:tgtEl>
                                          <p:spTgt spid="209"/>
                                        </p:tgtEl>
                                        <p:attrNameLst>
                                          <p:attrName>style.visibility</p:attrName>
                                        </p:attrNameLst>
                                      </p:cBhvr>
                                      <p:to>
                                        <p:strVal val="visible"/>
                                      </p:to>
                                    </p:set>
                                  </p:childTnLst>
                                </p:cTn>
                              </p:par>
                            </p:childTnLst>
                          </p:cTn>
                        </p:par>
                        <p:par>
                          <p:cTn id="622" fill="hold">
                            <p:stCondLst>
                              <p:cond delay="206000"/>
                            </p:stCondLst>
                            <p:childTnLst>
                              <p:par>
                                <p:cTn id="623" presetID="11" presetClass="entr" presetSubtype="0" fill="hold" grpId="0" nodeType="afterEffect">
                                  <p:stCondLst>
                                    <p:cond delay="0"/>
                                  </p:stCondLst>
                                  <p:childTnLst>
                                    <p:set>
                                      <p:cBhvr>
                                        <p:cTn id="624" dur="1000">
                                          <p:stCondLst>
                                            <p:cond delay="0"/>
                                          </p:stCondLst>
                                        </p:cTn>
                                        <p:tgtEl>
                                          <p:spTgt spid="210"/>
                                        </p:tgtEl>
                                        <p:attrNameLst>
                                          <p:attrName>style.visibility</p:attrName>
                                        </p:attrNameLst>
                                      </p:cBhvr>
                                      <p:to>
                                        <p:strVal val="visible"/>
                                      </p:to>
                                    </p:set>
                                  </p:childTnLst>
                                </p:cTn>
                              </p:par>
                            </p:childTnLst>
                          </p:cTn>
                        </p:par>
                        <p:par>
                          <p:cTn id="625" fill="hold">
                            <p:stCondLst>
                              <p:cond delay="207000"/>
                            </p:stCondLst>
                            <p:childTnLst>
                              <p:par>
                                <p:cTn id="626" presetID="11" presetClass="entr" presetSubtype="0" fill="hold" grpId="0" nodeType="afterEffect">
                                  <p:stCondLst>
                                    <p:cond delay="0"/>
                                  </p:stCondLst>
                                  <p:childTnLst>
                                    <p:set>
                                      <p:cBhvr>
                                        <p:cTn id="627" dur="1000">
                                          <p:stCondLst>
                                            <p:cond delay="0"/>
                                          </p:stCondLst>
                                        </p:cTn>
                                        <p:tgtEl>
                                          <p:spTgt spid="211"/>
                                        </p:tgtEl>
                                        <p:attrNameLst>
                                          <p:attrName>style.visibility</p:attrName>
                                        </p:attrNameLst>
                                      </p:cBhvr>
                                      <p:to>
                                        <p:strVal val="visible"/>
                                      </p:to>
                                    </p:set>
                                  </p:childTnLst>
                                </p:cTn>
                              </p:par>
                            </p:childTnLst>
                          </p:cTn>
                        </p:par>
                        <p:par>
                          <p:cTn id="628" fill="hold">
                            <p:stCondLst>
                              <p:cond delay="208000"/>
                            </p:stCondLst>
                            <p:childTnLst>
                              <p:par>
                                <p:cTn id="629" presetID="11" presetClass="entr" presetSubtype="0" fill="hold" grpId="0" nodeType="afterEffect">
                                  <p:stCondLst>
                                    <p:cond delay="0"/>
                                  </p:stCondLst>
                                  <p:childTnLst>
                                    <p:set>
                                      <p:cBhvr>
                                        <p:cTn id="630" dur="1000">
                                          <p:stCondLst>
                                            <p:cond delay="0"/>
                                          </p:stCondLst>
                                        </p:cTn>
                                        <p:tgtEl>
                                          <p:spTgt spid="212"/>
                                        </p:tgtEl>
                                        <p:attrNameLst>
                                          <p:attrName>style.visibility</p:attrName>
                                        </p:attrNameLst>
                                      </p:cBhvr>
                                      <p:to>
                                        <p:strVal val="visible"/>
                                      </p:to>
                                    </p:set>
                                  </p:childTnLst>
                                </p:cTn>
                              </p:par>
                            </p:childTnLst>
                          </p:cTn>
                        </p:par>
                        <p:par>
                          <p:cTn id="631" fill="hold">
                            <p:stCondLst>
                              <p:cond delay="209000"/>
                            </p:stCondLst>
                            <p:childTnLst>
                              <p:par>
                                <p:cTn id="632" presetID="11" presetClass="entr" presetSubtype="0" fill="hold" grpId="0" nodeType="afterEffect">
                                  <p:stCondLst>
                                    <p:cond delay="0"/>
                                  </p:stCondLst>
                                  <p:childTnLst>
                                    <p:set>
                                      <p:cBhvr>
                                        <p:cTn id="633" dur="1000">
                                          <p:stCondLst>
                                            <p:cond delay="0"/>
                                          </p:stCondLst>
                                        </p:cTn>
                                        <p:tgtEl>
                                          <p:spTgt spid="213"/>
                                        </p:tgtEl>
                                        <p:attrNameLst>
                                          <p:attrName>style.visibility</p:attrName>
                                        </p:attrNameLst>
                                      </p:cBhvr>
                                      <p:to>
                                        <p:strVal val="visible"/>
                                      </p:to>
                                    </p:set>
                                  </p:childTnLst>
                                </p:cTn>
                              </p:par>
                            </p:childTnLst>
                          </p:cTn>
                        </p:par>
                        <p:par>
                          <p:cTn id="634" fill="hold">
                            <p:stCondLst>
                              <p:cond delay="210000"/>
                            </p:stCondLst>
                            <p:childTnLst>
                              <p:par>
                                <p:cTn id="635" presetID="11" presetClass="entr" presetSubtype="0" fill="hold" grpId="0" nodeType="afterEffect">
                                  <p:stCondLst>
                                    <p:cond delay="0"/>
                                  </p:stCondLst>
                                  <p:childTnLst>
                                    <p:set>
                                      <p:cBhvr>
                                        <p:cTn id="636" dur="1000">
                                          <p:stCondLst>
                                            <p:cond delay="0"/>
                                          </p:stCondLst>
                                        </p:cTn>
                                        <p:tgtEl>
                                          <p:spTgt spid="214"/>
                                        </p:tgtEl>
                                        <p:attrNameLst>
                                          <p:attrName>style.visibility</p:attrName>
                                        </p:attrNameLst>
                                      </p:cBhvr>
                                      <p:to>
                                        <p:strVal val="visible"/>
                                      </p:to>
                                    </p:set>
                                  </p:childTnLst>
                                </p:cTn>
                              </p:par>
                            </p:childTnLst>
                          </p:cTn>
                        </p:par>
                        <p:par>
                          <p:cTn id="637" fill="hold">
                            <p:stCondLst>
                              <p:cond delay="211000"/>
                            </p:stCondLst>
                            <p:childTnLst>
                              <p:par>
                                <p:cTn id="638" presetID="11" presetClass="entr" presetSubtype="0" fill="hold" grpId="0" nodeType="afterEffect">
                                  <p:stCondLst>
                                    <p:cond delay="0"/>
                                  </p:stCondLst>
                                  <p:childTnLst>
                                    <p:set>
                                      <p:cBhvr>
                                        <p:cTn id="639" dur="1000">
                                          <p:stCondLst>
                                            <p:cond delay="0"/>
                                          </p:stCondLst>
                                        </p:cTn>
                                        <p:tgtEl>
                                          <p:spTgt spid="215"/>
                                        </p:tgtEl>
                                        <p:attrNameLst>
                                          <p:attrName>style.visibility</p:attrName>
                                        </p:attrNameLst>
                                      </p:cBhvr>
                                      <p:to>
                                        <p:strVal val="visible"/>
                                      </p:to>
                                    </p:set>
                                  </p:childTnLst>
                                </p:cTn>
                              </p:par>
                            </p:childTnLst>
                          </p:cTn>
                        </p:par>
                        <p:par>
                          <p:cTn id="640" fill="hold">
                            <p:stCondLst>
                              <p:cond delay="212000"/>
                            </p:stCondLst>
                            <p:childTnLst>
                              <p:par>
                                <p:cTn id="641" presetID="11" presetClass="entr" presetSubtype="0" fill="hold" grpId="0" nodeType="afterEffect">
                                  <p:stCondLst>
                                    <p:cond delay="0"/>
                                  </p:stCondLst>
                                  <p:childTnLst>
                                    <p:set>
                                      <p:cBhvr>
                                        <p:cTn id="642" dur="1000">
                                          <p:stCondLst>
                                            <p:cond delay="0"/>
                                          </p:stCondLst>
                                        </p:cTn>
                                        <p:tgtEl>
                                          <p:spTgt spid="216"/>
                                        </p:tgtEl>
                                        <p:attrNameLst>
                                          <p:attrName>style.visibility</p:attrName>
                                        </p:attrNameLst>
                                      </p:cBhvr>
                                      <p:to>
                                        <p:strVal val="visible"/>
                                      </p:to>
                                    </p:set>
                                  </p:childTnLst>
                                </p:cTn>
                              </p:par>
                            </p:childTnLst>
                          </p:cTn>
                        </p:par>
                        <p:par>
                          <p:cTn id="643" fill="hold">
                            <p:stCondLst>
                              <p:cond delay="213000"/>
                            </p:stCondLst>
                            <p:childTnLst>
                              <p:par>
                                <p:cTn id="644" presetID="11" presetClass="entr" presetSubtype="0" fill="hold" grpId="0" nodeType="afterEffect">
                                  <p:stCondLst>
                                    <p:cond delay="0"/>
                                  </p:stCondLst>
                                  <p:childTnLst>
                                    <p:set>
                                      <p:cBhvr>
                                        <p:cTn id="645" dur="1000">
                                          <p:stCondLst>
                                            <p:cond delay="0"/>
                                          </p:stCondLst>
                                        </p:cTn>
                                        <p:tgtEl>
                                          <p:spTgt spid="217"/>
                                        </p:tgtEl>
                                        <p:attrNameLst>
                                          <p:attrName>style.visibility</p:attrName>
                                        </p:attrNameLst>
                                      </p:cBhvr>
                                      <p:to>
                                        <p:strVal val="visible"/>
                                      </p:to>
                                    </p:set>
                                  </p:childTnLst>
                                </p:cTn>
                              </p:par>
                            </p:childTnLst>
                          </p:cTn>
                        </p:par>
                        <p:par>
                          <p:cTn id="646" fill="hold">
                            <p:stCondLst>
                              <p:cond delay="214000"/>
                            </p:stCondLst>
                            <p:childTnLst>
                              <p:par>
                                <p:cTn id="647" presetID="11" presetClass="entr" presetSubtype="0" fill="hold" grpId="0" nodeType="afterEffect">
                                  <p:stCondLst>
                                    <p:cond delay="0"/>
                                  </p:stCondLst>
                                  <p:childTnLst>
                                    <p:set>
                                      <p:cBhvr>
                                        <p:cTn id="648" dur="1000">
                                          <p:stCondLst>
                                            <p:cond delay="0"/>
                                          </p:stCondLst>
                                        </p:cTn>
                                        <p:tgtEl>
                                          <p:spTgt spid="218"/>
                                        </p:tgtEl>
                                        <p:attrNameLst>
                                          <p:attrName>style.visibility</p:attrName>
                                        </p:attrNameLst>
                                      </p:cBhvr>
                                      <p:to>
                                        <p:strVal val="visible"/>
                                      </p:to>
                                    </p:set>
                                  </p:childTnLst>
                                </p:cTn>
                              </p:par>
                            </p:childTnLst>
                          </p:cTn>
                        </p:par>
                        <p:par>
                          <p:cTn id="649" fill="hold">
                            <p:stCondLst>
                              <p:cond delay="215000"/>
                            </p:stCondLst>
                            <p:childTnLst>
                              <p:par>
                                <p:cTn id="650" presetID="11" presetClass="entr" presetSubtype="0" fill="hold" grpId="0" nodeType="afterEffect">
                                  <p:stCondLst>
                                    <p:cond delay="0"/>
                                  </p:stCondLst>
                                  <p:childTnLst>
                                    <p:set>
                                      <p:cBhvr>
                                        <p:cTn id="651" dur="1000">
                                          <p:stCondLst>
                                            <p:cond delay="0"/>
                                          </p:stCondLst>
                                        </p:cTn>
                                        <p:tgtEl>
                                          <p:spTgt spid="219"/>
                                        </p:tgtEl>
                                        <p:attrNameLst>
                                          <p:attrName>style.visibility</p:attrName>
                                        </p:attrNameLst>
                                      </p:cBhvr>
                                      <p:to>
                                        <p:strVal val="visible"/>
                                      </p:to>
                                    </p:set>
                                  </p:childTnLst>
                                </p:cTn>
                              </p:par>
                            </p:childTnLst>
                          </p:cTn>
                        </p:par>
                        <p:par>
                          <p:cTn id="652" fill="hold">
                            <p:stCondLst>
                              <p:cond delay="216000"/>
                            </p:stCondLst>
                            <p:childTnLst>
                              <p:par>
                                <p:cTn id="653" presetID="11" presetClass="entr" presetSubtype="0" fill="hold" grpId="0" nodeType="afterEffect">
                                  <p:stCondLst>
                                    <p:cond delay="0"/>
                                  </p:stCondLst>
                                  <p:childTnLst>
                                    <p:set>
                                      <p:cBhvr>
                                        <p:cTn id="654" dur="1000">
                                          <p:stCondLst>
                                            <p:cond delay="0"/>
                                          </p:stCondLst>
                                        </p:cTn>
                                        <p:tgtEl>
                                          <p:spTgt spid="220"/>
                                        </p:tgtEl>
                                        <p:attrNameLst>
                                          <p:attrName>style.visibility</p:attrName>
                                        </p:attrNameLst>
                                      </p:cBhvr>
                                      <p:to>
                                        <p:strVal val="visible"/>
                                      </p:to>
                                    </p:set>
                                  </p:childTnLst>
                                </p:cTn>
                              </p:par>
                            </p:childTnLst>
                          </p:cTn>
                        </p:par>
                        <p:par>
                          <p:cTn id="655" fill="hold">
                            <p:stCondLst>
                              <p:cond delay="217000"/>
                            </p:stCondLst>
                            <p:childTnLst>
                              <p:par>
                                <p:cTn id="656" presetID="11" presetClass="entr" presetSubtype="0" fill="hold" grpId="0" nodeType="afterEffect">
                                  <p:stCondLst>
                                    <p:cond delay="0"/>
                                  </p:stCondLst>
                                  <p:childTnLst>
                                    <p:set>
                                      <p:cBhvr>
                                        <p:cTn id="657" dur="1000">
                                          <p:stCondLst>
                                            <p:cond delay="0"/>
                                          </p:stCondLst>
                                        </p:cTn>
                                        <p:tgtEl>
                                          <p:spTgt spid="221"/>
                                        </p:tgtEl>
                                        <p:attrNameLst>
                                          <p:attrName>style.visibility</p:attrName>
                                        </p:attrNameLst>
                                      </p:cBhvr>
                                      <p:to>
                                        <p:strVal val="visible"/>
                                      </p:to>
                                    </p:set>
                                  </p:childTnLst>
                                </p:cTn>
                              </p:par>
                            </p:childTnLst>
                          </p:cTn>
                        </p:par>
                        <p:par>
                          <p:cTn id="658" fill="hold">
                            <p:stCondLst>
                              <p:cond delay="218000"/>
                            </p:stCondLst>
                            <p:childTnLst>
                              <p:par>
                                <p:cTn id="659" presetID="11" presetClass="entr" presetSubtype="0" fill="hold" grpId="0" nodeType="afterEffect">
                                  <p:stCondLst>
                                    <p:cond delay="0"/>
                                  </p:stCondLst>
                                  <p:childTnLst>
                                    <p:set>
                                      <p:cBhvr>
                                        <p:cTn id="660" dur="1000">
                                          <p:stCondLst>
                                            <p:cond delay="0"/>
                                          </p:stCondLst>
                                        </p:cTn>
                                        <p:tgtEl>
                                          <p:spTgt spid="222"/>
                                        </p:tgtEl>
                                        <p:attrNameLst>
                                          <p:attrName>style.visibility</p:attrName>
                                        </p:attrNameLst>
                                      </p:cBhvr>
                                      <p:to>
                                        <p:strVal val="visible"/>
                                      </p:to>
                                    </p:set>
                                  </p:childTnLst>
                                </p:cTn>
                              </p:par>
                            </p:childTnLst>
                          </p:cTn>
                        </p:par>
                        <p:par>
                          <p:cTn id="661" fill="hold">
                            <p:stCondLst>
                              <p:cond delay="219000"/>
                            </p:stCondLst>
                            <p:childTnLst>
                              <p:par>
                                <p:cTn id="662" presetID="11" presetClass="entr" presetSubtype="0" fill="hold" grpId="0" nodeType="afterEffect">
                                  <p:stCondLst>
                                    <p:cond delay="0"/>
                                  </p:stCondLst>
                                  <p:childTnLst>
                                    <p:set>
                                      <p:cBhvr>
                                        <p:cTn id="663" dur="1000">
                                          <p:stCondLst>
                                            <p:cond delay="0"/>
                                          </p:stCondLst>
                                        </p:cTn>
                                        <p:tgtEl>
                                          <p:spTgt spid="223"/>
                                        </p:tgtEl>
                                        <p:attrNameLst>
                                          <p:attrName>style.visibility</p:attrName>
                                        </p:attrNameLst>
                                      </p:cBhvr>
                                      <p:to>
                                        <p:strVal val="visible"/>
                                      </p:to>
                                    </p:set>
                                  </p:childTnLst>
                                </p:cTn>
                              </p:par>
                            </p:childTnLst>
                          </p:cTn>
                        </p:par>
                        <p:par>
                          <p:cTn id="664" fill="hold">
                            <p:stCondLst>
                              <p:cond delay="220000"/>
                            </p:stCondLst>
                            <p:childTnLst>
                              <p:par>
                                <p:cTn id="665" presetID="11" presetClass="entr" presetSubtype="0" fill="hold" grpId="0" nodeType="afterEffect">
                                  <p:stCondLst>
                                    <p:cond delay="0"/>
                                  </p:stCondLst>
                                  <p:childTnLst>
                                    <p:set>
                                      <p:cBhvr>
                                        <p:cTn id="666" dur="1000">
                                          <p:stCondLst>
                                            <p:cond delay="0"/>
                                          </p:stCondLst>
                                        </p:cTn>
                                        <p:tgtEl>
                                          <p:spTgt spid="224"/>
                                        </p:tgtEl>
                                        <p:attrNameLst>
                                          <p:attrName>style.visibility</p:attrName>
                                        </p:attrNameLst>
                                      </p:cBhvr>
                                      <p:to>
                                        <p:strVal val="visible"/>
                                      </p:to>
                                    </p:set>
                                  </p:childTnLst>
                                </p:cTn>
                              </p:par>
                            </p:childTnLst>
                          </p:cTn>
                        </p:par>
                        <p:par>
                          <p:cTn id="667" fill="hold">
                            <p:stCondLst>
                              <p:cond delay="221000"/>
                            </p:stCondLst>
                            <p:childTnLst>
                              <p:par>
                                <p:cTn id="668" presetID="11" presetClass="entr" presetSubtype="0" fill="hold" grpId="0" nodeType="afterEffect">
                                  <p:stCondLst>
                                    <p:cond delay="0"/>
                                  </p:stCondLst>
                                  <p:childTnLst>
                                    <p:set>
                                      <p:cBhvr>
                                        <p:cTn id="669" dur="1000">
                                          <p:stCondLst>
                                            <p:cond delay="0"/>
                                          </p:stCondLst>
                                        </p:cTn>
                                        <p:tgtEl>
                                          <p:spTgt spid="225"/>
                                        </p:tgtEl>
                                        <p:attrNameLst>
                                          <p:attrName>style.visibility</p:attrName>
                                        </p:attrNameLst>
                                      </p:cBhvr>
                                      <p:to>
                                        <p:strVal val="visible"/>
                                      </p:to>
                                    </p:set>
                                  </p:childTnLst>
                                </p:cTn>
                              </p:par>
                            </p:childTnLst>
                          </p:cTn>
                        </p:par>
                        <p:par>
                          <p:cTn id="670" fill="hold">
                            <p:stCondLst>
                              <p:cond delay="222000"/>
                            </p:stCondLst>
                            <p:childTnLst>
                              <p:par>
                                <p:cTn id="671" presetID="11" presetClass="entr" presetSubtype="0" fill="hold" grpId="0" nodeType="afterEffect">
                                  <p:stCondLst>
                                    <p:cond delay="0"/>
                                  </p:stCondLst>
                                  <p:childTnLst>
                                    <p:set>
                                      <p:cBhvr>
                                        <p:cTn id="672" dur="1000">
                                          <p:stCondLst>
                                            <p:cond delay="0"/>
                                          </p:stCondLst>
                                        </p:cTn>
                                        <p:tgtEl>
                                          <p:spTgt spid="226"/>
                                        </p:tgtEl>
                                        <p:attrNameLst>
                                          <p:attrName>style.visibility</p:attrName>
                                        </p:attrNameLst>
                                      </p:cBhvr>
                                      <p:to>
                                        <p:strVal val="visible"/>
                                      </p:to>
                                    </p:set>
                                  </p:childTnLst>
                                </p:cTn>
                              </p:par>
                            </p:childTnLst>
                          </p:cTn>
                        </p:par>
                        <p:par>
                          <p:cTn id="673" fill="hold">
                            <p:stCondLst>
                              <p:cond delay="223000"/>
                            </p:stCondLst>
                            <p:childTnLst>
                              <p:par>
                                <p:cTn id="674" presetID="11" presetClass="entr" presetSubtype="0" fill="hold" grpId="0" nodeType="afterEffect">
                                  <p:stCondLst>
                                    <p:cond delay="0"/>
                                  </p:stCondLst>
                                  <p:childTnLst>
                                    <p:set>
                                      <p:cBhvr>
                                        <p:cTn id="675" dur="1000">
                                          <p:stCondLst>
                                            <p:cond delay="0"/>
                                          </p:stCondLst>
                                        </p:cTn>
                                        <p:tgtEl>
                                          <p:spTgt spid="227"/>
                                        </p:tgtEl>
                                        <p:attrNameLst>
                                          <p:attrName>style.visibility</p:attrName>
                                        </p:attrNameLst>
                                      </p:cBhvr>
                                      <p:to>
                                        <p:strVal val="visible"/>
                                      </p:to>
                                    </p:set>
                                  </p:childTnLst>
                                </p:cTn>
                              </p:par>
                            </p:childTnLst>
                          </p:cTn>
                        </p:par>
                        <p:par>
                          <p:cTn id="676" fill="hold">
                            <p:stCondLst>
                              <p:cond delay="224000"/>
                            </p:stCondLst>
                            <p:childTnLst>
                              <p:par>
                                <p:cTn id="677" presetID="11" presetClass="entr" presetSubtype="0" fill="hold" grpId="0" nodeType="afterEffect">
                                  <p:stCondLst>
                                    <p:cond delay="0"/>
                                  </p:stCondLst>
                                  <p:childTnLst>
                                    <p:set>
                                      <p:cBhvr>
                                        <p:cTn id="678" dur="1000">
                                          <p:stCondLst>
                                            <p:cond delay="0"/>
                                          </p:stCondLst>
                                        </p:cTn>
                                        <p:tgtEl>
                                          <p:spTgt spid="228"/>
                                        </p:tgtEl>
                                        <p:attrNameLst>
                                          <p:attrName>style.visibility</p:attrName>
                                        </p:attrNameLst>
                                      </p:cBhvr>
                                      <p:to>
                                        <p:strVal val="visible"/>
                                      </p:to>
                                    </p:set>
                                  </p:childTnLst>
                                </p:cTn>
                              </p:par>
                            </p:childTnLst>
                          </p:cTn>
                        </p:par>
                        <p:par>
                          <p:cTn id="679" fill="hold">
                            <p:stCondLst>
                              <p:cond delay="225000"/>
                            </p:stCondLst>
                            <p:childTnLst>
                              <p:par>
                                <p:cTn id="680" presetID="11" presetClass="entr" presetSubtype="0" fill="hold" grpId="0" nodeType="afterEffect">
                                  <p:stCondLst>
                                    <p:cond delay="0"/>
                                  </p:stCondLst>
                                  <p:childTnLst>
                                    <p:set>
                                      <p:cBhvr>
                                        <p:cTn id="681" dur="1000">
                                          <p:stCondLst>
                                            <p:cond delay="0"/>
                                          </p:stCondLst>
                                        </p:cTn>
                                        <p:tgtEl>
                                          <p:spTgt spid="229"/>
                                        </p:tgtEl>
                                        <p:attrNameLst>
                                          <p:attrName>style.visibility</p:attrName>
                                        </p:attrNameLst>
                                      </p:cBhvr>
                                      <p:to>
                                        <p:strVal val="visible"/>
                                      </p:to>
                                    </p:set>
                                  </p:childTnLst>
                                </p:cTn>
                              </p:par>
                            </p:childTnLst>
                          </p:cTn>
                        </p:par>
                        <p:par>
                          <p:cTn id="682" fill="hold">
                            <p:stCondLst>
                              <p:cond delay="226000"/>
                            </p:stCondLst>
                            <p:childTnLst>
                              <p:par>
                                <p:cTn id="683" presetID="11" presetClass="entr" presetSubtype="0" fill="hold" grpId="0" nodeType="afterEffect">
                                  <p:stCondLst>
                                    <p:cond delay="0"/>
                                  </p:stCondLst>
                                  <p:childTnLst>
                                    <p:set>
                                      <p:cBhvr>
                                        <p:cTn id="684" dur="1000">
                                          <p:stCondLst>
                                            <p:cond delay="0"/>
                                          </p:stCondLst>
                                        </p:cTn>
                                        <p:tgtEl>
                                          <p:spTgt spid="230"/>
                                        </p:tgtEl>
                                        <p:attrNameLst>
                                          <p:attrName>style.visibility</p:attrName>
                                        </p:attrNameLst>
                                      </p:cBhvr>
                                      <p:to>
                                        <p:strVal val="visible"/>
                                      </p:to>
                                    </p:set>
                                  </p:childTnLst>
                                </p:cTn>
                              </p:par>
                            </p:childTnLst>
                          </p:cTn>
                        </p:par>
                        <p:par>
                          <p:cTn id="685" fill="hold">
                            <p:stCondLst>
                              <p:cond delay="227000"/>
                            </p:stCondLst>
                            <p:childTnLst>
                              <p:par>
                                <p:cTn id="686" presetID="11" presetClass="entr" presetSubtype="0" fill="hold" grpId="0" nodeType="afterEffect">
                                  <p:stCondLst>
                                    <p:cond delay="0"/>
                                  </p:stCondLst>
                                  <p:childTnLst>
                                    <p:set>
                                      <p:cBhvr>
                                        <p:cTn id="687" dur="1000">
                                          <p:stCondLst>
                                            <p:cond delay="0"/>
                                          </p:stCondLst>
                                        </p:cTn>
                                        <p:tgtEl>
                                          <p:spTgt spid="231"/>
                                        </p:tgtEl>
                                        <p:attrNameLst>
                                          <p:attrName>style.visibility</p:attrName>
                                        </p:attrNameLst>
                                      </p:cBhvr>
                                      <p:to>
                                        <p:strVal val="visible"/>
                                      </p:to>
                                    </p:set>
                                  </p:childTnLst>
                                </p:cTn>
                              </p:par>
                            </p:childTnLst>
                          </p:cTn>
                        </p:par>
                        <p:par>
                          <p:cTn id="688" fill="hold">
                            <p:stCondLst>
                              <p:cond delay="228000"/>
                            </p:stCondLst>
                            <p:childTnLst>
                              <p:par>
                                <p:cTn id="689" presetID="11" presetClass="entr" presetSubtype="0" fill="hold" grpId="0" nodeType="afterEffect">
                                  <p:stCondLst>
                                    <p:cond delay="0"/>
                                  </p:stCondLst>
                                  <p:childTnLst>
                                    <p:set>
                                      <p:cBhvr>
                                        <p:cTn id="690" dur="1000">
                                          <p:stCondLst>
                                            <p:cond delay="0"/>
                                          </p:stCondLst>
                                        </p:cTn>
                                        <p:tgtEl>
                                          <p:spTgt spid="232"/>
                                        </p:tgtEl>
                                        <p:attrNameLst>
                                          <p:attrName>style.visibility</p:attrName>
                                        </p:attrNameLst>
                                      </p:cBhvr>
                                      <p:to>
                                        <p:strVal val="visible"/>
                                      </p:to>
                                    </p:set>
                                  </p:childTnLst>
                                </p:cTn>
                              </p:par>
                            </p:childTnLst>
                          </p:cTn>
                        </p:par>
                        <p:par>
                          <p:cTn id="691" fill="hold">
                            <p:stCondLst>
                              <p:cond delay="229000"/>
                            </p:stCondLst>
                            <p:childTnLst>
                              <p:par>
                                <p:cTn id="692" presetID="11" presetClass="entr" presetSubtype="0" fill="hold" grpId="0" nodeType="afterEffect">
                                  <p:stCondLst>
                                    <p:cond delay="0"/>
                                  </p:stCondLst>
                                  <p:childTnLst>
                                    <p:set>
                                      <p:cBhvr>
                                        <p:cTn id="693" dur="1000">
                                          <p:stCondLst>
                                            <p:cond delay="0"/>
                                          </p:stCondLst>
                                        </p:cTn>
                                        <p:tgtEl>
                                          <p:spTgt spid="233"/>
                                        </p:tgtEl>
                                        <p:attrNameLst>
                                          <p:attrName>style.visibility</p:attrName>
                                        </p:attrNameLst>
                                      </p:cBhvr>
                                      <p:to>
                                        <p:strVal val="visible"/>
                                      </p:to>
                                    </p:set>
                                  </p:childTnLst>
                                </p:cTn>
                              </p:par>
                            </p:childTnLst>
                          </p:cTn>
                        </p:par>
                        <p:par>
                          <p:cTn id="694" fill="hold">
                            <p:stCondLst>
                              <p:cond delay="230000"/>
                            </p:stCondLst>
                            <p:childTnLst>
                              <p:par>
                                <p:cTn id="695" presetID="11" presetClass="entr" presetSubtype="0" fill="hold" grpId="0" nodeType="afterEffect">
                                  <p:stCondLst>
                                    <p:cond delay="0"/>
                                  </p:stCondLst>
                                  <p:childTnLst>
                                    <p:set>
                                      <p:cBhvr>
                                        <p:cTn id="696" dur="1000">
                                          <p:stCondLst>
                                            <p:cond delay="0"/>
                                          </p:stCondLst>
                                        </p:cTn>
                                        <p:tgtEl>
                                          <p:spTgt spid="234"/>
                                        </p:tgtEl>
                                        <p:attrNameLst>
                                          <p:attrName>style.visibility</p:attrName>
                                        </p:attrNameLst>
                                      </p:cBhvr>
                                      <p:to>
                                        <p:strVal val="visible"/>
                                      </p:to>
                                    </p:set>
                                  </p:childTnLst>
                                </p:cTn>
                              </p:par>
                            </p:childTnLst>
                          </p:cTn>
                        </p:par>
                        <p:par>
                          <p:cTn id="697" fill="hold">
                            <p:stCondLst>
                              <p:cond delay="231000"/>
                            </p:stCondLst>
                            <p:childTnLst>
                              <p:par>
                                <p:cTn id="698" presetID="11" presetClass="entr" presetSubtype="0" fill="hold" grpId="0" nodeType="afterEffect">
                                  <p:stCondLst>
                                    <p:cond delay="0"/>
                                  </p:stCondLst>
                                  <p:childTnLst>
                                    <p:set>
                                      <p:cBhvr>
                                        <p:cTn id="699" dur="1000">
                                          <p:stCondLst>
                                            <p:cond delay="0"/>
                                          </p:stCondLst>
                                        </p:cTn>
                                        <p:tgtEl>
                                          <p:spTgt spid="235"/>
                                        </p:tgtEl>
                                        <p:attrNameLst>
                                          <p:attrName>style.visibility</p:attrName>
                                        </p:attrNameLst>
                                      </p:cBhvr>
                                      <p:to>
                                        <p:strVal val="visible"/>
                                      </p:to>
                                    </p:set>
                                  </p:childTnLst>
                                </p:cTn>
                              </p:par>
                            </p:childTnLst>
                          </p:cTn>
                        </p:par>
                        <p:par>
                          <p:cTn id="700" fill="hold">
                            <p:stCondLst>
                              <p:cond delay="232000"/>
                            </p:stCondLst>
                            <p:childTnLst>
                              <p:par>
                                <p:cTn id="701" presetID="11" presetClass="entr" presetSubtype="0" fill="hold" grpId="0" nodeType="afterEffect">
                                  <p:stCondLst>
                                    <p:cond delay="0"/>
                                  </p:stCondLst>
                                  <p:childTnLst>
                                    <p:set>
                                      <p:cBhvr>
                                        <p:cTn id="702" dur="1000">
                                          <p:stCondLst>
                                            <p:cond delay="0"/>
                                          </p:stCondLst>
                                        </p:cTn>
                                        <p:tgtEl>
                                          <p:spTgt spid="236"/>
                                        </p:tgtEl>
                                        <p:attrNameLst>
                                          <p:attrName>style.visibility</p:attrName>
                                        </p:attrNameLst>
                                      </p:cBhvr>
                                      <p:to>
                                        <p:strVal val="visible"/>
                                      </p:to>
                                    </p:set>
                                  </p:childTnLst>
                                </p:cTn>
                              </p:par>
                            </p:childTnLst>
                          </p:cTn>
                        </p:par>
                        <p:par>
                          <p:cTn id="703" fill="hold">
                            <p:stCondLst>
                              <p:cond delay="233000"/>
                            </p:stCondLst>
                            <p:childTnLst>
                              <p:par>
                                <p:cTn id="704" presetID="11" presetClass="entr" presetSubtype="0" fill="hold" grpId="0" nodeType="afterEffect">
                                  <p:stCondLst>
                                    <p:cond delay="0"/>
                                  </p:stCondLst>
                                  <p:childTnLst>
                                    <p:set>
                                      <p:cBhvr>
                                        <p:cTn id="705" dur="1000">
                                          <p:stCondLst>
                                            <p:cond delay="0"/>
                                          </p:stCondLst>
                                        </p:cTn>
                                        <p:tgtEl>
                                          <p:spTgt spid="237"/>
                                        </p:tgtEl>
                                        <p:attrNameLst>
                                          <p:attrName>style.visibility</p:attrName>
                                        </p:attrNameLst>
                                      </p:cBhvr>
                                      <p:to>
                                        <p:strVal val="visible"/>
                                      </p:to>
                                    </p:set>
                                  </p:childTnLst>
                                </p:cTn>
                              </p:par>
                            </p:childTnLst>
                          </p:cTn>
                        </p:par>
                        <p:par>
                          <p:cTn id="706" fill="hold">
                            <p:stCondLst>
                              <p:cond delay="234000"/>
                            </p:stCondLst>
                            <p:childTnLst>
                              <p:par>
                                <p:cTn id="707" presetID="11" presetClass="entr" presetSubtype="0" fill="hold" grpId="0" nodeType="afterEffect">
                                  <p:stCondLst>
                                    <p:cond delay="0"/>
                                  </p:stCondLst>
                                  <p:childTnLst>
                                    <p:set>
                                      <p:cBhvr>
                                        <p:cTn id="708" dur="1000">
                                          <p:stCondLst>
                                            <p:cond delay="0"/>
                                          </p:stCondLst>
                                        </p:cTn>
                                        <p:tgtEl>
                                          <p:spTgt spid="238"/>
                                        </p:tgtEl>
                                        <p:attrNameLst>
                                          <p:attrName>style.visibility</p:attrName>
                                        </p:attrNameLst>
                                      </p:cBhvr>
                                      <p:to>
                                        <p:strVal val="visible"/>
                                      </p:to>
                                    </p:set>
                                  </p:childTnLst>
                                </p:cTn>
                              </p:par>
                            </p:childTnLst>
                          </p:cTn>
                        </p:par>
                        <p:par>
                          <p:cTn id="709" fill="hold">
                            <p:stCondLst>
                              <p:cond delay="235000"/>
                            </p:stCondLst>
                            <p:childTnLst>
                              <p:par>
                                <p:cTn id="710" presetID="11" presetClass="entr" presetSubtype="0" fill="hold" grpId="0" nodeType="afterEffect">
                                  <p:stCondLst>
                                    <p:cond delay="0"/>
                                  </p:stCondLst>
                                  <p:childTnLst>
                                    <p:set>
                                      <p:cBhvr>
                                        <p:cTn id="711" dur="1000">
                                          <p:stCondLst>
                                            <p:cond delay="0"/>
                                          </p:stCondLst>
                                        </p:cTn>
                                        <p:tgtEl>
                                          <p:spTgt spid="239"/>
                                        </p:tgtEl>
                                        <p:attrNameLst>
                                          <p:attrName>style.visibility</p:attrName>
                                        </p:attrNameLst>
                                      </p:cBhvr>
                                      <p:to>
                                        <p:strVal val="visible"/>
                                      </p:to>
                                    </p:set>
                                  </p:childTnLst>
                                </p:cTn>
                              </p:par>
                            </p:childTnLst>
                          </p:cTn>
                        </p:par>
                        <p:par>
                          <p:cTn id="712" fill="hold">
                            <p:stCondLst>
                              <p:cond delay="236000"/>
                            </p:stCondLst>
                            <p:childTnLst>
                              <p:par>
                                <p:cTn id="713" presetID="11" presetClass="entr" presetSubtype="0" fill="hold" grpId="0" nodeType="afterEffect">
                                  <p:stCondLst>
                                    <p:cond delay="0"/>
                                  </p:stCondLst>
                                  <p:childTnLst>
                                    <p:set>
                                      <p:cBhvr>
                                        <p:cTn id="714" dur="1000">
                                          <p:stCondLst>
                                            <p:cond delay="0"/>
                                          </p:stCondLst>
                                        </p:cTn>
                                        <p:tgtEl>
                                          <p:spTgt spid="240"/>
                                        </p:tgtEl>
                                        <p:attrNameLst>
                                          <p:attrName>style.visibility</p:attrName>
                                        </p:attrNameLst>
                                      </p:cBhvr>
                                      <p:to>
                                        <p:strVal val="visible"/>
                                      </p:to>
                                    </p:set>
                                  </p:childTnLst>
                                </p:cTn>
                              </p:par>
                            </p:childTnLst>
                          </p:cTn>
                        </p:par>
                        <p:par>
                          <p:cTn id="715" fill="hold">
                            <p:stCondLst>
                              <p:cond delay="237000"/>
                            </p:stCondLst>
                            <p:childTnLst>
                              <p:par>
                                <p:cTn id="716" presetID="11" presetClass="entr" presetSubtype="0" fill="hold" grpId="0" nodeType="afterEffect">
                                  <p:stCondLst>
                                    <p:cond delay="0"/>
                                  </p:stCondLst>
                                  <p:childTnLst>
                                    <p:set>
                                      <p:cBhvr>
                                        <p:cTn id="717" dur="1000">
                                          <p:stCondLst>
                                            <p:cond delay="0"/>
                                          </p:stCondLst>
                                        </p:cTn>
                                        <p:tgtEl>
                                          <p:spTgt spid="241"/>
                                        </p:tgtEl>
                                        <p:attrNameLst>
                                          <p:attrName>style.visibility</p:attrName>
                                        </p:attrNameLst>
                                      </p:cBhvr>
                                      <p:to>
                                        <p:strVal val="visible"/>
                                      </p:to>
                                    </p:set>
                                  </p:childTnLst>
                                </p:cTn>
                              </p:par>
                            </p:childTnLst>
                          </p:cTn>
                        </p:par>
                        <p:par>
                          <p:cTn id="718" fill="hold">
                            <p:stCondLst>
                              <p:cond delay="238000"/>
                            </p:stCondLst>
                            <p:childTnLst>
                              <p:par>
                                <p:cTn id="719" presetID="11" presetClass="entr" presetSubtype="0" fill="hold" grpId="0" nodeType="afterEffect">
                                  <p:stCondLst>
                                    <p:cond delay="0"/>
                                  </p:stCondLst>
                                  <p:childTnLst>
                                    <p:set>
                                      <p:cBhvr>
                                        <p:cTn id="720" dur="1000">
                                          <p:stCondLst>
                                            <p:cond delay="0"/>
                                          </p:stCondLst>
                                        </p:cTn>
                                        <p:tgtEl>
                                          <p:spTgt spid="242"/>
                                        </p:tgtEl>
                                        <p:attrNameLst>
                                          <p:attrName>style.visibility</p:attrName>
                                        </p:attrNameLst>
                                      </p:cBhvr>
                                      <p:to>
                                        <p:strVal val="visible"/>
                                      </p:to>
                                    </p:set>
                                  </p:childTnLst>
                                </p:cTn>
                              </p:par>
                            </p:childTnLst>
                          </p:cTn>
                        </p:par>
                        <p:par>
                          <p:cTn id="721" fill="hold">
                            <p:stCondLst>
                              <p:cond delay="239000"/>
                            </p:stCondLst>
                            <p:childTnLst>
                              <p:par>
                                <p:cTn id="722" presetID="11" presetClass="entr" presetSubtype="0" fill="hold" grpId="0" nodeType="afterEffect">
                                  <p:stCondLst>
                                    <p:cond delay="0"/>
                                  </p:stCondLst>
                                  <p:childTnLst>
                                    <p:set>
                                      <p:cBhvr>
                                        <p:cTn id="723" dur="1000">
                                          <p:stCondLst>
                                            <p:cond delay="0"/>
                                          </p:stCondLst>
                                        </p:cTn>
                                        <p:tgtEl>
                                          <p:spTgt spid="243"/>
                                        </p:tgtEl>
                                        <p:attrNameLst>
                                          <p:attrName>style.visibility</p:attrName>
                                        </p:attrNameLst>
                                      </p:cBhvr>
                                      <p:to>
                                        <p:strVal val="visible"/>
                                      </p:to>
                                    </p:set>
                                  </p:childTnLst>
                                </p:cTn>
                              </p:par>
                            </p:childTnLst>
                          </p:cTn>
                        </p:par>
                        <p:par>
                          <p:cTn id="724" fill="hold">
                            <p:stCondLst>
                              <p:cond delay="240000"/>
                            </p:stCondLst>
                            <p:childTnLst>
                              <p:par>
                                <p:cTn id="725" presetID="11" presetClass="entr" presetSubtype="0" fill="hold" grpId="0" nodeType="afterEffect">
                                  <p:stCondLst>
                                    <p:cond delay="0"/>
                                  </p:stCondLst>
                                  <p:childTnLst>
                                    <p:set>
                                      <p:cBhvr>
                                        <p:cTn id="726" dur="1000">
                                          <p:stCondLst>
                                            <p:cond delay="0"/>
                                          </p:stCondLst>
                                        </p:cTn>
                                        <p:tgtEl>
                                          <p:spTgt spid="244"/>
                                        </p:tgtEl>
                                        <p:attrNameLst>
                                          <p:attrName>style.visibility</p:attrName>
                                        </p:attrNameLst>
                                      </p:cBhvr>
                                      <p:to>
                                        <p:strVal val="visible"/>
                                      </p:to>
                                    </p:set>
                                  </p:childTnLst>
                                </p:cTn>
                              </p:par>
                            </p:childTnLst>
                          </p:cTn>
                        </p:par>
                        <p:par>
                          <p:cTn id="727" fill="hold">
                            <p:stCondLst>
                              <p:cond delay="241000"/>
                            </p:stCondLst>
                            <p:childTnLst>
                              <p:par>
                                <p:cTn id="728" presetID="11" presetClass="entr" presetSubtype="0" fill="hold" grpId="0" nodeType="afterEffect">
                                  <p:stCondLst>
                                    <p:cond delay="0"/>
                                  </p:stCondLst>
                                  <p:childTnLst>
                                    <p:set>
                                      <p:cBhvr>
                                        <p:cTn id="729" dur="1000">
                                          <p:stCondLst>
                                            <p:cond delay="0"/>
                                          </p:stCondLst>
                                        </p:cTn>
                                        <p:tgtEl>
                                          <p:spTgt spid="245"/>
                                        </p:tgtEl>
                                        <p:attrNameLst>
                                          <p:attrName>style.visibility</p:attrName>
                                        </p:attrNameLst>
                                      </p:cBhvr>
                                      <p:to>
                                        <p:strVal val="visible"/>
                                      </p:to>
                                    </p:set>
                                  </p:childTnLst>
                                </p:cTn>
                              </p:par>
                            </p:childTnLst>
                          </p:cTn>
                        </p:par>
                        <p:par>
                          <p:cTn id="730" fill="hold">
                            <p:stCondLst>
                              <p:cond delay="242000"/>
                            </p:stCondLst>
                            <p:childTnLst>
                              <p:par>
                                <p:cTn id="731" presetID="11" presetClass="entr" presetSubtype="0" fill="hold" grpId="0" nodeType="afterEffect">
                                  <p:stCondLst>
                                    <p:cond delay="0"/>
                                  </p:stCondLst>
                                  <p:childTnLst>
                                    <p:set>
                                      <p:cBhvr>
                                        <p:cTn id="732" dur="1000">
                                          <p:stCondLst>
                                            <p:cond delay="0"/>
                                          </p:stCondLst>
                                        </p:cTn>
                                        <p:tgtEl>
                                          <p:spTgt spid="246"/>
                                        </p:tgtEl>
                                        <p:attrNameLst>
                                          <p:attrName>style.visibility</p:attrName>
                                        </p:attrNameLst>
                                      </p:cBhvr>
                                      <p:to>
                                        <p:strVal val="visible"/>
                                      </p:to>
                                    </p:set>
                                  </p:childTnLst>
                                </p:cTn>
                              </p:par>
                            </p:childTnLst>
                          </p:cTn>
                        </p:par>
                        <p:par>
                          <p:cTn id="733" fill="hold">
                            <p:stCondLst>
                              <p:cond delay="243000"/>
                            </p:stCondLst>
                            <p:childTnLst>
                              <p:par>
                                <p:cTn id="734" presetID="11" presetClass="entr" presetSubtype="0" fill="hold" grpId="0" nodeType="afterEffect">
                                  <p:stCondLst>
                                    <p:cond delay="0"/>
                                  </p:stCondLst>
                                  <p:childTnLst>
                                    <p:set>
                                      <p:cBhvr>
                                        <p:cTn id="735" dur="1000">
                                          <p:stCondLst>
                                            <p:cond delay="0"/>
                                          </p:stCondLst>
                                        </p:cTn>
                                        <p:tgtEl>
                                          <p:spTgt spid="247"/>
                                        </p:tgtEl>
                                        <p:attrNameLst>
                                          <p:attrName>style.visibility</p:attrName>
                                        </p:attrNameLst>
                                      </p:cBhvr>
                                      <p:to>
                                        <p:strVal val="visible"/>
                                      </p:to>
                                    </p:set>
                                  </p:childTnLst>
                                </p:cTn>
                              </p:par>
                            </p:childTnLst>
                          </p:cTn>
                        </p:par>
                        <p:par>
                          <p:cTn id="736" fill="hold">
                            <p:stCondLst>
                              <p:cond delay="244000"/>
                            </p:stCondLst>
                            <p:childTnLst>
                              <p:par>
                                <p:cTn id="737" presetID="11" presetClass="entr" presetSubtype="0" fill="hold" grpId="0" nodeType="afterEffect">
                                  <p:stCondLst>
                                    <p:cond delay="0"/>
                                  </p:stCondLst>
                                  <p:childTnLst>
                                    <p:set>
                                      <p:cBhvr>
                                        <p:cTn id="738" dur="1000">
                                          <p:stCondLst>
                                            <p:cond delay="0"/>
                                          </p:stCondLst>
                                        </p:cTn>
                                        <p:tgtEl>
                                          <p:spTgt spid="248"/>
                                        </p:tgtEl>
                                        <p:attrNameLst>
                                          <p:attrName>style.visibility</p:attrName>
                                        </p:attrNameLst>
                                      </p:cBhvr>
                                      <p:to>
                                        <p:strVal val="visible"/>
                                      </p:to>
                                    </p:set>
                                  </p:childTnLst>
                                </p:cTn>
                              </p:par>
                            </p:childTnLst>
                          </p:cTn>
                        </p:par>
                        <p:par>
                          <p:cTn id="739" fill="hold">
                            <p:stCondLst>
                              <p:cond delay="245000"/>
                            </p:stCondLst>
                            <p:childTnLst>
                              <p:par>
                                <p:cTn id="740" presetID="11" presetClass="entr" presetSubtype="0" fill="hold" grpId="0" nodeType="afterEffect">
                                  <p:stCondLst>
                                    <p:cond delay="0"/>
                                  </p:stCondLst>
                                  <p:childTnLst>
                                    <p:set>
                                      <p:cBhvr>
                                        <p:cTn id="741" dur="1000">
                                          <p:stCondLst>
                                            <p:cond delay="0"/>
                                          </p:stCondLst>
                                        </p:cTn>
                                        <p:tgtEl>
                                          <p:spTgt spid="249"/>
                                        </p:tgtEl>
                                        <p:attrNameLst>
                                          <p:attrName>style.visibility</p:attrName>
                                        </p:attrNameLst>
                                      </p:cBhvr>
                                      <p:to>
                                        <p:strVal val="visible"/>
                                      </p:to>
                                    </p:set>
                                  </p:childTnLst>
                                </p:cTn>
                              </p:par>
                            </p:childTnLst>
                          </p:cTn>
                        </p:par>
                        <p:par>
                          <p:cTn id="742" fill="hold">
                            <p:stCondLst>
                              <p:cond delay="246000"/>
                            </p:stCondLst>
                            <p:childTnLst>
                              <p:par>
                                <p:cTn id="743" presetID="11" presetClass="entr" presetSubtype="0" fill="hold" grpId="0" nodeType="afterEffect">
                                  <p:stCondLst>
                                    <p:cond delay="0"/>
                                  </p:stCondLst>
                                  <p:childTnLst>
                                    <p:set>
                                      <p:cBhvr>
                                        <p:cTn id="744" dur="1000">
                                          <p:stCondLst>
                                            <p:cond delay="0"/>
                                          </p:stCondLst>
                                        </p:cTn>
                                        <p:tgtEl>
                                          <p:spTgt spid="250"/>
                                        </p:tgtEl>
                                        <p:attrNameLst>
                                          <p:attrName>style.visibility</p:attrName>
                                        </p:attrNameLst>
                                      </p:cBhvr>
                                      <p:to>
                                        <p:strVal val="visible"/>
                                      </p:to>
                                    </p:set>
                                  </p:childTnLst>
                                </p:cTn>
                              </p:par>
                            </p:childTnLst>
                          </p:cTn>
                        </p:par>
                        <p:par>
                          <p:cTn id="745" fill="hold">
                            <p:stCondLst>
                              <p:cond delay="247000"/>
                            </p:stCondLst>
                            <p:childTnLst>
                              <p:par>
                                <p:cTn id="746" presetID="11" presetClass="entr" presetSubtype="0" fill="hold" grpId="0" nodeType="afterEffect">
                                  <p:stCondLst>
                                    <p:cond delay="0"/>
                                  </p:stCondLst>
                                  <p:childTnLst>
                                    <p:set>
                                      <p:cBhvr>
                                        <p:cTn id="747" dur="1000">
                                          <p:stCondLst>
                                            <p:cond delay="0"/>
                                          </p:stCondLst>
                                        </p:cTn>
                                        <p:tgtEl>
                                          <p:spTgt spid="251"/>
                                        </p:tgtEl>
                                        <p:attrNameLst>
                                          <p:attrName>style.visibility</p:attrName>
                                        </p:attrNameLst>
                                      </p:cBhvr>
                                      <p:to>
                                        <p:strVal val="visible"/>
                                      </p:to>
                                    </p:set>
                                  </p:childTnLst>
                                </p:cTn>
                              </p:par>
                            </p:childTnLst>
                          </p:cTn>
                        </p:par>
                        <p:par>
                          <p:cTn id="748" fill="hold">
                            <p:stCondLst>
                              <p:cond delay="248000"/>
                            </p:stCondLst>
                            <p:childTnLst>
                              <p:par>
                                <p:cTn id="749" presetID="11" presetClass="entr" presetSubtype="0" fill="hold" grpId="0" nodeType="afterEffect">
                                  <p:stCondLst>
                                    <p:cond delay="0"/>
                                  </p:stCondLst>
                                  <p:childTnLst>
                                    <p:set>
                                      <p:cBhvr>
                                        <p:cTn id="750" dur="1000">
                                          <p:stCondLst>
                                            <p:cond delay="0"/>
                                          </p:stCondLst>
                                        </p:cTn>
                                        <p:tgtEl>
                                          <p:spTgt spid="252"/>
                                        </p:tgtEl>
                                        <p:attrNameLst>
                                          <p:attrName>style.visibility</p:attrName>
                                        </p:attrNameLst>
                                      </p:cBhvr>
                                      <p:to>
                                        <p:strVal val="visible"/>
                                      </p:to>
                                    </p:set>
                                  </p:childTnLst>
                                </p:cTn>
                              </p:par>
                            </p:childTnLst>
                          </p:cTn>
                        </p:par>
                        <p:par>
                          <p:cTn id="751" fill="hold">
                            <p:stCondLst>
                              <p:cond delay="249000"/>
                            </p:stCondLst>
                            <p:childTnLst>
                              <p:par>
                                <p:cTn id="752" presetID="11" presetClass="entr" presetSubtype="0" fill="hold" grpId="0" nodeType="afterEffect">
                                  <p:stCondLst>
                                    <p:cond delay="0"/>
                                  </p:stCondLst>
                                  <p:childTnLst>
                                    <p:set>
                                      <p:cBhvr>
                                        <p:cTn id="753" dur="1000">
                                          <p:stCondLst>
                                            <p:cond delay="0"/>
                                          </p:stCondLst>
                                        </p:cTn>
                                        <p:tgtEl>
                                          <p:spTgt spid="253"/>
                                        </p:tgtEl>
                                        <p:attrNameLst>
                                          <p:attrName>style.visibility</p:attrName>
                                        </p:attrNameLst>
                                      </p:cBhvr>
                                      <p:to>
                                        <p:strVal val="visible"/>
                                      </p:to>
                                    </p:set>
                                  </p:childTnLst>
                                </p:cTn>
                              </p:par>
                            </p:childTnLst>
                          </p:cTn>
                        </p:par>
                        <p:par>
                          <p:cTn id="754" fill="hold">
                            <p:stCondLst>
                              <p:cond delay="250000"/>
                            </p:stCondLst>
                            <p:childTnLst>
                              <p:par>
                                <p:cTn id="755" presetID="11" presetClass="entr" presetSubtype="0" fill="hold" grpId="0" nodeType="afterEffect">
                                  <p:stCondLst>
                                    <p:cond delay="0"/>
                                  </p:stCondLst>
                                  <p:childTnLst>
                                    <p:set>
                                      <p:cBhvr>
                                        <p:cTn id="756" dur="1000">
                                          <p:stCondLst>
                                            <p:cond delay="0"/>
                                          </p:stCondLst>
                                        </p:cTn>
                                        <p:tgtEl>
                                          <p:spTgt spid="254"/>
                                        </p:tgtEl>
                                        <p:attrNameLst>
                                          <p:attrName>style.visibility</p:attrName>
                                        </p:attrNameLst>
                                      </p:cBhvr>
                                      <p:to>
                                        <p:strVal val="visible"/>
                                      </p:to>
                                    </p:set>
                                  </p:childTnLst>
                                </p:cTn>
                              </p:par>
                            </p:childTnLst>
                          </p:cTn>
                        </p:par>
                        <p:par>
                          <p:cTn id="757" fill="hold">
                            <p:stCondLst>
                              <p:cond delay="251000"/>
                            </p:stCondLst>
                            <p:childTnLst>
                              <p:par>
                                <p:cTn id="758" presetID="11" presetClass="entr" presetSubtype="0" fill="hold" grpId="0" nodeType="afterEffect">
                                  <p:stCondLst>
                                    <p:cond delay="0"/>
                                  </p:stCondLst>
                                  <p:childTnLst>
                                    <p:set>
                                      <p:cBhvr>
                                        <p:cTn id="759" dur="1000">
                                          <p:stCondLst>
                                            <p:cond delay="0"/>
                                          </p:stCondLst>
                                        </p:cTn>
                                        <p:tgtEl>
                                          <p:spTgt spid="255"/>
                                        </p:tgtEl>
                                        <p:attrNameLst>
                                          <p:attrName>style.visibility</p:attrName>
                                        </p:attrNameLst>
                                      </p:cBhvr>
                                      <p:to>
                                        <p:strVal val="visible"/>
                                      </p:to>
                                    </p:set>
                                  </p:childTnLst>
                                </p:cTn>
                              </p:par>
                            </p:childTnLst>
                          </p:cTn>
                        </p:par>
                        <p:par>
                          <p:cTn id="760" fill="hold">
                            <p:stCondLst>
                              <p:cond delay="252000"/>
                            </p:stCondLst>
                            <p:childTnLst>
                              <p:par>
                                <p:cTn id="761" presetID="11" presetClass="entr" presetSubtype="0" fill="hold" grpId="0" nodeType="afterEffect">
                                  <p:stCondLst>
                                    <p:cond delay="0"/>
                                  </p:stCondLst>
                                  <p:childTnLst>
                                    <p:set>
                                      <p:cBhvr>
                                        <p:cTn id="762" dur="1000">
                                          <p:stCondLst>
                                            <p:cond delay="0"/>
                                          </p:stCondLst>
                                        </p:cTn>
                                        <p:tgtEl>
                                          <p:spTgt spid="256"/>
                                        </p:tgtEl>
                                        <p:attrNameLst>
                                          <p:attrName>style.visibility</p:attrName>
                                        </p:attrNameLst>
                                      </p:cBhvr>
                                      <p:to>
                                        <p:strVal val="visible"/>
                                      </p:to>
                                    </p:set>
                                  </p:childTnLst>
                                </p:cTn>
                              </p:par>
                            </p:childTnLst>
                          </p:cTn>
                        </p:par>
                        <p:par>
                          <p:cTn id="763" fill="hold">
                            <p:stCondLst>
                              <p:cond delay="253000"/>
                            </p:stCondLst>
                            <p:childTnLst>
                              <p:par>
                                <p:cTn id="764" presetID="11" presetClass="entr" presetSubtype="0" fill="hold" grpId="0" nodeType="afterEffect">
                                  <p:stCondLst>
                                    <p:cond delay="0"/>
                                  </p:stCondLst>
                                  <p:childTnLst>
                                    <p:set>
                                      <p:cBhvr>
                                        <p:cTn id="765" dur="1000">
                                          <p:stCondLst>
                                            <p:cond delay="0"/>
                                          </p:stCondLst>
                                        </p:cTn>
                                        <p:tgtEl>
                                          <p:spTgt spid="257"/>
                                        </p:tgtEl>
                                        <p:attrNameLst>
                                          <p:attrName>style.visibility</p:attrName>
                                        </p:attrNameLst>
                                      </p:cBhvr>
                                      <p:to>
                                        <p:strVal val="visible"/>
                                      </p:to>
                                    </p:set>
                                  </p:childTnLst>
                                </p:cTn>
                              </p:par>
                            </p:childTnLst>
                          </p:cTn>
                        </p:par>
                        <p:par>
                          <p:cTn id="766" fill="hold">
                            <p:stCondLst>
                              <p:cond delay="254000"/>
                            </p:stCondLst>
                            <p:childTnLst>
                              <p:par>
                                <p:cTn id="767" presetID="11" presetClass="entr" presetSubtype="0" fill="hold" grpId="0" nodeType="afterEffect">
                                  <p:stCondLst>
                                    <p:cond delay="0"/>
                                  </p:stCondLst>
                                  <p:childTnLst>
                                    <p:set>
                                      <p:cBhvr>
                                        <p:cTn id="768" dur="1000">
                                          <p:stCondLst>
                                            <p:cond delay="0"/>
                                          </p:stCondLst>
                                        </p:cTn>
                                        <p:tgtEl>
                                          <p:spTgt spid="258"/>
                                        </p:tgtEl>
                                        <p:attrNameLst>
                                          <p:attrName>style.visibility</p:attrName>
                                        </p:attrNameLst>
                                      </p:cBhvr>
                                      <p:to>
                                        <p:strVal val="visible"/>
                                      </p:to>
                                    </p:set>
                                  </p:childTnLst>
                                </p:cTn>
                              </p:par>
                            </p:childTnLst>
                          </p:cTn>
                        </p:par>
                        <p:par>
                          <p:cTn id="769" fill="hold">
                            <p:stCondLst>
                              <p:cond delay="255000"/>
                            </p:stCondLst>
                            <p:childTnLst>
                              <p:par>
                                <p:cTn id="770" presetID="11" presetClass="entr" presetSubtype="0" fill="hold" grpId="0" nodeType="afterEffect">
                                  <p:stCondLst>
                                    <p:cond delay="0"/>
                                  </p:stCondLst>
                                  <p:childTnLst>
                                    <p:set>
                                      <p:cBhvr>
                                        <p:cTn id="771" dur="1000">
                                          <p:stCondLst>
                                            <p:cond delay="0"/>
                                          </p:stCondLst>
                                        </p:cTn>
                                        <p:tgtEl>
                                          <p:spTgt spid="259"/>
                                        </p:tgtEl>
                                        <p:attrNameLst>
                                          <p:attrName>style.visibility</p:attrName>
                                        </p:attrNameLst>
                                      </p:cBhvr>
                                      <p:to>
                                        <p:strVal val="visible"/>
                                      </p:to>
                                    </p:set>
                                  </p:childTnLst>
                                </p:cTn>
                              </p:par>
                            </p:childTnLst>
                          </p:cTn>
                        </p:par>
                        <p:par>
                          <p:cTn id="772" fill="hold">
                            <p:stCondLst>
                              <p:cond delay="256000"/>
                            </p:stCondLst>
                            <p:childTnLst>
                              <p:par>
                                <p:cTn id="773" presetID="11" presetClass="entr" presetSubtype="0" fill="hold" grpId="0" nodeType="afterEffect">
                                  <p:stCondLst>
                                    <p:cond delay="0"/>
                                  </p:stCondLst>
                                  <p:childTnLst>
                                    <p:set>
                                      <p:cBhvr>
                                        <p:cTn id="774" dur="1000">
                                          <p:stCondLst>
                                            <p:cond delay="0"/>
                                          </p:stCondLst>
                                        </p:cTn>
                                        <p:tgtEl>
                                          <p:spTgt spid="260"/>
                                        </p:tgtEl>
                                        <p:attrNameLst>
                                          <p:attrName>style.visibility</p:attrName>
                                        </p:attrNameLst>
                                      </p:cBhvr>
                                      <p:to>
                                        <p:strVal val="visible"/>
                                      </p:to>
                                    </p:set>
                                  </p:childTnLst>
                                </p:cTn>
                              </p:par>
                            </p:childTnLst>
                          </p:cTn>
                        </p:par>
                        <p:par>
                          <p:cTn id="775" fill="hold">
                            <p:stCondLst>
                              <p:cond delay="257000"/>
                            </p:stCondLst>
                            <p:childTnLst>
                              <p:par>
                                <p:cTn id="776" presetID="11" presetClass="entr" presetSubtype="0" fill="hold" grpId="0" nodeType="afterEffect">
                                  <p:stCondLst>
                                    <p:cond delay="0"/>
                                  </p:stCondLst>
                                  <p:childTnLst>
                                    <p:set>
                                      <p:cBhvr>
                                        <p:cTn id="777" dur="1000">
                                          <p:stCondLst>
                                            <p:cond delay="0"/>
                                          </p:stCondLst>
                                        </p:cTn>
                                        <p:tgtEl>
                                          <p:spTgt spid="261"/>
                                        </p:tgtEl>
                                        <p:attrNameLst>
                                          <p:attrName>style.visibility</p:attrName>
                                        </p:attrNameLst>
                                      </p:cBhvr>
                                      <p:to>
                                        <p:strVal val="visible"/>
                                      </p:to>
                                    </p:set>
                                  </p:childTnLst>
                                </p:cTn>
                              </p:par>
                            </p:childTnLst>
                          </p:cTn>
                        </p:par>
                        <p:par>
                          <p:cTn id="778" fill="hold">
                            <p:stCondLst>
                              <p:cond delay="258000"/>
                            </p:stCondLst>
                            <p:childTnLst>
                              <p:par>
                                <p:cTn id="779" presetID="11" presetClass="entr" presetSubtype="0" fill="hold" grpId="0" nodeType="afterEffect">
                                  <p:stCondLst>
                                    <p:cond delay="0"/>
                                  </p:stCondLst>
                                  <p:childTnLst>
                                    <p:set>
                                      <p:cBhvr>
                                        <p:cTn id="780" dur="1000">
                                          <p:stCondLst>
                                            <p:cond delay="0"/>
                                          </p:stCondLst>
                                        </p:cTn>
                                        <p:tgtEl>
                                          <p:spTgt spid="262"/>
                                        </p:tgtEl>
                                        <p:attrNameLst>
                                          <p:attrName>style.visibility</p:attrName>
                                        </p:attrNameLst>
                                      </p:cBhvr>
                                      <p:to>
                                        <p:strVal val="visible"/>
                                      </p:to>
                                    </p:set>
                                  </p:childTnLst>
                                </p:cTn>
                              </p:par>
                            </p:childTnLst>
                          </p:cTn>
                        </p:par>
                        <p:par>
                          <p:cTn id="781" fill="hold">
                            <p:stCondLst>
                              <p:cond delay="259000"/>
                            </p:stCondLst>
                            <p:childTnLst>
                              <p:par>
                                <p:cTn id="782" presetID="11" presetClass="entr" presetSubtype="0" fill="hold" grpId="0" nodeType="afterEffect">
                                  <p:stCondLst>
                                    <p:cond delay="0"/>
                                  </p:stCondLst>
                                  <p:childTnLst>
                                    <p:set>
                                      <p:cBhvr>
                                        <p:cTn id="783" dur="1000">
                                          <p:stCondLst>
                                            <p:cond delay="0"/>
                                          </p:stCondLst>
                                        </p:cTn>
                                        <p:tgtEl>
                                          <p:spTgt spid="263"/>
                                        </p:tgtEl>
                                        <p:attrNameLst>
                                          <p:attrName>style.visibility</p:attrName>
                                        </p:attrNameLst>
                                      </p:cBhvr>
                                      <p:to>
                                        <p:strVal val="visible"/>
                                      </p:to>
                                    </p:set>
                                  </p:childTnLst>
                                </p:cTn>
                              </p:par>
                            </p:childTnLst>
                          </p:cTn>
                        </p:par>
                        <p:par>
                          <p:cTn id="784" fill="hold">
                            <p:stCondLst>
                              <p:cond delay="260000"/>
                            </p:stCondLst>
                            <p:childTnLst>
                              <p:par>
                                <p:cTn id="785" presetID="11" presetClass="entr" presetSubtype="0" fill="hold" grpId="0" nodeType="afterEffect">
                                  <p:stCondLst>
                                    <p:cond delay="0"/>
                                  </p:stCondLst>
                                  <p:childTnLst>
                                    <p:set>
                                      <p:cBhvr>
                                        <p:cTn id="786" dur="1000">
                                          <p:stCondLst>
                                            <p:cond delay="0"/>
                                          </p:stCondLst>
                                        </p:cTn>
                                        <p:tgtEl>
                                          <p:spTgt spid="264"/>
                                        </p:tgtEl>
                                        <p:attrNameLst>
                                          <p:attrName>style.visibility</p:attrName>
                                        </p:attrNameLst>
                                      </p:cBhvr>
                                      <p:to>
                                        <p:strVal val="visible"/>
                                      </p:to>
                                    </p:set>
                                  </p:childTnLst>
                                </p:cTn>
                              </p:par>
                            </p:childTnLst>
                          </p:cTn>
                        </p:par>
                        <p:par>
                          <p:cTn id="787" fill="hold">
                            <p:stCondLst>
                              <p:cond delay="261000"/>
                            </p:stCondLst>
                            <p:childTnLst>
                              <p:par>
                                <p:cTn id="788" presetID="11" presetClass="entr" presetSubtype="0" fill="hold" grpId="0" nodeType="afterEffect">
                                  <p:stCondLst>
                                    <p:cond delay="0"/>
                                  </p:stCondLst>
                                  <p:childTnLst>
                                    <p:set>
                                      <p:cBhvr>
                                        <p:cTn id="789" dur="1000">
                                          <p:stCondLst>
                                            <p:cond delay="0"/>
                                          </p:stCondLst>
                                        </p:cTn>
                                        <p:tgtEl>
                                          <p:spTgt spid="265"/>
                                        </p:tgtEl>
                                        <p:attrNameLst>
                                          <p:attrName>style.visibility</p:attrName>
                                        </p:attrNameLst>
                                      </p:cBhvr>
                                      <p:to>
                                        <p:strVal val="visible"/>
                                      </p:to>
                                    </p:set>
                                  </p:childTnLst>
                                </p:cTn>
                              </p:par>
                            </p:childTnLst>
                          </p:cTn>
                        </p:par>
                        <p:par>
                          <p:cTn id="790" fill="hold">
                            <p:stCondLst>
                              <p:cond delay="262000"/>
                            </p:stCondLst>
                            <p:childTnLst>
                              <p:par>
                                <p:cTn id="791" presetID="11" presetClass="entr" presetSubtype="0" fill="hold" grpId="0" nodeType="afterEffect">
                                  <p:stCondLst>
                                    <p:cond delay="0"/>
                                  </p:stCondLst>
                                  <p:childTnLst>
                                    <p:set>
                                      <p:cBhvr>
                                        <p:cTn id="792" dur="1000">
                                          <p:stCondLst>
                                            <p:cond delay="0"/>
                                          </p:stCondLst>
                                        </p:cTn>
                                        <p:tgtEl>
                                          <p:spTgt spid="266"/>
                                        </p:tgtEl>
                                        <p:attrNameLst>
                                          <p:attrName>style.visibility</p:attrName>
                                        </p:attrNameLst>
                                      </p:cBhvr>
                                      <p:to>
                                        <p:strVal val="visible"/>
                                      </p:to>
                                    </p:set>
                                  </p:childTnLst>
                                </p:cTn>
                              </p:par>
                            </p:childTnLst>
                          </p:cTn>
                        </p:par>
                        <p:par>
                          <p:cTn id="793" fill="hold">
                            <p:stCondLst>
                              <p:cond delay="263000"/>
                            </p:stCondLst>
                            <p:childTnLst>
                              <p:par>
                                <p:cTn id="794" presetID="11" presetClass="entr" presetSubtype="0" fill="hold" grpId="0" nodeType="afterEffect">
                                  <p:stCondLst>
                                    <p:cond delay="0"/>
                                  </p:stCondLst>
                                  <p:childTnLst>
                                    <p:set>
                                      <p:cBhvr>
                                        <p:cTn id="795" dur="1000">
                                          <p:stCondLst>
                                            <p:cond delay="0"/>
                                          </p:stCondLst>
                                        </p:cTn>
                                        <p:tgtEl>
                                          <p:spTgt spid="267"/>
                                        </p:tgtEl>
                                        <p:attrNameLst>
                                          <p:attrName>style.visibility</p:attrName>
                                        </p:attrNameLst>
                                      </p:cBhvr>
                                      <p:to>
                                        <p:strVal val="visible"/>
                                      </p:to>
                                    </p:set>
                                  </p:childTnLst>
                                </p:cTn>
                              </p:par>
                            </p:childTnLst>
                          </p:cTn>
                        </p:par>
                        <p:par>
                          <p:cTn id="796" fill="hold">
                            <p:stCondLst>
                              <p:cond delay="264000"/>
                            </p:stCondLst>
                            <p:childTnLst>
                              <p:par>
                                <p:cTn id="797" presetID="11" presetClass="entr" presetSubtype="0" fill="hold" grpId="0" nodeType="afterEffect">
                                  <p:stCondLst>
                                    <p:cond delay="0"/>
                                  </p:stCondLst>
                                  <p:childTnLst>
                                    <p:set>
                                      <p:cBhvr>
                                        <p:cTn id="798" dur="1000">
                                          <p:stCondLst>
                                            <p:cond delay="0"/>
                                          </p:stCondLst>
                                        </p:cTn>
                                        <p:tgtEl>
                                          <p:spTgt spid="268"/>
                                        </p:tgtEl>
                                        <p:attrNameLst>
                                          <p:attrName>style.visibility</p:attrName>
                                        </p:attrNameLst>
                                      </p:cBhvr>
                                      <p:to>
                                        <p:strVal val="visible"/>
                                      </p:to>
                                    </p:set>
                                  </p:childTnLst>
                                </p:cTn>
                              </p:par>
                            </p:childTnLst>
                          </p:cTn>
                        </p:par>
                        <p:par>
                          <p:cTn id="799" fill="hold">
                            <p:stCondLst>
                              <p:cond delay="265000"/>
                            </p:stCondLst>
                            <p:childTnLst>
                              <p:par>
                                <p:cTn id="800" presetID="11" presetClass="entr" presetSubtype="0" fill="hold" grpId="0" nodeType="afterEffect">
                                  <p:stCondLst>
                                    <p:cond delay="0"/>
                                  </p:stCondLst>
                                  <p:childTnLst>
                                    <p:set>
                                      <p:cBhvr>
                                        <p:cTn id="801" dur="1000">
                                          <p:stCondLst>
                                            <p:cond delay="0"/>
                                          </p:stCondLst>
                                        </p:cTn>
                                        <p:tgtEl>
                                          <p:spTgt spid="269"/>
                                        </p:tgtEl>
                                        <p:attrNameLst>
                                          <p:attrName>style.visibility</p:attrName>
                                        </p:attrNameLst>
                                      </p:cBhvr>
                                      <p:to>
                                        <p:strVal val="visible"/>
                                      </p:to>
                                    </p:set>
                                  </p:childTnLst>
                                </p:cTn>
                              </p:par>
                            </p:childTnLst>
                          </p:cTn>
                        </p:par>
                        <p:par>
                          <p:cTn id="802" fill="hold">
                            <p:stCondLst>
                              <p:cond delay="266000"/>
                            </p:stCondLst>
                            <p:childTnLst>
                              <p:par>
                                <p:cTn id="803" presetID="11" presetClass="entr" presetSubtype="0" fill="hold" grpId="0" nodeType="afterEffect">
                                  <p:stCondLst>
                                    <p:cond delay="0"/>
                                  </p:stCondLst>
                                  <p:childTnLst>
                                    <p:set>
                                      <p:cBhvr>
                                        <p:cTn id="804" dur="1000">
                                          <p:stCondLst>
                                            <p:cond delay="0"/>
                                          </p:stCondLst>
                                        </p:cTn>
                                        <p:tgtEl>
                                          <p:spTgt spid="270"/>
                                        </p:tgtEl>
                                        <p:attrNameLst>
                                          <p:attrName>style.visibility</p:attrName>
                                        </p:attrNameLst>
                                      </p:cBhvr>
                                      <p:to>
                                        <p:strVal val="visible"/>
                                      </p:to>
                                    </p:set>
                                  </p:childTnLst>
                                </p:cTn>
                              </p:par>
                            </p:childTnLst>
                          </p:cTn>
                        </p:par>
                        <p:par>
                          <p:cTn id="805" fill="hold">
                            <p:stCondLst>
                              <p:cond delay="267000"/>
                            </p:stCondLst>
                            <p:childTnLst>
                              <p:par>
                                <p:cTn id="806" presetID="11" presetClass="entr" presetSubtype="0" fill="hold" grpId="0" nodeType="afterEffect">
                                  <p:stCondLst>
                                    <p:cond delay="0"/>
                                  </p:stCondLst>
                                  <p:childTnLst>
                                    <p:set>
                                      <p:cBhvr>
                                        <p:cTn id="807" dur="1000">
                                          <p:stCondLst>
                                            <p:cond delay="0"/>
                                          </p:stCondLst>
                                        </p:cTn>
                                        <p:tgtEl>
                                          <p:spTgt spid="271"/>
                                        </p:tgtEl>
                                        <p:attrNameLst>
                                          <p:attrName>style.visibility</p:attrName>
                                        </p:attrNameLst>
                                      </p:cBhvr>
                                      <p:to>
                                        <p:strVal val="visible"/>
                                      </p:to>
                                    </p:set>
                                  </p:childTnLst>
                                </p:cTn>
                              </p:par>
                            </p:childTnLst>
                          </p:cTn>
                        </p:par>
                        <p:par>
                          <p:cTn id="808" fill="hold">
                            <p:stCondLst>
                              <p:cond delay="268000"/>
                            </p:stCondLst>
                            <p:childTnLst>
                              <p:par>
                                <p:cTn id="809" presetID="11" presetClass="entr" presetSubtype="0" fill="hold" grpId="0" nodeType="afterEffect">
                                  <p:stCondLst>
                                    <p:cond delay="0"/>
                                  </p:stCondLst>
                                  <p:childTnLst>
                                    <p:set>
                                      <p:cBhvr>
                                        <p:cTn id="810" dur="1000">
                                          <p:stCondLst>
                                            <p:cond delay="0"/>
                                          </p:stCondLst>
                                        </p:cTn>
                                        <p:tgtEl>
                                          <p:spTgt spid="272"/>
                                        </p:tgtEl>
                                        <p:attrNameLst>
                                          <p:attrName>style.visibility</p:attrName>
                                        </p:attrNameLst>
                                      </p:cBhvr>
                                      <p:to>
                                        <p:strVal val="visible"/>
                                      </p:to>
                                    </p:set>
                                  </p:childTnLst>
                                </p:cTn>
                              </p:par>
                            </p:childTnLst>
                          </p:cTn>
                        </p:par>
                        <p:par>
                          <p:cTn id="811" fill="hold">
                            <p:stCondLst>
                              <p:cond delay="269000"/>
                            </p:stCondLst>
                            <p:childTnLst>
                              <p:par>
                                <p:cTn id="812" presetID="11" presetClass="entr" presetSubtype="0" fill="hold" grpId="0" nodeType="afterEffect">
                                  <p:stCondLst>
                                    <p:cond delay="0"/>
                                  </p:stCondLst>
                                  <p:childTnLst>
                                    <p:set>
                                      <p:cBhvr>
                                        <p:cTn id="813" dur="1000">
                                          <p:stCondLst>
                                            <p:cond delay="0"/>
                                          </p:stCondLst>
                                        </p:cTn>
                                        <p:tgtEl>
                                          <p:spTgt spid="273"/>
                                        </p:tgtEl>
                                        <p:attrNameLst>
                                          <p:attrName>style.visibility</p:attrName>
                                        </p:attrNameLst>
                                      </p:cBhvr>
                                      <p:to>
                                        <p:strVal val="visible"/>
                                      </p:to>
                                    </p:set>
                                  </p:childTnLst>
                                </p:cTn>
                              </p:par>
                            </p:childTnLst>
                          </p:cTn>
                        </p:par>
                        <p:par>
                          <p:cTn id="814" fill="hold">
                            <p:stCondLst>
                              <p:cond delay="270000"/>
                            </p:stCondLst>
                            <p:childTnLst>
                              <p:par>
                                <p:cTn id="815" presetID="11" presetClass="entr" presetSubtype="0" fill="hold" grpId="0" nodeType="afterEffect">
                                  <p:stCondLst>
                                    <p:cond delay="0"/>
                                  </p:stCondLst>
                                  <p:childTnLst>
                                    <p:set>
                                      <p:cBhvr>
                                        <p:cTn id="816" dur="1000">
                                          <p:stCondLst>
                                            <p:cond delay="0"/>
                                          </p:stCondLst>
                                        </p:cTn>
                                        <p:tgtEl>
                                          <p:spTgt spid="274"/>
                                        </p:tgtEl>
                                        <p:attrNameLst>
                                          <p:attrName>style.visibility</p:attrName>
                                        </p:attrNameLst>
                                      </p:cBhvr>
                                      <p:to>
                                        <p:strVal val="visible"/>
                                      </p:to>
                                    </p:set>
                                  </p:childTnLst>
                                </p:cTn>
                              </p:par>
                            </p:childTnLst>
                          </p:cTn>
                        </p:par>
                        <p:par>
                          <p:cTn id="817" fill="hold">
                            <p:stCondLst>
                              <p:cond delay="271000"/>
                            </p:stCondLst>
                            <p:childTnLst>
                              <p:par>
                                <p:cTn id="818" presetID="11" presetClass="entr" presetSubtype="0" fill="hold" grpId="0" nodeType="afterEffect">
                                  <p:stCondLst>
                                    <p:cond delay="0"/>
                                  </p:stCondLst>
                                  <p:childTnLst>
                                    <p:set>
                                      <p:cBhvr>
                                        <p:cTn id="819" dur="1000">
                                          <p:stCondLst>
                                            <p:cond delay="0"/>
                                          </p:stCondLst>
                                        </p:cTn>
                                        <p:tgtEl>
                                          <p:spTgt spid="275"/>
                                        </p:tgtEl>
                                        <p:attrNameLst>
                                          <p:attrName>style.visibility</p:attrName>
                                        </p:attrNameLst>
                                      </p:cBhvr>
                                      <p:to>
                                        <p:strVal val="visible"/>
                                      </p:to>
                                    </p:set>
                                  </p:childTnLst>
                                </p:cTn>
                              </p:par>
                            </p:childTnLst>
                          </p:cTn>
                        </p:par>
                        <p:par>
                          <p:cTn id="820" fill="hold">
                            <p:stCondLst>
                              <p:cond delay="272000"/>
                            </p:stCondLst>
                            <p:childTnLst>
                              <p:par>
                                <p:cTn id="821" presetID="11" presetClass="entr" presetSubtype="0" fill="hold" grpId="0" nodeType="afterEffect">
                                  <p:stCondLst>
                                    <p:cond delay="0"/>
                                  </p:stCondLst>
                                  <p:childTnLst>
                                    <p:set>
                                      <p:cBhvr>
                                        <p:cTn id="822" dur="1000">
                                          <p:stCondLst>
                                            <p:cond delay="0"/>
                                          </p:stCondLst>
                                        </p:cTn>
                                        <p:tgtEl>
                                          <p:spTgt spid="276"/>
                                        </p:tgtEl>
                                        <p:attrNameLst>
                                          <p:attrName>style.visibility</p:attrName>
                                        </p:attrNameLst>
                                      </p:cBhvr>
                                      <p:to>
                                        <p:strVal val="visible"/>
                                      </p:to>
                                    </p:set>
                                  </p:childTnLst>
                                </p:cTn>
                              </p:par>
                            </p:childTnLst>
                          </p:cTn>
                        </p:par>
                        <p:par>
                          <p:cTn id="823" fill="hold">
                            <p:stCondLst>
                              <p:cond delay="273000"/>
                            </p:stCondLst>
                            <p:childTnLst>
                              <p:par>
                                <p:cTn id="824" presetID="11" presetClass="entr" presetSubtype="0" fill="hold" grpId="0" nodeType="afterEffect">
                                  <p:stCondLst>
                                    <p:cond delay="0"/>
                                  </p:stCondLst>
                                  <p:childTnLst>
                                    <p:set>
                                      <p:cBhvr>
                                        <p:cTn id="825" dur="1000">
                                          <p:stCondLst>
                                            <p:cond delay="0"/>
                                          </p:stCondLst>
                                        </p:cTn>
                                        <p:tgtEl>
                                          <p:spTgt spid="277"/>
                                        </p:tgtEl>
                                        <p:attrNameLst>
                                          <p:attrName>style.visibility</p:attrName>
                                        </p:attrNameLst>
                                      </p:cBhvr>
                                      <p:to>
                                        <p:strVal val="visible"/>
                                      </p:to>
                                    </p:set>
                                  </p:childTnLst>
                                </p:cTn>
                              </p:par>
                            </p:childTnLst>
                          </p:cTn>
                        </p:par>
                        <p:par>
                          <p:cTn id="826" fill="hold">
                            <p:stCondLst>
                              <p:cond delay="274000"/>
                            </p:stCondLst>
                            <p:childTnLst>
                              <p:par>
                                <p:cTn id="827" presetID="11" presetClass="entr" presetSubtype="0" fill="hold" grpId="0" nodeType="afterEffect">
                                  <p:stCondLst>
                                    <p:cond delay="0"/>
                                  </p:stCondLst>
                                  <p:childTnLst>
                                    <p:set>
                                      <p:cBhvr>
                                        <p:cTn id="828" dur="1000">
                                          <p:stCondLst>
                                            <p:cond delay="0"/>
                                          </p:stCondLst>
                                        </p:cTn>
                                        <p:tgtEl>
                                          <p:spTgt spid="278"/>
                                        </p:tgtEl>
                                        <p:attrNameLst>
                                          <p:attrName>style.visibility</p:attrName>
                                        </p:attrNameLst>
                                      </p:cBhvr>
                                      <p:to>
                                        <p:strVal val="visible"/>
                                      </p:to>
                                    </p:set>
                                  </p:childTnLst>
                                </p:cTn>
                              </p:par>
                            </p:childTnLst>
                          </p:cTn>
                        </p:par>
                        <p:par>
                          <p:cTn id="829" fill="hold">
                            <p:stCondLst>
                              <p:cond delay="275000"/>
                            </p:stCondLst>
                            <p:childTnLst>
                              <p:par>
                                <p:cTn id="830" presetID="11" presetClass="entr" presetSubtype="0" fill="hold" grpId="0" nodeType="afterEffect">
                                  <p:stCondLst>
                                    <p:cond delay="0"/>
                                  </p:stCondLst>
                                  <p:childTnLst>
                                    <p:set>
                                      <p:cBhvr>
                                        <p:cTn id="831" dur="1000">
                                          <p:stCondLst>
                                            <p:cond delay="0"/>
                                          </p:stCondLst>
                                        </p:cTn>
                                        <p:tgtEl>
                                          <p:spTgt spid="279"/>
                                        </p:tgtEl>
                                        <p:attrNameLst>
                                          <p:attrName>style.visibility</p:attrName>
                                        </p:attrNameLst>
                                      </p:cBhvr>
                                      <p:to>
                                        <p:strVal val="visible"/>
                                      </p:to>
                                    </p:set>
                                  </p:childTnLst>
                                </p:cTn>
                              </p:par>
                            </p:childTnLst>
                          </p:cTn>
                        </p:par>
                        <p:par>
                          <p:cTn id="832" fill="hold">
                            <p:stCondLst>
                              <p:cond delay="276000"/>
                            </p:stCondLst>
                            <p:childTnLst>
                              <p:par>
                                <p:cTn id="833" presetID="11" presetClass="entr" presetSubtype="0" fill="hold" grpId="0" nodeType="afterEffect">
                                  <p:stCondLst>
                                    <p:cond delay="0"/>
                                  </p:stCondLst>
                                  <p:childTnLst>
                                    <p:set>
                                      <p:cBhvr>
                                        <p:cTn id="834" dur="1000">
                                          <p:stCondLst>
                                            <p:cond delay="0"/>
                                          </p:stCondLst>
                                        </p:cTn>
                                        <p:tgtEl>
                                          <p:spTgt spid="280"/>
                                        </p:tgtEl>
                                        <p:attrNameLst>
                                          <p:attrName>style.visibility</p:attrName>
                                        </p:attrNameLst>
                                      </p:cBhvr>
                                      <p:to>
                                        <p:strVal val="visible"/>
                                      </p:to>
                                    </p:set>
                                  </p:childTnLst>
                                </p:cTn>
                              </p:par>
                            </p:childTnLst>
                          </p:cTn>
                        </p:par>
                        <p:par>
                          <p:cTn id="835" fill="hold">
                            <p:stCondLst>
                              <p:cond delay="277000"/>
                            </p:stCondLst>
                            <p:childTnLst>
                              <p:par>
                                <p:cTn id="836" presetID="11" presetClass="entr" presetSubtype="0" fill="hold" grpId="0" nodeType="afterEffect">
                                  <p:stCondLst>
                                    <p:cond delay="0"/>
                                  </p:stCondLst>
                                  <p:childTnLst>
                                    <p:set>
                                      <p:cBhvr>
                                        <p:cTn id="837" dur="1000">
                                          <p:stCondLst>
                                            <p:cond delay="0"/>
                                          </p:stCondLst>
                                        </p:cTn>
                                        <p:tgtEl>
                                          <p:spTgt spid="281"/>
                                        </p:tgtEl>
                                        <p:attrNameLst>
                                          <p:attrName>style.visibility</p:attrName>
                                        </p:attrNameLst>
                                      </p:cBhvr>
                                      <p:to>
                                        <p:strVal val="visible"/>
                                      </p:to>
                                    </p:set>
                                  </p:childTnLst>
                                </p:cTn>
                              </p:par>
                            </p:childTnLst>
                          </p:cTn>
                        </p:par>
                        <p:par>
                          <p:cTn id="838" fill="hold">
                            <p:stCondLst>
                              <p:cond delay="278000"/>
                            </p:stCondLst>
                            <p:childTnLst>
                              <p:par>
                                <p:cTn id="839" presetID="11" presetClass="entr" presetSubtype="0" fill="hold" grpId="0" nodeType="afterEffect">
                                  <p:stCondLst>
                                    <p:cond delay="0"/>
                                  </p:stCondLst>
                                  <p:childTnLst>
                                    <p:set>
                                      <p:cBhvr>
                                        <p:cTn id="840" dur="1000">
                                          <p:stCondLst>
                                            <p:cond delay="0"/>
                                          </p:stCondLst>
                                        </p:cTn>
                                        <p:tgtEl>
                                          <p:spTgt spid="282"/>
                                        </p:tgtEl>
                                        <p:attrNameLst>
                                          <p:attrName>style.visibility</p:attrName>
                                        </p:attrNameLst>
                                      </p:cBhvr>
                                      <p:to>
                                        <p:strVal val="visible"/>
                                      </p:to>
                                    </p:set>
                                  </p:childTnLst>
                                </p:cTn>
                              </p:par>
                            </p:childTnLst>
                          </p:cTn>
                        </p:par>
                        <p:par>
                          <p:cTn id="841" fill="hold">
                            <p:stCondLst>
                              <p:cond delay="279000"/>
                            </p:stCondLst>
                            <p:childTnLst>
                              <p:par>
                                <p:cTn id="842" presetID="11" presetClass="entr" presetSubtype="0" fill="hold" grpId="0" nodeType="afterEffect">
                                  <p:stCondLst>
                                    <p:cond delay="0"/>
                                  </p:stCondLst>
                                  <p:childTnLst>
                                    <p:set>
                                      <p:cBhvr>
                                        <p:cTn id="843" dur="1000">
                                          <p:stCondLst>
                                            <p:cond delay="0"/>
                                          </p:stCondLst>
                                        </p:cTn>
                                        <p:tgtEl>
                                          <p:spTgt spid="283"/>
                                        </p:tgtEl>
                                        <p:attrNameLst>
                                          <p:attrName>style.visibility</p:attrName>
                                        </p:attrNameLst>
                                      </p:cBhvr>
                                      <p:to>
                                        <p:strVal val="visible"/>
                                      </p:to>
                                    </p:set>
                                  </p:childTnLst>
                                </p:cTn>
                              </p:par>
                            </p:childTnLst>
                          </p:cTn>
                        </p:par>
                        <p:par>
                          <p:cTn id="844" fill="hold">
                            <p:stCondLst>
                              <p:cond delay="280000"/>
                            </p:stCondLst>
                            <p:childTnLst>
                              <p:par>
                                <p:cTn id="845" presetID="11" presetClass="entr" presetSubtype="0" fill="hold" grpId="0" nodeType="afterEffect">
                                  <p:stCondLst>
                                    <p:cond delay="0"/>
                                  </p:stCondLst>
                                  <p:childTnLst>
                                    <p:set>
                                      <p:cBhvr>
                                        <p:cTn id="846" dur="1000">
                                          <p:stCondLst>
                                            <p:cond delay="0"/>
                                          </p:stCondLst>
                                        </p:cTn>
                                        <p:tgtEl>
                                          <p:spTgt spid="284"/>
                                        </p:tgtEl>
                                        <p:attrNameLst>
                                          <p:attrName>style.visibility</p:attrName>
                                        </p:attrNameLst>
                                      </p:cBhvr>
                                      <p:to>
                                        <p:strVal val="visible"/>
                                      </p:to>
                                    </p:set>
                                  </p:childTnLst>
                                </p:cTn>
                              </p:par>
                            </p:childTnLst>
                          </p:cTn>
                        </p:par>
                        <p:par>
                          <p:cTn id="847" fill="hold">
                            <p:stCondLst>
                              <p:cond delay="281000"/>
                            </p:stCondLst>
                            <p:childTnLst>
                              <p:par>
                                <p:cTn id="848" presetID="11" presetClass="entr" presetSubtype="0" fill="hold" grpId="0" nodeType="afterEffect">
                                  <p:stCondLst>
                                    <p:cond delay="0"/>
                                  </p:stCondLst>
                                  <p:childTnLst>
                                    <p:set>
                                      <p:cBhvr>
                                        <p:cTn id="849" dur="1000">
                                          <p:stCondLst>
                                            <p:cond delay="0"/>
                                          </p:stCondLst>
                                        </p:cTn>
                                        <p:tgtEl>
                                          <p:spTgt spid="285"/>
                                        </p:tgtEl>
                                        <p:attrNameLst>
                                          <p:attrName>style.visibility</p:attrName>
                                        </p:attrNameLst>
                                      </p:cBhvr>
                                      <p:to>
                                        <p:strVal val="visible"/>
                                      </p:to>
                                    </p:set>
                                  </p:childTnLst>
                                </p:cTn>
                              </p:par>
                            </p:childTnLst>
                          </p:cTn>
                        </p:par>
                        <p:par>
                          <p:cTn id="850" fill="hold">
                            <p:stCondLst>
                              <p:cond delay="282000"/>
                            </p:stCondLst>
                            <p:childTnLst>
                              <p:par>
                                <p:cTn id="851" presetID="11" presetClass="entr" presetSubtype="0" fill="hold" grpId="0" nodeType="afterEffect">
                                  <p:stCondLst>
                                    <p:cond delay="0"/>
                                  </p:stCondLst>
                                  <p:childTnLst>
                                    <p:set>
                                      <p:cBhvr>
                                        <p:cTn id="852" dur="1000">
                                          <p:stCondLst>
                                            <p:cond delay="0"/>
                                          </p:stCondLst>
                                        </p:cTn>
                                        <p:tgtEl>
                                          <p:spTgt spid="286"/>
                                        </p:tgtEl>
                                        <p:attrNameLst>
                                          <p:attrName>style.visibility</p:attrName>
                                        </p:attrNameLst>
                                      </p:cBhvr>
                                      <p:to>
                                        <p:strVal val="visible"/>
                                      </p:to>
                                    </p:set>
                                  </p:childTnLst>
                                </p:cTn>
                              </p:par>
                            </p:childTnLst>
                          </p:cTn>
                        </p:par>
                        <p:par>
                          <p:cTn id="853" fill="hold">
                            <p:stCondLst>
                              <p:cond delay="283000"/>
                            </p:stCondLst>
                            <p:childTnLst>
                              <p:par>
                                <p:cTn id="854" presetID="11" presetClass="entr" presetSubtype="0" fill="hold" grpId="0" nodeType="afterEffect">
                                  <p:stCondLst>
                                    <p:cond delay="0"/>
                                  </p:stCondLst>
                                  <p:childTnLst>
                                    <p:set>
                                      <p:cBhvr>
                                        <p:cTn id="855" dur="1000">
                                          <p:stCondLst>
                                            <p:cond delay="0"/>
                                          </p:stCondLst>
                                        </p:cTn>
                                        <p:tgtEl>
                                          <p:spTgt spid="287"/>
                                        </p:tgtEl>
                                        <p:attrNameLst>
                                          <p:attrName>style.visibility</p:attrName>
                                        </p:attrNameLst>
                                      </p:cBhvr>
                                      <p:to>
                                        <p:strVal val="visible"/>
                                      </p:to>
                                    </p:set>
                                  </p:childTnLst>
                                </p:cTn>
                              </p:par>
                            </p:childTnLst>
                          </p:cTn>
                        </p:par>
                        <p:par>
                          <p:cTn id="856" fill="hold">
                            <p:stCondLst>
                              <p:cond delay="284000"/>
                            </p:stCondLst>
                            <p:childTnLst>
                              <p:par>
                                <p:cTn id="857" presetID="11" presetClass="entr" presetSubtype="0" fill="hold" grpId="0" nodeType="afterEffect">
                                  <p:stCondLst>
                                    <p:cond delay="0"/>
                                  </p:stCondLst>
                                  <p:childTnLst>
                                    <p:set>
                                      <p:cBhvr>
                                        <p:cTn id="858" dur="1000">
                                          <p:stCondLst>
                                            <p:cond delay="0"/>
                                          </p:stCondLst>
                                        </p:cTn>
                                        <p:tgtEl>
                                          <p:spTgt spid="288"/>
                                        </p:tgtEl>
                                        <p:attrNameLst>
                                          <p:attrName>style.visibility</p:attrName>
                                        </p:attrNameLst>
                                      </p:cBhvr>
                                      <p:to>
                                        <p:strVal val="visible"/>
                                      </p:to>
                                    </p:set>
                                  </p:childTnLst>
                                </p:cTn>
                              </p:par>
                            </p:childTnLst>
                          </p:cTn>
                        </p:par>
                        <p:par>
                          <p:cTn id="859" fill="hold">
                            <p:stCondLst>
                              <p:cond delay="285000"/>
                            </p:stCondLst>
                            <p:childTnLst>
                              <p:par>
                                <p:cTn id="860" presetID="11" presetClass="entr" presetSubtype="0" fill="hold" grpId="0" nodeType="afterEffect">
                                  <p:stCondLst>
                                    <p:cond delay="0"/>
                                  </p:stCondLst>
                                  <p:childTnLst>
                                    <p:set>
                                      <p:cBhvr>
                                        <p:cTn id="861" dur="1000">
                                          <p:stCondLst>
                                            <p:cond delay="0"/>
                                          </p:stCondLst>
                                        </p:cTn>
                                        <p:tgtEl>
                                          <p:spTgt spid="289"/>
                                        </p:tgtEl>
                                        <p:attrNameLst>
                                          <p:attrName>style.visibility</p:attrName>
                                        </p:attrNameLst>
                                      </p:cBhvr>
                                      <p:to>
                                        <p:strVal val="visible"/>
                                      </p:to>
                                    </p:set>
                                  </p:childTnLst>
                                </p:cTn>
                              </p:par>
                            </p:childTnLst>
                          </p:cTn>
                        </p:par>
                        <p:par>
                          <p:cTn id="862" fill="hold">
                            <p:stCondLst>
                              <p:cond delay="286000"/>
                            </p:stCondLst>
                            <p:childTnLst>
                              <p:par>
                                <p:cTn id="863" presetID="11" presetClass="entr" presetSubtype="0" fill="hold" grpId="0" nodeType="afterEffect">
                                  <p:stCondLst>
                                    <p:cond delay="0"/>
                                  </p:stCondLst>
                                  <p:childTnLst>
                                    <p:set>
                                      <p:cBhvr>
                                        <p:cTn id="864" dur="1000">
                                          <p:stCondLst>
                                            <p:cond delay="0"/>
                                          </p:stCondLst>
                                        </p:cTn>
                                        <p:tgtEl>
                                          <p:spTgt spid="290"/>
                                        </p:tgtEl>
                                        <p:attrNameLst>
                                          <p:attrName>style.visibility</p:attrName>
                                        </p:attrNameLst>
                                      </p:cBhvr>
                                      <p:to>
                                        <p:strVal val="visible"/>
                                      </p:to>
                                    </p:set>
                                  </p:childTnLst>
                                </p:cTn>
                              </p:par>
                            </p:childTnLst>
                          </p:cTn>
                        </p:par>
                        <p:par>
                          <p:cTn id="865" fill="hold">
                            <p:stCondLst>
                              <p:cond delay="287000"/>
                            </p:stCondLst>
                            <p:childTnLst>
                              <p:par>
                                <p:cTn id="866" presetID="11" presetClass="entr" presetSubtype="0" fill="hold" grpId="0" nodeType="afterEffect">
                                  <p:stCondLst>
                                    <p:cond delay="0"/>
                                  </p:stCondLst>
                                  <p:childTnLst>
                                    <p:set>
                                      <p:cBhvr>
                                        <p:cTn id="867" dur="1000">
                                          <p:stCondLst>
                                            <p:cond delay="0"/>
                                          </p:stCondLst>
                                        </p:cTn>
                                        <p:tgtEl>
                                          <p:spTgt spid="291"/>
                                        </p:tgtEl>
                                        <p:attrNameLst>
                                          <p:attrName>style.visibility</p:attrName>
                                        </p:attrNameLst>
                                      </p:cBhvr>
                                      <p:to>
                                        <p:strVal val="visible"/>
                                      </p:to>
                                    </p:set>
                                  </p:childTnLst>
                                </p:cTn>
                              </p:par>
                            </p:childTnLst>
                          </p:cTn>
                        </p:par>
                        <p:par>
                          <p:cTn id="868" fill="hold">
                            <p:stCondLst>
                              <p:cond delay="288000"/>
                            </p:stCondLst>
                            <p:childTnLst>
                              <p:par>
                                <p:cTn id="869" presetID="11" presetClass="entr" presetSubtype="0" fill="hold" grpId="0" nodeType="afterEffect">
                                  <p:stCondLst>
                                    <p:cond delay="0"/>
                                  </p:stCondLst>
                                  <p:childTnLst>
                                    <p:set>
                                      <p:cBhvr>
                                        <p:cTn id="870" dur="1000">
                                          <p:stCondLst>
                                            <p:cond delay="0"/>
                                          </p:stCondLst>
                                        </p:cTn>
                                        <p:tgtEl>
                                          <p:spTgt spid="292"/>
                                        </p:tgtEl>
                                        <p:attrNameLst>
                                          <p:attrName>style.visibility</p:attrName>
                                        </p:attrNameLst>
                                      </p:cBhvr>
                                      <p:to>
                                        <p:strVal val="visible"/>
                                      </p:to>
                                    </p:set>
                                  </p:childTnLst>
                                </p:cTn>
                              </p:par>
                            </p:childTnLst>
                          </p:cTn>
                        </p:par>
                        <p:par>
                          <p:cTn id="871" fill="hold">
                            <p:stCondLst>
                              <p:cond delay="289000"/>
                            </p:stCondLst>
                            <p:childTnLst>
                              <p:par>
                                <p:cTn id="872" presetID="11" presetClass="entr" presetSubtype="0" fill="hold" grpId="0" nodeType="afterEffect">
                                  <p:stCondLst>
                                    <p:cond delay="0"/>
                                  </p:stCondLst>
                                  <p:childTnLst>
                                    <p:set>
                                      <p:cBhvr>
                                        <p:cTn id="873" dur="1000">
                                          <p:stCondLst>
                                            <p:cond delay="0"/>
                                          </p:stCondLst>
                                        </p:cTn>
                                        <p:tgtEl>
                                          <p:spTgt spid="293"/>
                                        </p:tgtEl>
                                        <p:attrNameLst>
                                          <p:attrName>style.visibility</p:attrName>
                                        </p:attrNameLst>
                                      </p:cBhvr>
                                      <p:to>
                                        <p:strVal val="visible"/>
                                      </p:to>
                                    </p:set>
                                  </p:childTnLst>
                                </p:cTn>
                              </p:par>
                            </p:childTnLst>
                          </p:cTn>
                        </p:par>
                        <p:par>
                          <p:cTn id="874" fill="hold">
                            <p:stCondLst>
                              <p:cond delay="290000"/>
                            </p:stCondLst>
                            <p:childTnLst>
                              <p:par>
                                <p:cTn id="875" presetID="11" presetClass="entr" presetSubtype="0" fill="hold" grpId="0" nodeType="afterEffect">
                                  <p:stCondLst>
                                    <p:cond delay="0"/>
                                  </p:stCondLst>
                                  <p:childTnLst>
                                    <p:set>
                                      <p:cBhvr>
                                        <p:cTn id="876" dur="1000">
                                          <p:stCondLst>
                                            <p:cond delay="0"/>
                                          </p:stCondLst>
                                        </p:cTn>
                                        <p:tgtEl>
                                          <p:spTgt spid="294"/>
                                        </p:tgtEl>
                                        <p:attrNameLst>
                                          <p:attrName>style.visibility</p:attrName>
                                        </p:attrNameLst>
                                      </p:cBhvr>
                                      <p:to>
                                        <p:strVal val="visible"/>
                                      </p:to>
                                    </p:set>
                                  </p:childTnLst>
                                </p:cTn>
                              </p:par>
                            </p:childTnLst>
                          </p:cTn>
                        </p:par>
                        <p:par>
                          <p:cTn id="877" fill="hold">
                            <p:stCondLst>
                              <p:cond delay="291000"/>
                            </p:stCondLst>
                            <p:childTnLst>
                              <p:par>
                                <p:cTn id="878" presetID="11" presetClass="entr" presetSubtype="0" fill="hold" grpId="0" nodeType="afterEffect">
                                  <p:stCondLst>
                                    <p:cond delay="0"/>
                                  </p:stCondLst>
                                  <p:childTnLst>
                                    <p:set>
                                      <p:cBhvr>
                                        <p:cTn id="879" dur="1000">
                                          <p:stCondLst>
                                            <p:cond delay="0"/>
                                          </p:stCondLst>
                                        </p:cTn>
                                        <p:tgtEl>
                                          <p:spTgt spid="295"/>
                                        </p:tgtEl>
                                        <p:attrNameLst>
                                          <p:attrName>style.visibility</p:attrName>
                                        </p:attrNameLst>
                                      </p:cBhvr>
                                      <p:to>
                                        <p:strVal val="visible"/>
                                      </p:to>
                                    </p:set>
                                  </p:childTnLst>
                                  <p:subTnLst>
                                    <p:audio>
                                      <p:cMediaNode>
                                        <p:cTn display="0" masterRel="sameClick">
                                          <p:stCondLst>
                                            <p:cond evt="begin" delay="0">
                                              <p:tn val="878"/>
                                            </p:cond>
                                          </p:stCondLst>
                                          <p:endCondLst>
                                            <p:cond evt="onStopAudio" delay="0">
                                              <p:tgtEl>
                                                <p:sldTgt/>
                                              </p:tgtEl>
                                            </p:cond>
                                          </p:endCondLst>
                                        </p:cTn>
                                        <p:tgtEl>
                                          <p:sndTgt r:embed="rId3" name="click.wav"/>
                                        </p:tgtEl>
                                      </p:cMediaNode>
                                    </p:audio>
                                  </p:subTnLst>
                                </p:cTn>
                              </p:par>
                            </p:childTnLst>
                          </p:cTn>
                        </p:par>
                        <p:par>
                          <p:cTn id="880" fill="hold">
                            <p:stCondLst>
                              <p:cond delay="292000"/>
                            </p:stCondLst>
                            <p:childTnLst>
                              <p:par>
                                <p:cTn id="881" presetID="11" presetClass="entr" presetSubtype="0" fill="hold" grpId="0" nodeType="afterEffect">
                                  <p:stCondLst>
                                    <p:cond delay="0"/>
                                  </p:stCondLst>
                                  <p:childTnLst>
                                    <p:set>
                                      <p:cBhvr>
                                        <p:cTn id="882" dur="1000">
                                          <p:stCondLst>
                                            <p:cond delay="0"/>
                                          </p:stCondLst>
                                        </p:cTn>
                                        <p:tgtEl>
                                          <p:spTgt spid="296"/>
                                        </p:tgtEl>
                                        <p:attrNameLst>
                                          <p:attrName>style.visibility</p:attrName>
                                        </p:attrNameLst>
                                      </p:cBhvr>
                                      <p:to>
                                        <p:strVal val="visible"/>
                                      </p:to>
                                    </p:set>
                                  </p:childTnLst>
                                  <p:subTnLst>
                                    <p:audio>
                                      <p:cMediaNode>
                                        <p:cTn display="0" masterRel="sameClick">
                                          <p:stCondLst>
                                            <p:cond evt="begin" delay="0">
                                              <p:tn val="881"/>
                                            </p:cond>
                                          </p:stCondLst>
                                          <p:endCondLst>
                                            <p:cond evt="onStopAudio" delay="0">
                                              <p:tgtEl>
                                                <p:sldTgt/>
                                              </p:tgtEl>
                                            </p:cond>
                                          </p:endCondLst>
                                        </p:cTn>
                                        <p:tgtEl>
                                          <p:sndTgt r:embed="rId3" name="click.wav"/>
                                        </p:tgtEl>
                                      </p:cMediaNode>
                                    </p:audio>
                                  </p:subTnLst>
                                </p:cTn>
                              </p:par>
                            </p:childTnLst>
                          </p:cTn>
                        </p:par>
                        <p:par>
                          <p:cTn id="883" fill="hold">
                            <p:stCondLst>
                              <p:cond delay="293000"/>
                            </p:stCondLst>
                            <p:childTnLst>
                              <p:par>
                                <p:cTn id="884" presetID="11" presetClass="entr" presetSubtype="0" fill="hold" grpId="0" nodeType="afterEffect">
                                  <p:stCondLst>
                                    <p:cond delay="0"/>
                                  </p:stCondLst>
                                  <p:childTnLst>
                                    <p:set>
                                      <p:cBhvr>
                                        <p:cTn id="885" dur="1000">
                                          <p:stCondLst>
                                            <p:cond delay="0"/>
                                          </p:stCondLst>
                                        </p:cTn>
                                        <p:tgtEl>
                                          <p:spTgt spid="297"/>
                                        </p:tgtEl>
                                        <p:attrNameLst>
                                          <p:attrName>style.visibility</p:attrName>
                                        </p:attrNameLst>
                                      </p:cBhvr>
                                      <p:to>
                                        <p:strVal val="visible"/>
                                      </p:to>
                                    </p:set>
                                  </p:childTnLst>
                                  <p:subTnLst>
                                    <p:audio>
                                      <p:cMediaNode>
                                        <p:cTn display="0" masterRel="sameClick">
                                          <p:stCondLst>
                                            <p:cond evt="begin" delay="0">
                                              <p:tn val="884"/>
                                            </p:cond>
                                          </p:stCondLst>
                                          <p:endCondLst>
                                            <p:cond evt="onStopAudio" delay="0">
                                              <p:tgtEl>
                                                <p:sldTgt/>
                                              </p:tgtEl>
                                            </p:cond>
                                          </p:endCondLst>
                                        </p:cTn>
                                        <p:tgtEl>
                                          <p:sndTgt r:embed="rId3" name="click.wav"/>
                                        </p:tgtEl>
                                      </p:cMediaNode>
                                    </p:audio>
                                  </p:subTnLst>
                                </p:cTn>
                              </p:par>
                            </p:childTnLst>
                          </p:cTn>
                        </p:par>
                        <p:par>
                          <p:cTn id="886" fill="hold">
                            <p:stCondLst>
                              <p:cond delay="294000"/>
                            </p:stCondLst>
                            <p:childTnLst>
                              <p:par>
                                <p:cTn id="887" presetID="11" presetClass="entr" presetSubtype="0" fill="hold" grpId="0" nodeType="afterEffect">
                                  <p:stCondLst>
                                    <p:cond delay="0"/>
                                  </p:stCondLst>
                                  <p:childTnLst>
                                    <p:set>
                                      <p:cBhvr>
                                        <p:cTn id="888" dur="1000">
                                          <p:stCondLst>
                                            <p:cond delay="0"/>
                                          </p:stCondLst>
                                        </p:cTn>
                                        <p:tgtEl>
                                          <p:spTgt spid="298"/>
                                        </p:tgtEl>
                                        <p:attrNameLst>
                                          <p:attrName>style.visibility</p:attrName>
                                        </p:attrNameLst>
                                      </p:cBhvr>
                                      <p:to>
                                        <p:strVal val="visible"/>
                                      </p:to>
                                    </p:set>
                                  </p:childTnLst>
                                  <p:subTnLst>
                                    <p:audio>
                                      <p:cMediaNode>
                                        <p:cTn display="0" masterRel="sameClick">
                                          <p:stCondLst>
                                            <p:cond evt="begin" delay="0">
                                              <p:tn val="887"/>
                                            </p:cond>
                                          </p:stCondLst>
                                          <p:endCondLst>
                                            <p:cond evt="onStopAudio" delay="0">
                                              <p:tgtEl>
                                                <p:sldTgt/>
                                              </p:tgtEl>
                                            </p:cond>
                                          </p:endCondLst>
                                        </p:cTn>
                                        <p:tgtEl>
                                          <p:sndTgt r:embed="rId3" name="click.wav"/>
                                        </p:tgtEl>
                                      </p:cMediaNode>
                                    </p:audio>
                                  </p:subTnLst>
                                </p:cTn>
                              </p:par>
                            </p:childTnLst>
                          </p:cTn>
                        </p:par>
                        <p:par>
                          <p:cTn id="889" fill="hold">
                            <p:stCondLst>
                              <p:cond delay="295000"/>
                            </p:stCondLst>
                            <p:childTnLst>
                              <p:par>
                                <p:cTn id="890" presetID="11" presetClass="entr" presetSubtype="0" fill="hold" grpId="0" nodeType="afterEffect">
                                  <p:stCondLst>
                                    <p:cond delay="0"/>
                                  </p:stCondLst>
                                  <p:childTnLst>
                                    <p:set>
                                      <p:cBhvr>
                                        <p:cTn id="891" dur="1000">
                                          <p:stCondLst>
                                            <p:cond delay="0"/>
                                          </p:stCondLst>
                                        </p:cTn>
                                        <p:tgtEl>
                                          <p:spTgt spid="299"/>
                                        </p:tgtEl>
                                        <p:attrNameLst>
                                          <p:attrName>style.visibility</p:attrName>
                                        </p:attrNameLst>
                                      </p:cBhvr>
                                      <p:to>
                                        <p:strVal val="visible"/>
                                      </p:to>
                                    </p:set>
                                  </p:childTnLst>
                                  <p:subTnLst>
                                    <p:audio>
                                      <p:cMediaNode>
                                        <p:cTn display="0" masterRel="sameClick">
                                          <p:stCondLst>
                                            <p:cond evt="begin" delay="0">
                                              <p:tn val="890"/>
                                            </p:cond>
                                          </p:stCondLst>
                                          <p:endCondLst>
                                            <p:cond evt="onStopAudio" delay="0">
                                              <p:tgtEl>
                                                <p:sldTgt/>
                                              </p:tgtEl>
                                            </p:cond>
                                          </p:endCondLst>
                                        </p:cTn>
                                        <p:tgtEl>
                                          <p:sndTgt r:embed="rId3" name="click.wav"/>
                                        </p:tgtEl>
                                      </p:cMediaNode>
                                    </p:audio>
                                  </p:subTnLst>
                                </p:cTn>
                              </p:par>
                            </p:childTnLst>
                          </p:cTn>
                        </p:par>
                        <p:par>
                          <p:cTn id="892" fill="hold">
                            <p:stCondLst>
                              <p:cond delay="296000"/>
                            </p:stCondLst>
                            <p:childTnLst>
                              <p:par>
                                <p:cTn id="893" presetID="11" presetClass="entr" presetSubtype="0" fill="hold" grpId="0" nodeType="afterEffect">
                                  <p:stCondLst>
                                    <p:cond delay="0"/>
                                  </p:stCondLst>
                                  <p:childTnLst>
                                    <p:set>
                                      <p:cBhvr>
                                        <p:cTn id="894" dur="1000">
                                          <p:stCondLst>
                                            <p:cond delay="0"/>
                                          </p:stCondLst>
                                        </p:cTn>
                                        <p:tgtEl>
                                          <p:spTgt spid="300"/>
                                        </p:tgtEl>
                                        <p:attrNameLst>
                                          <p:attrName>style.visibility</p:attrName>
                                        </p:attrNameLst>
                                      </p:cBhvr>
                                      <p:to>
                                        <p:strVal val="visible"/>
                                      </p:to>
                                    </p:set>
                                  </p:childTnLst>
                                  <p:subTnLst>
                                    <p:audio>
                                      <p:cMediaNode>
                                        <p:cTn display="0" masterRel="sameClick">
                                          <p:stCondLst>
                                            <p:cond evt="begin" delay="0">
                                              <p:tn val="893"/>
                                            </p:cond>
                                          </p:stCondLst>
                                          <p:endCondLst>
                                            <p:cond evt="onStopAudio" delay="0">
                                              <p:tgtEl>
                                                <p:sldTgt/>
                                              </p:tgtEl>
                                            </p:cond>
                                          </p:endCondLst>
                                        </p:cTn>
                                        <p:tgtEl>
                                          <p:sndTgt r:embed="rId3" name="click.wav"/>
                                        </p:tgtEl>
                                      </p:cMediaNode>
                                    </p:audio>
                                  </p:subTnLst>
                                </p:cTn>
                              </p:par>
                            </p:childTnLst>
                          </p:cTn>
                        </p:par>
                        <p:par>
                          <p:cTn id="895" fill="hold">
                            <p:stCondLst>
                              <p:cond delay="297000"/>
                            </p:stCondLst>
                            <p:childTnLst>
                              <p:par>
                                <p:cTn id="896" presetID="11" presetClass="entr" presetSubtype="0" fill="hold" grpId="0" nodeType="afterEffect">
                                  <p:stCondLst>
                                    <p:cond delay="0"/>
                                  </p:stCondLst>
                                  <p:childTnLst>
                                    <p:set>
                                      <p:cBhvr>
                                        <p:cTn id="897" dur="1000">
                                          <p:stCondLst>
                                            <p:cond delay="0"/>
                                          </p:stCondLst>
                                        </p:cTn>
                                        <p:tgtEl>
                                          <p:spTgt spid="301"/>
                                        </p:tgtEl>
                                        <p:attrNameLst>
                                          <p:attrName>style.visibility</p:attrName>
                                        </p:attrNameLst>
                                      </p:cBhvr>
                                      <p:to>
                                        <p:strVal val="visible"/>
                                      </p:to>
                                    </p:set>
                                  </p:childTnLst>
                                  <p:subTnLst>
                                    <p:audio>
                                      <p:cMediaNode>
                                        <p:cTn display="0" masterRel="sameClick">
                                          <p:stCondLst>
                                            <p:cond evt="begin" delay="0">
                                              <p:tn val="896"/>
                                            </p:cond>
                                          </p:stCondLst>
                                          <p:endCondLst>
                                            <p:cond evt="onStopAudio" delay="0">
                                              <p:tgtEl>
                                                <p:sldTgt/>
                                              </p:tgtEl>
                                            </p:cond>
                                          </p:endCondLst>
                                        </p:cTn>
                                        <p:tgtEl>
                                          <p:sndTgt r:embed="rId3" name="click.wav"/>
                                        </p:tgtEl>
                                      </p:cMediaNode>
                                    </p:audio>
                                  </p:subTnLst>
                                </p:cTn>
                              </p:par>
                            </p:childTnLst>
                          </p:cTn>
                        </p:par>
                        <p:par>
                          <p:cTn id="898" fill="hold">
                            <p:stCondLst>
                              <p:cond delay="298000"/>
                            </p:stCondLst>
                            <p:childTnLst>
                              <p:par>
                                <p:cTn id="899" presetID="11" presetClass="entr" presetSubtype="0" fill="hold" grpId="0" nodeType="afterEffect">
                                  <p:stCondLst>
                                    <p:cond delay="0"/>
                                  </p:stCondLst>
                                  <p:childTnLst>
                                    <p:set>
                                      <p:cBhvr>
                                        <p:cTn id="900" dur="1000">
                                          <p:stCondLst>
                                            <p:cond delay="0"/>
                                          </p:stCondLst>
                                        </p:cTn>
                                        <p:tgtEl>
                                          <p:spTgt spid="302"/>
                                        </p:tgtEl>
                                        <p:attrNameLst>
                                          <p:attrName>style.visibility</p:attrName>
                                        </p:attrNameLst>
                                      </p:cBhvr>
                                      <p:to>
                                        <p:strVal val="visible"/>
                                      </p:to>
                                    </p:set>
                                  </p:childTnLst>
                                  <p:subTnLst>
                                    <p:audio>
                                      <p:cMediaNode>
                                        <p:cTn display="0" masterRel="sameClick">
                                          <p:stCondLst>
                                            <p:cond evt="begin" delay="0">
                                              <p:tn val="899"/>
                                            </p:cond>
                                          </p:stCondLst>
                                          <p:endCondLst>
                                            <p:cond evt="onStopAudio" delay="0">
                                              <p:tgtEl>
                                                <p:sldTgt/>
                                              </p:tgtEl>
                                            </p:cond>
                                          </p:endCondLst>
                                        </p:cTn>
                                        <p:tgtEl>
                                          <p:sndTgt r:embed="rId3" name="click.wav"/>
                                        </p:tgtEl>
                                      </p:cMediaNode>
                                    </p:audio>
                                  </p:subTnLst>
                                </p:cTn>
                              </p:par>
                            </p:childTnLst>
                          </p:cTn>
                        </p:par>
                        <p:par>
                          <p:cTn id="901" fill="hold">
                            <p:stCondLst>
                              <p:cond delay="299000"/>
                            </p:stCondLst>
                            <p:childTnLst>
                              <p:par>
                                <p:cTn id="902" presetID="11" presetClass="entr" presetSubtype="0" fill="hold" grpId="0" nodeType="afterEffect">
                                  <p:stCondLst>
                                    <p:cond delay="0"/>
                                  </p:stCondLst>
                                  <p:childTnLst>
                                    <p:set>
                                      <p:cBhvr>
                                        <p:cTn id="903" dur="1000">
                                          <p:stCondLst>
                                            <p:cond delay="0"/>
                                          </p:stCondLst>
                                        </p:cTn>
                                        <p:tgtEl>
                                          <p:spTgt spid="303"/>
                                        </p:tgtEl>
                                        <p:attrNameLst>
                                          <p:attrName>style.visibility</p:attrName>
                                        </p:attrNameLst>
                                      </p:cBhvr>
                                      <p:to>
                                        <p:strVal val="visible"/>
                                      </p:to>
                                    </p:set>
                                  </p:childTnLst>
                                  <p:subTnLst>
                                    <p:audio>
                                      <p:cMediaNode>
                                        <p:cTn display="0" masterRel="sameClick">
                                          <p:stCondLst>
                                            <p:cond evt="begin" delay="0">
                                              <p:tn val="902"/>
                                            </p:cond>
                                          </p:stCondLst>
                                          <p:endCondLst>
                                            <p:cond evt="onStopAudio" delay="0">
                                              <p:tgtEl>
                                                <p:sldTgt/>
                                              </p:tgtEl>
                                            </p:cond>
                                          </p:endCondLst>
                                        </p:cTn>
                                        <p:tgtEl>
                                          <p:sndTgt r:embed="rId3" name="click.wav"/>
                                        </p:tgtEl>
                                      </p:cMediaNode>
                                    </p:audio>
                                  </p:subTnLst>
                                </p:cTn>
                              </p:par>
                            </p:childTnLst>
                          </p:cTn>
                        </p:par>
                        <p:par>
                          <p:cTn id="904" fill="hold">
                            <p:stCondLst>
                              <p:cond delay="300000"/>
                            </p:stCondLst>
                            <p:childTnLst>
                              <p:par>
                                <p:cTn id="905" presetID="11" presetClass="entr" presetSubtype="0" fill="hold" grpId="0" nodeType="afterEffect">
                                  <p:stCondLst>
                                    <p:cond delay="0"/>
                                  </p:stCondLst>
                                  <p:childTnLst>
                                    <p:set>
                                      <p:cBhvr>
                                        <p:cTn id="906" dur="1000">
                                          <p:stCondLst>
                                            <p:cond delay="0"/>
                                          </p:stCondLst>
                                        </p:cTn>
                                        <p:tgtEl>
                                          <p:spTgt spid="304"/>
                                        </p:tgtEl>
                                        <p:attrNameLst>
                                          <p:attrName>style.visibility</p:attrName>
                                        </p:attrNameLst>
                                      </p:cBhvr>
                                      <p:to>
                                        <p:strVal val="visible"/>
                                      </p:to>
                                    </p:set>
                                  </p:childTnLst>
                                  <p:subTnLst>
                                    <p:audio>
                                      <p:cMediaNode>
                                        <p:cTn display="0" masterRel="sameClick">
                                          <p:stCondLst>
                                            <p:cond evt="begin" delay="0">
                                              <p:tn val="90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0488" y="0"/>
            <a:ext cx="8901112" cy="609600"/>
          </a:xfrm>
        </p:spPr>
        <p:txBody>
          <a:bodyPr/>
          <a:lstStyle/>
          <a:p>
            <a:r>
              <a:rPr lang="en-US" altLang="vi-VN" sz="2800" b="1" smtClean="0">
                <a:solidFill>
                  <a:srgbClr val="FF0000"/>
                </a:solidFill>
              </a:rPr>
              <a:t>I. Kiến thức cần nắm vững</a:t>
            </a:r>
            <a:br>
              <a:rPr lang="en-US" altLang="vi-VN" sz="2800" b="1" smtClean="0">
                <a:solidFill>
                  <a:srgbClr val="FF0000"/>
                </a:solidFill>
              </a:rPr>
            </a:br>
            <a:r>
              <a:rPr lang="it-IT" altLang="vi-VN" sz="2800" smtClean="0"/>
              <a:t/>
            </a:r>
            <a:br>
              <a:rPr lang="it-IT" altLang="vi-VN" sz="2800" smtClean="0"/>
            </a:br>
            <a:r>
              <a:rPr lang="it-IT" altLang="vi-VN" sz="2800" smtClean="0"/>
              <a:t/>
            </a:r>
            <a:br>
              <a:rPr lang="it-IT" altLang="vi-VN" sz="2800" smtClean="0"/>
            </a:br>
            <a:r>
              <a:rPr lang="en-US" altLang="vi-VN" sz="2800" smtClean="0"/>
              <a:t/>
            </a:r>
            <a:br>
              <a:rPr lang="en-US" altLang="vi-VN" sz="2800" smtClean="0"/>
            </a:br>
            <a:endParaRPr lang="en-US" altLang="vi-VN" sz="2800" b="1" smtClean="0">
              <a:solidFill>
                <a:srgbClr val="FF0000"/>
              </a:solidFill>
            </a:endParaRPr>
          </a:p>
        </p:txBody>
      </p:sp>
      <p:sp>
        <p:nvSpPr>
          <p:cNvPr id="5" name="Rectangle 2"/>
          <p:cNvSpPr txBox="1">
            <a:spLocks noChangeArrowheads="1"/>
          </p:cNvSpPr>
          <p:nvPr/>
        </p:nvSpPr>
        <p:spPr bwMode="auto">
          <a:xfrm>
            <a:off x="217683" y="592612"/>
            <a:ext cx="89011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SzTx/>
              <a:buFontTx/>
              <a:buNone/>
            </a:pPr>
            <a:r>
              <a:rPr lang="en-US" altLang="vi-VN" sz="2800" b="1" dirty="0"/>
              <a:t>1. Cấu tạo bảng tuần hoàn</a:t>
            </a:r>
            <a:r>
              <a:rPr lang="en-US" altLang="vi-VN" sz="2800" dirty="0"/>
              <a:t/>
            </a:r>
            <a:br>
              <a:rPr lang="en-US" altLang="vi-VN" sz="2800" dirty="0"/>
            </a:br>
            <a:r>
              <a:rPr lang="it-IT" altLang="vi-VN" sz="2800" dirty="0">
                <a:solidFill>
                  <a:schemeClr val="tx2"/>
                </a:solidFill>
              </a:rPr>
              <a:t/>
            </a:r>
            <a:br>
              <a:rPr lang="it-IT" altLang="vi-VN" sz="2800" dirty="0">
                <a:solidFill>
                  <a:schemeClr val="tx2"/>
                </a:solidFill>
              </a:rPr>
            </a:br>
            <a:r>
              <a:rPr lang="en-US" altLang="vi-VN" sz="2800" dirty="0">
                <a:solidFill>
                  <a:schemeClr val="tx2"/>
                </a:solidFill>
              </a:rPr>
              <a:t/>
            </a:r>
            <a:br>
              <a:rPr lang="en-US" altLang="vi-VN" sz="2800" dirty="0">
                <a:solidFill>
                  <a:schemeClr val="tx2"/>
                </a:solidFill>
              </a:rPr>
            </a:br>
            <a:endParaRPr lang="en-US" altLang="vi-VN" sz="2800" b="1" dirty="0">
              <a:solidFill>
                <a:srgbClr val="FF0000"/>
              </a:solidFill>
            </a:endParaRPr>
          </a:p>
        </p:txBody>
      </p:sp>
      <p:sp>
        <p:nvSpPr>
          <p:cNvPr id="6" name="Rectangle 2"/>
          <p:cNvSpPr txBox="1">
            <a:spLocks noChangeArrowheads="1"/>
          </p:cNvSpPr>
          <p:nvPr/>
        </p:nvSpPr>
        <p:spPr bwMode="auto">
          <a:xfrm>
            <a:off x="323528" y="1371600"/>
            <a:ext cx="8668072"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SzTx/>
              <a:buFontTx/>
              <a:buNone/>
            </a:pPr>
            <a:r>
              <a:rPr lang="en-US" altLang="vi-VN" sz="2800" dirty="0"/>
              <a:t>a) - </a:t>
            </a:r>
            <a:r>
              <a:rPr lang="en-US" altLang="vi-VN" sz="2800" b="1" dirty="0"/>
              <a:t>Điện tích hạt nhân</a:t>
            </a:r>
            <a:r>
              <a:rPr lang="en-US" altLang="vi-VN" sz="2800" dirty="0"/>
              <a:t> tăng dần.</a:t>
            </a:r>
            <a:br>
              <a:rPr lang="en-US" altLang="vi-VN" sz="2800" dirty="0"/>
            </a:br>
            <a:r>
              <a:rPr lang="en-US" altLang="vi-VN" sz="2800" dirty="0"/>
              <a:t>- Cùng </a:t>
            </a:r>
            <a:r>
              <a:rPr lang="en-US" altLang="vi-VN" sz="2800" b="1" dirty="0"/>
              <a:t>số lớp electron</a:t>
            </a:r>
            <a:r>
              <a:rPr lang="en-US" altLang="vi-VN" sz="2800" dirty="0"/>
              <a:t> ⇒ cùng chu kì (hàng).</a:t>
            </a:r>
            <a:br>
              <a:rPr lang="en-US" altLang="vi-VN" sz="2800" dirty="0"/>
            </a:br>
            <a:r>
              <a:rPr lang="en-US" altLang="vi-VN" sz="2800" dirty="0"/>
              <a:t>- Cùng </a:t>
            </a:r>
            <a:r>
              <a:rPr lang="en-US" altLang="vi-VN" sz="2800" b="1" dirty="0"/>
              <a:t>số electron hóa trị</a:t>
            </a:r>
            <a:r>
              <a:rPr lang="en-US" altLang="vi-VN" sz="2800" dirty="0"/>
              <a:t> ⇒ cùng nhóm (cột).</a:t>
            </a:r>
            <a:br>
              <a:rPr lang="en-US" altLang="vi-VN" sz="2800" dirty="0"/>
            </a:br>
            <a:r>
              <a:rPr lang="en-US" altLang="vi-VN" sz="2800" dirty="0">
                <a:solidFill>
                  <a:schemeClr val="tx2"/>
                </a:solidFill>
              </a:rPr>
              <a:t/>
            </a:r>
            <a:br>
              <a:rPr lang="en-US" altLang="vi-VN" sz="2800" dirty="0">
                <a:solidFill>
                  <a:schemeClr val="tx2"/>
                </a:solidFill>
              </a:rPr>
            </a:br>
            <a:endParaRPr lang="en-US" altLang="vi-VN" sz="2800" b="1" dirty="0">
              <a:solidFill>
                <a:srgbClr val="FF0000"/>
              </a:solidFill>
            </a:endParaRPr>
          </a:p>
        </p:txBody>
      </p:sp>
      <p:sp>
        <p:nvSpPr>
          <p:cNvPr id="7" name="Rectangle 2"/>
          <p:cNvSpPr txBox="1">
            <a:spLocks noChangeArrowheads="1"/>
          </p:cNvSpPr>
          <p:nvPr/>
        </p:nvSpPr>
        <p:spPr bwMode="auto">
          <a:xfrm>
            <a:off x="217683" y="3048000"/>
            <a:ext cx="871200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SzTx/>
              <a:buFontTx/>
              <a:buNone/>
            </a:pPr>
            <a:r>
              <a:rPr lang="en-US" altLang="vi-VN" sz="2800" dirty="0"/>
              <a:t>b) Trong bảng tuần hoàn hiện nay có 118 nguyên tố, 7 chu kì, 18 cột (8 cột nhóm A và 10 cột nhóm B) chia thành 8 nhóm A (IA đến VIIIA) và 8 nhóm B (IB đến VIIIB). Mỗi nhóm là 1 cột, riêng nhóm VIIIB gồm 3 cột.</a:t>
            </a:r>
            <a:br>
              <a:rPr lang="en-US" altLang="vi-VN" sz="2800" dirty="0"/>
            </a:br>
            <a:r>
              <a:rPr lang="en-US" altLang="vi-VN" sz="2800" dirty="0">
                <a:solidFill>
                  <a:schemeClr val="tx2"/>
                </a:solidFill>
              </a:rPr>
              <a:t/>
            </a:r>
            <a:br>
              <a:rPr lang="en-US" altLang="vi-VN" sz="2800" dirty="0">
                <a:solidFill>
                  <a:schemeClr val="tx2"/>
                </a:solidFill>
              </a:rPr>
            </a:br>
            <a:endParaRPr lang="en-US" altLang="vi-VN" sz="2800" b="1" dirty="0">
              <a:solidFill>
                <a:srgbClr val="FF0000"/>
              </a:solidFill>
            </a:endParaRPr>
          </a:p>
        </p:txBody>
      </p:sp>
    </p:spTree>
    <p:extLst>
      <p:ext uri="{BB962C8B-B14F-4D97-AF65-F5344CB8AC3E}">
        <p14:creationId xmlns:p14="http://schemas.microsoft.com/office/powerpoint/2010/main" val="1175936619"/>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0488" y="0"/>
            <a:ext cx="8901112" cy="1295400"/>
          </a:xfrm>
        </p:spPr>
        <p:txBody>
          <a:bodyPr/>
          <a:lstStyle/>
          <a:p>
            <a:pPr eaLnBrk="1" hangingPunct="1"/>
            <a:r>
              <a:rPr lang="en-US" altLang="vi-VN" sz="2800" b="1" dirty="0" smtClean="0">
                <a:solidFill>
                  <a:srgbClr val="FF0000"/>
                </a:solidFill>
              </a:rPr>
              <a:t>I. Kiến thức cần nắm vững</a:t>
            </a:r>
            <a:br>
              <a:rPr lang="en-US" altLang="vi-VN" sz="2800" b="1" dirty="0" smtClean="0">
                <a:solidFill>
                  <a:srgbClr val="FF0000"/>
                </a:solidFill>
              </a:rPr>
            </a:br>
            <a:r>
              <a:rPr lang="it-IT" altLang="vi-VN" sz="2800" dirty="0" smtClean="0"/>
              <a:t/>
            </a:r>
            <a:br>
              <a:rPr lang="it-IT" altLang="vi-VN" sz="2800" dirty="0" smtClean="0"/>
            </a:br>
            <a:r>
              <a:rPr lang="it-IT" altLang="vi-VN" sz="2800" dirty="0" smtClean="0"/>
              <a:t/>
            </a:r>
            <a:br>
              <a:rPr lang="it-IT" altLang="vi-VN" sz="2800" dirty="0" smtClean="0"/>
            </a:br>
            <a:r>
              <a:rPr lang="it-IT" altLang="vi-VN" sz="2800" dirty="0" smtClean="0"/>
              <a:t/>
            </a:r>
            <a:br>
              <a:rPr lang="it-IT" altLang="vi-VN" sz="2800" dirty="0" smtClean="0"/>
            </a:br>
            <a:r>
              <a:rPr lang="it-IT" altLang="vi-VN" sz="2800" dirty="0" smtClean="0"/>
              <a:t/>
            </a:r>
            <a:br>
              <a:rPr lang="it-IT" altLang="vi-VN" sz="2800" dirty="0" smtClean="0"/>
            </a:br>
            <a:r>
              <a:rPr lang="en-US" altLang="vi-VN" sz="2800" dirty="0" smtClean="0"/>
              <a:t/>
            </a:r>
            <a:br>
              <a:rPr lang="en-US" altLang="vi-VN" sz="2800" dirty="0" smtClean="0"/>
            </a:br>
            <a:endParaRPr lang="en-US" altLang="vi-VN" sz="2800" b="1" dirty="0" smtClean="0">
              <a:solidFill>
                <a:srgbClr val="FF0000"/>
              </a:solidFill>
            </a:endParaRPr>
          </a:p>
        </p:txBody>
      </p:sp>
      <p:pic>
        <p:nvPicPr>
          <p:cNvPr id="9219" name="Picture 2" descr="Hóa 10 Bài 9: Ôn tập chương 2 | Giải Hóa học 10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57" y="1419367"/>
            <a:ext cx="8610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29157" y="381000"/>
            <a:ext cx="8610600" cy="103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vi-VN" sz="2800" b="1" dirty="0"/>
              <a:t>2. Xu hướng biến đổi trong bảng tuần hoàn ( Có thể </a:t>
            </a:r>
            <a:r>
              <a:rPr lang="en-US" altLang="vi-VN" sz="2800" b="1" dirty="0" smtClean="0"/>
              <a:t>dùng kí hiệu)</a:t>
            </a:r>
            <a:endParaRPr lang="en-US" altLang="vi-VN" sz="2800" b="1" dirty="0">
              <a:solidFill>
                <a:srgbClr val="FF0000"/>
              </a:solidFill>
            </a:endParaRPr>
          </a:p>
        </p:txBody>
      </p:sp>
    </p:spTree>
    <p:extLst>
      <p:ext uri="{BB962C8B-B14F-4D97-AF65-F5344CB8AC3E}">
        <p14:creationId xmlns:p14="http://schemas.microsoft.com/office/powerpoint/2010/main" val="1729943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0488" y="0"/>
            <a:ext cx="8901112" cy="609600"/>
          </a:xfrm>
        </p:spPr>
        <p:txBody>
          <a:bodyPr/>
          <a:lstStyle/>
          <a:p>
            <a:r>
              <a:rPr lang="en-US" altLang="vi-VN" sz="2800" b="1" smtClean="0">
                <a:solidFill>
                  <a:srgbClr val="FF0000"/>
                </a:solidFill>
              </a:rPr>
              <a:t>I. Kiến thức cần nắm vững</a:t>
            </a:r>
            <a:br>
              <a:rPr lang="en-US" altLang="vi-VN" sz="2800" b="1" smtClean="0">
                <a:solidFill>
                  <a:srgbClr val="FF0000"/>
                </a:solidFill>
              </a:rPr>
            </a:br>
            <a:r>
              <a:rPr lang="it-IT" altLang="vi-VN" sz="2800" smtClean="0"/>
              <a:t/>
            </a:r>
            <a:br>
              <a:rPr lang="it-IT" altLang="vi-VN" sz="2800" smtClean="0"/>
            </a:br>
            <a:r>
              <a:rPr lang="it-IT" altLang="vi-VN" sz="2800" smtClean="0"/>
              <a:t/>
            </a:r>
            <a:br>
              <a:rPr lang="it-IT" altLang="vi-VN" sz="2800" smtClean="0"/>
            </a:br>
            <a:r>
              <a:rPr lang="en-US" altLang="vi-VN" sz="2800" smtClean="0"/>
              <a:t/>
            </a:r>
            <a:br>
              <a:rPr lang="en-US" altLang="vi-VN" sz="2800" smtClean="0"/>
            </a:br>
            <a:endParaRPr lang="en-US" altLang="vi-VN" sz="2800" b="1" smtClean="0">
              <a:solidFill>
                <a:srgbClr val="FF0000"/>
              </a:solidFill>
            </a:endParaRPr>
          </a:p>
        </p:txBody>
      </p:sp>
      <p:sp>
        <p:nvSpPr>
          <p:cNvPr id="5" name="Rectangle 2"/>
          <p:cNvSpPr txBox="1">
            <a:spLocks noChangeArrowheads="1"/>
          </p:cNvSpPr>
          <p:nvPr/>
        </p:nvSpPr>
        <p:spPr bwMode="auto">
          <a:xfrm>
            <a:off x="180975" y="609600"/>
            <a:ext cx="89011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SzTx/>
              <a:buFontTx/>
              <a:buNone/>
            </a:pPr>
            <a:r>
              <a:rPr lang="en-US" altLang="vi-VN" sz="2800" b="1"/>
              <a:t>3. Bảng tuần hoàn và cấu tạo nguyên tử</a:t>
            </a:r>
            <a:r>
              <a:rPr lang="en-US" altLang="vi-VN" sz="2800"/>
              <a:t/>
            </a:r>
            <a:br>
              <a:rPr lang="en-US" altLang="vi-VN" sz="2800"/>
            </a:br>
            <a:r>
              <a:rPr lang="en-US" altLang="vi-VN" sz="2800">
                <a:solidFill>
                  <a:schemeClr val="tx2"/>
                </a:solidFill>
              </a:rPr>
              <a:t/>
            </a:r>
            <a:br>
              <a:rPr lang="en-US" altLang="vi-VN" sz="2800">
                <a:solidFill>
                  <a:schemeClr val="tx2"/>
                </a:solidFill>
              </a:rPr>
            </a:br>
            <a:endParaRPr lang="en-US" altLang="vi-VN" sz="2800" b="1">
              <a:solidFill>
                <a:srgbClr val="FF0000"/>
              </a:solidFill>
            </a:endParaRPr>
          </a:p>
        </p:txBody>
      </p:sp>
      <p:sp>
        <p:nvSpPr>
          <p:cNvPr id="6" name="Rectangle 2"/>
          <p:cNvSpPr txBox="1">
            <a:spLocks noChangeArrowheads="1"/>
          </p:cNvSpPr>
          <p:nvPr/>
        </p:nvSpPr>
        <p:spPr bwMode="auto">
          <a:xfrm>
            <a:off x="323528" y="1371600"/>
            <a:ext cx="860616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SzTx/>
              <a:buFontTx/>
              <a:buNone/>
            </a:pPr>
            <a:r>
              <a:rPr lang="en-US" altLang="vi-VN" sz="2800" dirty="0"/>
              <a:t>Số Z = số proton = số electron = số hiệu nguyên tử</a:t>
            </a:r>
            <a:br>
              <a:rPr lang="en-US" altLang="vi-VN" sz="2800" dirty="0"/>
            </a:br>
            <a:r>
              <a:rPr lang="en-US" altLang="vi-VN" sz="2800" dirty="0"/>
              <a:t>Số lớp electron = số thứ tự chu kì</a:t>
            </a:r>
            <a:br>
              <a:rPr lang="en-US" altLang="vi-VN" sz="2800" dirty="0"/>
            </a:br>
            <a:r>
              <a:rPr lang="en-US" altLang="vi-VN" sz="2800" dirty="0"/>
              <a:t>Số electron lớp ngoài cùng = số thứ tự nhóm A</a:t>
            </a:r>
            <a:br>
              <a:rPr lang="en-US" altLang="vi-VN" sz="2800" dirty="0"/>
            </a:br>
            <a:endParaRPr lang="en-US" altLang="vi-VN" sz="2800" b="1" dirty="0">
              <a:solidFill>
                <a:srgbClr val="FF0000"/>
              </a:solidFill>
            </a:endParaRPr>
          </a:p>
        </p:txBody>
      </p:sp>
      <p:sp>
        <p:nvSpPr>
          <p:cNvPr id="7" name="Rectangle 2"/>
          <p:cNvSpPr txBox="1">
            <a:spLocks noChangeArrowheads="1"/>
          </p:cNvSpPr>
          <p:nvPr/>
        </p:nvSpPr>
        <p:spPr bwMode="auto">
          <a:xfrm>
            <a:off x="180975" y="3048000"/>
            <a:ext cx="87487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SzTx/>
              <a:buFontTx/>
              <a:buNone/>
            </a:pPr>
            <a:r>
              <a:rPr lang="en-US" altLang="vi-VN" sz="2800" b="1" dirty="0"/>
              <a:t>4. Định luật tuần hoàn</a:t>
            </a:r>
            <a:r>
              <a:rPr lang="en-US" altLang="vi-VN" sz="2800" dirty="0"/>
              <a:t/>
            </a:r>
            <a:br>
              <a:rPr lang="en-US" altLang="vi-VN" sz="2800" dirty="0"/>
            </a:br>
            <a:r>
              <a:rPr lang="en-US" altLang="vi-VN" sz="2800" dirty="0">
                <a:solidFill>
                  <a:schemeClr val="tx2"/>
                </a:solidFill>
              </a:rPr>
              <a:t/>
            </a:r>
            <a:br>
              <a:rPr lang="en-US" altLang="vi-VN" sz="2800" dirty="0">
                <a:solidFill>
                  <a:schemeClr val="tx2"/>
                </a:solidFill>
              </a:rPr>
            </a:br>
            <a:endParaRPr lang="en-US" altLang="vi-VN" sz="2800" b="1" dirty="0">
              <a:solidFill>
                <a:srgbClr val="FF0000"/>
              </a:solidFill>
            </a:endParaRPr>
          </a:p>
        </p:txBody>
      </p:sp>
      <p:sp>
        <p:nvSpPr>
          <p:cNvPr id="8" name="Rectangle 2"/>
          <p:cNvSpPr txBox="1">
            <a:spLocks noChangeArrowheads="1"/>
          </p:cNvSpPr>
          <p:nvPr/>
        </p:nvSpPr>
        <p:spPr bwMode="auto">
          <a:xfrm>
            <a:off x="323528" y="3810000"/>
            <a:ext cx="8668072" cy="249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altLang="vi-VN" sz="2800" dirty="0"/>
              <a:t>Tính chất của các </a:t>
            </a:r>
            <a:r>
              <a:rPr lang="en-US" altLang="vi-VN" sz="2800" b="1" dirty="0"/>
              <a:t>nguyên tố</a:t>
            </a:r>
            <a:r>
              <a:rPr lang="en-US" altLang="vi-VN" sz="2800" dirty="0"/>
              <a:t> và đơn chất cũng như thành phần và </a:t>
            </a:r>
            <a:r>
              <a:rPr lang="en-US" altLang="vi-VN" sz="2800" b="1" dirty="0"/>
              <a:t>tính chất</a:t>
            </a:r>
            <a:r>
              <a:rPr lang="en-US" altLang="vi-VN" sz="2800" dirty="0"/>
              <a:t> của các hợp chất tạo nên từ các nguyên tố đó biến đổi tuần hoàn theo chiều tăng của </a:t>
            </a:r>
            <a:r>
              <a:rPr lang="en-US" altLang="vi-VN" sz="2800" b="1" dirty="0"/>
              <a:t>điện tích hạt nhân</a:t>
            </a:r>
            <a:r>
              <a:rPr lang="en-US" altLang="vi-VN" sz="2800" dirty="0"/>
              <a:t> nguyên tử.</a:t>
            </a:r>
            <a:br>
              <a:rPr lang="en-US" altLang="vi-VN" sz="2800" dirty="0"/>
            </a:br>
            <a:endParaRPr lang="en-US" altLang="vi-VN" sz="2800" b="1" dirty="0">
              <a:solidFill>
                <a:srgbClr val="FF0000"/>
              </a:solidFill>
            </a:endParaRPr>
          </a:p>
        </p:txBody>
      </p:sp>
    </p:spTree>
    <p:extLst>
      <p:ext uri="{BB962C8B-B14F-4D97-AF65-F5344CB8AC3E}">
        <p14:creationId xmlns:p14="http://schemas.microsoft.com/office/powerpoint/2010/main" val="366531790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 grpId="0"/>
      <p:bldP spid="6" grpId="0"/>
      <p:bldP spid="7" grpId="0"/>
      <p:bldP spid="8" grpId="0"/>
    </p:bldLst>
  </p:timing>
</p:sld>
</file>

<file path=ppt/theme/theme1.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922tgp_connection_light">
  <a:themeElements>
    <a:clrScheme name="1922tgp_connection_light 2">
      <a:dk1>
        <a:srgbClr val="000000"/>
      </a:dk1>
      <a:lt1>
        <a:srgbClr val="FFFFFF"/>
      </a:lt1>
      <a:dk2>
        <a:srgbClr val="37399B"/>
      </a:dk2>
      <a:lt2>
        <a:srgbClr val="C0C0C0"/>
      </a:lt2>
      <a:accent1>
        <a:srgbClr val="4987E3"/>
      </a:accent1>
      <a:accent2>
        <a:srgbClr val="D23516"/>
      </a:accent2>
      <a:accent3>
        <a:srgbClr val="FFFFFF"/>
      </a:accent3>
      <a:accent4>
        <a:srgbClr val="000000"/>
      </a:accent4>
      <a:accent5>
        <a:srgbClr val="B1C3EF"/>
      </a:accent5>
      <a:accent6>
        <a:srgbClr val="BE2F13"/>
      </a:accent6>
      <a:hlink>
        <a:srgbClr val="36A1B6"/>
      </a:hlink>
      <a:folHlink>
        <a:srgbClr val="7FB242"/>
      </a:folHlink>
    </a:clrScheme>
    <a:fontScheme name="1922tgp_connection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922tgp_connection_light 1">
        <a:dk1>
          <a:srgbClr val="000000"/>
        </a:dk1>
        <a:lt1>
          <a:srgbClr val="FFFFFF"/>
        </a:lt1>
        <a:dk2>
          <a:srgbClr val="165E86"/>
        </a:dk2>
        <a:lt2>
          <a:srgbClr val="969696"/>
        </a:lt2>
        <a:accent1>
          <a:srgbClr val="2AA08A"/>
        </a:accent1>
        <a:accent2>
          <a:srgbClr val="AA67DD"/>
        </a:accent2>
        <a:accent3>
          <a:srgbClr val="FFFFFF"/>
        </a:accent3>
        <a:accent4>
          <a:srgbClr val="000000"/>
        </a:accent4>
        <a:accent5>
          <a:srgbClr val="ACCDC4"/>
        </a:accent5>
        <a:accent6>
          <a:srgbClr val="9A5DC8"/>
        </a:accent6>
        <a:hlink>
          <a:srgbClr val="7D96D3"/>
        </a:hlink>
        <a:folHlink>
          <a:srgbClr val="DEDB70"/>
        </a:folHlink>
      </a:clrScheme>
      <a:clrMap bg1="lt1" tx1="dk1" bg2="lt2" tx2="dk2" accent1="accent1" accent2="accent2" accent3="accent3" accent4="accent4" accent5="accent5" accent6="accent6" hlink="hlink" folHlink="folHlink"/>
    </a:extraClrScheme>
    <a:extraClrScheme>
      <a:clrScheme name="1922tgp_connection_light 2">
        <a:dk1>
          <a:srgbClr val="000000"/>
        </a:dk1>
        <a:lt1>
          <a:srgbClr val="FFFFFF"/>
        </a:lt1>
        <a:dk2>
          <a:srgbClr val="37399B"/>
        </a:dk2>
        <a:lt2>
          <a:srgbClr val="C0C0C0"/>
        </a:lt2>
        <a:accent1>
          <a:srgbClr val="4987E3"/>
        </a:accent1>
        <a:accent2>
          <a:srgbClr val="D23516"/>
        </a:accent2>
        <a:accent3>
          <a:srgbClr val="FFFFFF"/>
        </a:accent3>
        <a:accent4>
          <a:srgbClr val="000000"/>
        </a:accent4>
        <a:accent5>
          <a:srgbClr val="B1C3EF"/>
        </a:accent5>
        <a:accent6>
          <a:srgbClr val="BE2F13"/>
        </a:accent6>
        <a:hlink>
          <a:srgbClr val="36A1B6"/>
        </a:hlink>
        <a:folHlink>
          <a:srgbClr val="7FB242"/>
        </a:folHlink>
      </a:clrScheme>
      <a:clrMap bg1="lt1" tx1="dk1" bg2="lt2" tx2="dk2" accent1="accent1" accent2="accent2" accent3="accent3" accent4="accent4" accent5="accent5" accent6="accent6" hlink="hlink" folHlink="folHlink"/>
    </a:extraClrScheme>
    <a:extraClrScheme>
      <a:clrScheme name="1922tgp_connection_light 3">
        <a:dk1>
          <a:srgbClr val="000000"/>
        </a:dk1>
        <a:lt1>
          <a:srgbClr val="FFFFFF"/>
        </a:lt1>
        <a:dk2>
          <a:srgbClr val="000066"/>
        </a:dk2>
        <a:lt2>
          <a:srgbClr val="969696"/>
        </a:lt2>
        <a:accent1>
          <a:srgbClr val="117AC1"/>
        </a:accent1>
        <a:accent2>
          <a:srgbClr val="3E9887"/>
        </a:accent2>
        <a:accent3>
          <a:srgbClr val="FFFFFF"/>
        </a:accent3>
        <a:accent4>
          <a:srgbClr val="000000"/>
        </a:accent4>
        <a:accent5>
          <a:srgbClr val="AABEDD"/>
        </a:accent5>
        <a:accent6>
          <a:srgbClr val="37897A"/>
        </a:accent6>
        <a:hlink>
          <a:srgbClr val="D17FB6"/>
        </a:hlink>
        <a:folHlink>
          <a:srgbClr val="E3981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5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5_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420</TotalTime>
  <Words>1590</Words>
  <Application>Microsoft Office PowerPoint</Application>
  <PresentationFormat>On-screen Show (4:3)</PresentationFormat>
  <Paragraphs>658</Paragraphs>
  <Slides>23</Slides>
  <Notes>1</Notes>
  <HiddenSlides>0</HiddenSlides>
  <MMClips>1</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23</vt:i4>
      </vt:variant>
    </vt:vector>
  </HeadingPairs>
  <TitlesOfParts>
    <vt:vector size="38" baseType="lpstr">
      <vt:lpstr>Arial</vt:lpstr>
      <vt:lpstr>Calibri</vt:lpstr>
      <vt:lpstr>Gulim</vt:lpstr>
      <vt:lpstr>Times New Roman</vt:lpstr>
      <vt:lpstr>Webdings</vt:lpstr>
      <vt:lpstr>Wingdings</vt:lpstr>
      <vt:lpstr>6_Default Design</vt:lpstr>
      <vt:lpstr>Default Design</vt:lpstr>
      <vt:lpstr>1922tgp_connection_light</vt:lpstr>
      <vt:lpstr>1_Default Design</vt:lpstr>
      <vt:lpstr>2_Default Design</vt:lpstr>
      <vt:lpstr>3_Default Design</vt:lpstr>
      <vt:lpstr>5_Default Design</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I. Kiến thức cần nắm vững    </vt:lpstr>
      <vt:lpstr>I. Kiến thức cần nắm vững      </vt:lpstr>
      <vt:lpstr>I. Kiến thức cần nắm vững    </vt:lpstr>
      <vt:lpstr>PowerPoint Presentation</vt:lpstr>
      <vt:lpstr>PowerPoint Presentation</vt:lpstr>
      <vt:lpstr>PowerPoint Presentation</vt:lpstr>
      <vt:lpstr>Tìm hình: Bảng tuần hoàn NTHH</vt:lpstr>
      <vt:lpstr>Câu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Huan Tran</cp:lastModifiedBy>
  <cp:revision>79</cp:revision>
  <dcterms:created xsi:type="dcterms:W3CDTF">2019-10-28T22:25:48Z</dcterms:created>
  <dcterms:modified xsi:type="dcterms:W3CDTF">2024-10-30T15:41:43Z</dcterms:modified>
</cp:coreProperties>
</file>