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3" r:id="rId2"/>
  </p:sldMasterIdLst>
  <p:notesMasterIdLst>
    <p:notesMasterId r:id="rId21"/>
  </p:notesMasterIdLst>
  <p:sldIdLst>
    <p:sldId id="266" r:id="rId3"/>
    <p:sldId id="318" r:id="rId4"/>
    <p:sldId id="264" r:id="rId5"/>
    <p:sldId id="308" r:id="rId6"/>
    <p:sldId id="313" r:id="rId7"/>
    <p:sldId id="314" r:id="rId8"/>
    <p:sldId id="322" r:id="rId9"/>
    <p:sldId id="626" r:id="rId10"/>
    <p:sldId id="622" r:id="rId11"/>
    <p:sldId id="627" r:id="rId12"/>
    <p:sldId id="618" r:id="rId13"/>
    <p:sldId id="321" r:id="rId14"/>
    <p:sldId id="316" r:id="rId15"/>
    <p:sldId id="623" r:id="rId16"/>
    <p:sldId id="265" r:id="rId17"/>
    <p:sldId id="624" r:id="rId18"/>
    <p:sldId id="625" r:id="rId19"/>
    <p:sldId id="323" r:id="rId20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1C1C"/>
    <a:srgbClr val="E44860"/>
    <a:srgbClr val="2A8FBD"/>
    <a:srgbClr val="1E6787"/>
    <a:srgbClr val="435258"/>
    <a:srgbClr val="292929"/>
    <a:srgbClr val="F2F2F2"/>
    <a:srgbClr val="333333"/>
    <a:srgbClr val="F4F4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540" y="-8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F2984F-B82E-4873-A894-E3ED01539071}" type="datetimeFigureOut">
              <a:rPr lang="en-US" smtClean="0"/>
              <a:t>23/11/2023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8D36AB-5C75-4164-92F5-8937DD46FB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8966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14138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67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AEB03-CB53-438F-910E-76D133CFEC2F}" type="datetimeFigureOut">
              <a:rPr lang="zh-CN" altLang="en-US" smtClean="0"/>
              <a:t>2023/11/23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F171A-DC68-48BE-A328-62F75BAC02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2333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checker/>
      </p:transition>
    </mc:Choice>
    <mc:Fallback xmlns="">
      <p:transition spd="slow" advClick="0" advTm="3000">
        <p:checker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AEB03-CB53-438F-910E-76D133CFEC2F}" type="datetimeFigureOut">
              <a:rPr lang="zh-CN" altLang="en-US" smtClean="0"/>
              <a:t>2023/11/23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F171A-DC68-48BE-A328-62F75BAC02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1656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checker/>
      </p:transition>
    </mc:Choice>
    <mc:Fallback xmlns="">
      <p:transition spd="slow" advClick="0" advTm="3000">
        <p:checker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AEB03-CB53-438F-910E-76D133CFEC2F}" type="datetimeFigureOut">
              <a:rPr lang="zh-CN" altLang="en-US" smtClean="0"/>
              <a:t>2023/11/23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F171A-DC68-48BE-A328-62F75BAC02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827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checker/>
      </p:transition>
    </mc:Choice>
    <mc:Fallback xmlns="">
      <p:transition spd="slow" advClick="0" advTm="3000">
        <p:checker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AEB03-CB53-438F-910E-76D133CFEC2F}" type="datetimeFigureOut">
              <a:rPr lang="zh-CN" altLang="en-US" smtClean="0"/>
              <a:t>2023/11/23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F171A-DC68-48BE-A328-62F75BAC02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7884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checker/>
      </p:transition>
    </mc:Choice>
    <mc:Fallback xmlns="">
      <p:transition spd="slow" advClick="0" advTm="3000">
        <p:checker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67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67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AEB03-CB53-438F-910E-76D133CFEC2F}" type="datetimeFigureOut">
              <a:rPr lang="zh-CN" altLang="en-US" smtClean="0"/>
              <a:t>2023/11/23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F171A-DC68-48BE-A328-62F75BAC02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4686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checker/>
      </p:transition>
    </mc:Choice>
    <mc:Fallback xmlns="">
      <p:transition spd="slow" advClick="0" advTm="3000">
        <p:checker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AEB03-CB53-438F-910E-76D133CFEC2F}" type="datetimeFigureOut">
              <a:rPr lang="zh-CN" altLang="en-US" smtClean="0"/>
              <a:t>2023/11/23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F171A-DC68-48BE-A328-62F75BAC02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1456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checker/>
      </p:transition>
    </mc:Choice>
    <mc:Fallback xmlns="">
      <p:transition spd="slow" advClick="0" advTm="3000">
        <p:checker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AEB03-CB53-438F-910E-76D133CFEC2F}" type="datetimeFigureOut">
              <a:rPr lang="zh-CN" altLang="en-US" smtClean="0"/>
              <a:t>2023/11/23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F171A-DC68-48BE-A328-62F75BAC02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9292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checker/>
      </p:transition>
    </mc:Choice>
    <mc:Fallback xmlns="">
      <p:transition spd="slow" advClick="0" advTm="3000">
        <p:checker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69" y="5479845"/>
            <a:ext cx="1715588" cy="1215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85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checker/>
      </p:transition>
    </mc:Choice>
    <mc:Fallback xmlns="">
      <p:transition spd="slow" advClick="0" advTm="3000">
        <p:checker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67"/>
            </a:lvl2pPr>
            <a:lvl3pPr marL="914377" indent="0">
              <a:buNone/>
              <a:defRPr sz="1200"/>
            </a:lvl3pPr>
            <a:lvl4pPr marL="1371566" indent="0">
              <a:buNone/>
              <a:defRPr sz="1067"/>
            </a:lvl4pPr>
            <a:lvl5pPr marL="1828754" indent="0">
              <a:buNone/>
              <a:defRPr sz="1067"/>
            </a:lvl5pPr>
            <a:lvl6pPr marL="2285943" indent="0">
              <a:buNone/>
              <a:defRPr sz="1067"/>
            </a:lvl6pPr>
            <a:lvl7pPr marL="2743131" indent="0">
              <a:buNone/>
              <a:defRPr sz="1067"/>
            </a:lvl7pPr>
            <a:lvl8pPr marL="3200320" indent="0">
              <a:buNone/>
              <a:defRPr sz="1067"/>
            </a:lvl8pPr>
            <a:lvl9pPr marL="3657509" indent="0">
              <a:buNone/>
              <a:defRPr sz="106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AEB03-CB53-438F-910E-76D133CFEC2F}" type="datetimeFigureOut">
              <a:rPr lang="zh-CN" altLang="en-US" smtClean="0"/>
              <a:t>2023/11/23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F171A-DC68-48BE-A328-62F75BAC02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4027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checker/>
      </p:transition>
    </mc:Choice>
    <mc:Fallback xmlns="">
      <p:transition spd="slow" advClick="0" advTm="3000">
        <p:checker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67"/>
            </a:lvl2pPr>
            <a:lvl3pPr marL="914377" indent="0">
              <a:buNone/>
              <a:defRPr sz="1200"/>
            </a:lvl3pPr>
            <a:lvl4pPr marL="1371566" indent="0">
              <a:buNone/>
              <a:defRPr sz="1067"/>
            </a:lvl4pPr>
            <a:lvl5pPr marL="1828754" indent="0">
              <a:buNone/>
              <a:defRPr sz="1067"/>
            </a:lvl5pPr>
            <a:lvl6pPr marL="2285943" indent="0">
              <a:buNone/>
              <a:defRPr sz="1067"/>
            </a:lvl6pPr>
            <a:lvl7pPr marL="2743131" indent="0">
              <a:buNone/>
              <a:defRPr sz="1067"/>
            </a:lvl7pPr>
            <a:lvl8pPr marL="3200320" indent="0">
              <a:buNone/>
              <a:defRPr sz="1067"/>
            </a:lvl8pPr>
            <a:lvl9pPr marL="3657509" indent="0">
              <a:buNone/>
              <a:defRPr sz="106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AEB03-CB53-438F-910E-76D133CFEC2F}" type="datetimeFigureOut">
              <a:rPr lang="zh-CN" altLang="en-US" smtClean="0"/>
              <a:t>2023/11/23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F171A-DC68-48BE-A328-62F75BAC02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0055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checker/>
      </p:transition>
    </mc:Choice>
    <mc:Fallback xmlns="">
      <p:transition spd="slow" advClick="0" advTm="3000">
        <p:checker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教学分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 userDrawn="1"/>
        </p:nvSpPr>
        <p:spPr>
          <a:xfrm>
            <a:off x="-28691" y="591072"/>
            <a:ext cx="49725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>
                <a:solidFill>
                  <a:schemeClr val="bg1">
                    <a:lumMod val="85000"/>
                  </a:schemeClr>
                </a:solidFill>
                <a:latin typeface="Helvetica Light" pitchFamily="50" charset="0"/>
              </a:rPr>
              <a:t>Teaching</a:t>
            </a:r>
            <a:r>
              <a:rPr lang="en-US" altLang="zh-CN" sz="2400" baseline="0">
                <a:solidFill>
                  <a:schemeClr val="bg1">
                    <a:lumMod val="85000"/>
                  </a:schemeClr>
                </a:solidFill>
                <a:latin typeface="Helvetica Light" pitchFamily="50" charset="0"/>
              </a:rPr>
              <a:t> </a:t>
            </a:r>
            <a:r>
              <a:rPr lang="en-US" altLang="zh-CN" sz="2400">
                <a:solidFill>
                  <a:schemeClr val="bg1">
                    <a:lumMod val="85000"/>
                  </a:schemeClr>
                </a:solidFill>
                <a:latin typeface="Helvetica Light" pitchFamily="50" charset="0"/>
              </a:rPr>
              <a:t>analysis</a:t>
            </a:r>
          </a:p>
        </p:txBody>
      </p:sp>
      <p:cxnSp>
        <p:nvCxnSpPr>
          <p:cNvPr id="35" name="直接连接符 34"/>
          <p:cNvCxnSpPr/>
          <p:nvPr userDrawn="1"/>
        </p:nvCxnSpPr>
        <p:spPr>
          <a:xfrm>
            <a:off x="75099" y="1016710"/>
            <a:ext cx="416234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2" name="组合 41"/>
          <p:cNvGrpSpPr/>
          <p:nvPr userDrawn="1"/>
        </p:nvGrpSpPr>
        <p:grpSpPr>
          <a:xfrm>
            <a:off x="4419648" y="-355198"/>
            <a:ext cx="1742672" cy="1397180"/>
            <a:chOff x="3314736" y="-715238"/>
            <a:chExt cx="1307004" cy="1397180"/>
          </a:xfrm>
        </p:grpSpPr>
        <p:grpSp>
          <p:nvGrpSpPr>
            <p:cNvPr id="43" name="组合 42"/>
            <p:cNvGrpSpPr/>
            <p:nvPr userDrawn="1"/>
          </p:nvGrpSpPr>
          <p:grpSpPr>
            <a:xfrm>
              <a:off x="3314736" y="-715238"/>
              <a:ext cx="1307004" cy="1397180"/>
              <a:chOff x="4227737" y="323875"/>
              <a:chExt cx="920327" cy="4473277"/>
            </a:xfrm>
          </p:grpSpPr>
          <p:sp>
            <p:nvSpPr>
              <p:cNvPr id="46" name="圆角矩形 45"/>
              <p:cNvSpPr/>
              <p:nvPr/>
            </p:nvSpPr>
            <p:spPr>
              <a:xfrm>
                <a:off x="4283968" y="429075"/>
                <a:ext cx="864096" cy="4368077"/>
              </a:xfrm>
              <a:prstGeom prst="roundRect">
                <a:avLst/>
              </a:prstGeom>
              <a:solidFill>
                <a:srgbClr val="BCBCB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/>
              </a:p>
            </p:txBody>
          </p:sp>
          <p:sp>
            <p:nvSpPr>
              <p:cNvPr id="47" name="圆角矩形 46"/>
              <p:cNvSpPr/>
              <p:nvPr/>
            </p:nvSpPr>
            <p:spPr>
              <a:xfrm>
                <a:off x="4227737" y="323875"/>
                <a:ext cx="879048" cy="4323744"/>
              </a:xfrm>
              <a:prstGeom prst="roundRect">
                <a:avLst/>
              </a:prstGeom>
              <a:solidFill>
                <a:srgbClr val="43525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/>
              </a:p>
            </p:txBody>
          </p:sp>
        </p:grpSp>
        <p:sp>
          <p:nvSpPr>
            <p:cNvPr id="44" name="TextBox 43"/>
            <p:cNvSpPr txBox="1"/>
            <p:nvPr userDrawn="1"/>
          </p:nvSpPr>
          <p:spPr>
            <a:xfrm>
              <a:off x="3372889" y="44624"/>
              <a:ext cx="5337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800" b="1">
                  <a:solidFill>
                    <a:schemeClr val="bg1"/>
                  </a:solidFill>
                  <a:latin typeface="Gill Sans MT Condensed" pitchFamily="34" charset="0"/>
                  <a:ea typeface="Arial Unicode MS" pitchFamily="34" charset="-122"/>
                  <a:cs typeface="Arial Unicode MS" pitchFamily="34" charset="-122"/>
                </a:rPr>
                <a:t>01</a:t>
              </a:r>
              <a:endParaRPr lang="zh-CN" altLang="en-US" sz="1800" b="1">
                <a:solidFill>
                  <a:schemeClr val="bg1"/>
                </a:solidFill>
                <a:latin typeface="Gill Sans MT Condensed" pitchFamily="34" charset="0"/>
                <a:ea typeface="Arial Unicode MS" pitchFamily="34" charset="-122"/>
                <a:cs typeface="Arial Unicode MS" pitchFamily="34" charset="-122"/>
              </a:endParaRPr>
            </a:p>
          </p:txBody>
        </p:sp>
        <p:sp>
          <p:nvSpPr>
            <p:cNvPr id="45" name="TextBox 44"/>
            <p:cNvSpPr txBox="1"/>
            <p:nvPr userDrawn="1"/>
          </p:nvSpPr>
          <p:spPr>
            <a:xfrm>
              <a:off x="3372889" y="278230"/>
              <a:ext cx="11472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800" b="1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  <a:cs typeface="Arial Unicode MS" pitchFamily="34" charset="-122"/>
                </a:rPr>
                <a:t>教学分析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5186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AEB03-CB53-438F-910E-76D133CFEC2F}" type="datetimeFigureOut">
              <a:rPr lang="zh-CN" altLang="en-US" smtClean="0"/>
              <a:t>2023/11/23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F171A-DC68-48BE-A328-62F75BAC02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3757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checker/>
      </p:transition>
    </mc:Choice>
    <mc:Fallback xmlns="">
      <p:transition spd="slow" advClick="0" advTm="3000">
        <p:checker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AEB03-CB53-438F-910E-76D133CFEC2F}" type="datetimeFigureOut">
              <a:rPr lang="zh-CN" altLang="en-US" smtClean="0"/>
              <a:t>2023/11/23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F171A-DC68-48BE-A328-62F75BAC02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5574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checker/>
      </p:transition>
    </mc:Choice>
    <mc:Fallback xmlns="">
      <p:transition spd="slow" advClick="0" advTm="3000">
        <p:checker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064000" y="441963"/>
            <a:ext cx="4368800" cy="3083564"/>
          </a:xfrm>
          <a:custGeom>
            <a:avLst/>
            <a:gdLst/>
            <a:ahLst/>
            <a:cxnLst/>
            <a:rect l="l" t="t" r="r" b="b"/>
            <a:pathLst>
              <a:path w="3276600" h="3124200">
                <a:moveTo>
                  <a:pt x="3028950" y="0"/>
                </a:moveTo>
                <a:cubicBezTo>
                  <a:pt x="3165723" y="0"/>
                  <a:pt x="3276600" y="110877"/>
                  <a:pt x="3276600" y="247650"/>
                </a:cubicBezTo>
                <a:lnTo>
                  <a:pt x="3276600" y="2876550"/>
                </a:lnTo>
                <a:cubicBezTo>
                  <a:pt x="3276600" y="3013323"/>
                  <a:pt x="3165723" y="3124200"/>
                  <a:pt x="3028950" y="3124200"/>
                </a:cubicBezTo>
                <a:cubicBezTo>
                  <a:pt x="2892177" y="3124200"/>
                  <a:pt x="2781300" y="3013323"/>
                  <a:pt x="2781300" y="2876550"/>
                </a:cubicBezTo>
                <a:lnTo>
                  <a:pt x="2781300" y="247650"/>
                </a:lnTo>
                <a:cubicBezTo>
                  <a:pt x="2781300" y="110877"/>
                  <a:pt x="2892177" y="0"/>
                  <a:pt x="3028950" y="0"/>
                </a:cubicBezTo>
                <a:close/>
                <a:moveTo>
                  <a:pt x="2317750" y="0"/>
                </a:moveTo>
                <a:cubicBezTo>
                  <a:pt x="2454523" y="0"/>
                  <a:pt x="2565400" y="110877"/>
                  <a:pt x="2565400" y="247650"/>
                </a:cubicBezTo>
                <a:lnTo>
                  <a:pt x="2565400" y="2876550"/>
                </a:lnTo>
                <a:cubicBezTo>
                  <a:pt x="2565400" y="3013323"/>
                  <a:pt x="2454523" y="3124200"/>
                  <a:pt x="2317750" y="3124200"/>
                </a:cubicBezTo>
                <a:cubicBezTo>
                  <a:pt x="2180977" y="3124200"/>
                  <a:pt x="2070100" y="3013323"/>
                  <a:pt x="2070100" y="2876550"/>
                </a:cubicBezTo>
                <a:lnTo>
                  <a:pt x="2070100" y="247650"/>
                </a:lnTo>
                <a:cubicBezTo>
                  <a:pt x="2070100" y="110877"/>
                  <a:pt x="2180977" y="0"/>
                  <a:pt x="2317750" y="0"/>
                </a:cubicBezTo>
                <a:close/>
                <a:moveTo>
                  <a:pt x="1606550" y="0"/>
                </a:moveTo>
                <a:cubicBezTo>
                  <a:pt x="1743323" y="0"/>
                  <a:pt x="1854200" y="110877"/>
                  <a:pt x="1854200" y="247650"/>
                </a:cubicBezTo>
                <a:lnTo>
                  <a:pt x="1854200" y="2876550"/>
                </a:lnTo>
                <a:cubicBezTo>
                  <a:pt x="1854200" y="3013323"/>
                  <a:pt x="1743323" y="3124200"/>
                  <a:pt x="1606550" y="3124200"/>
                </a:cubicBezTo>
                <a:cubicBezTo>
                  <a:pt x="1469777" y="3124200"/>
                  <a:pt x="1358900" y="3013323"/>
                  <a:pt x="1358900" y="2876550"/>
                </a:cubicBezTo>
                <a:lnTo>
                  <a:pt x="1358900" y="247650"/>
                </a:lnTo>
                <a:cubicBezTo>
                  <a:pt x="1358900" y="110877"/>
                  <a:pt x="1469777" y="0"/>
                  <a:pt x="1606550" y="0"/>
                </a:cubicBezTo>
                <a:close/>
                <a:moveTo>
                  <a:pt x="958850" y="0"/>
                </a:moveTo>
                <a:cubicBezTo>
                  <a:pt x="1095623" y="0"/>
                  <a:pt x="1206500" y="110877"/>
                  <a:pt x="1206500" y="247650"/>
                </a:cubicBezTo>
                <a:lnTo>
                  <a:pt x="1206500" y="2876550"/>
                </a:lnTo>
                <a:cubicBezTo>
                  <a:pt x="1206500" y="3013323"/>
                  <a:pt x="1095623" y="3124200"/>
                  <a:pt x="958850" y="3124200"/>
                </a:cubicBezTo>
                <a:cubicBezTo>
                  <a:pt x="822077" y="3124200"/>
                  <a:pt x="711200" y="3013323"/>
                  <a:pt x="711200" y="2876550"/>
                </a:cubicBezTo>
                <a:lnTo>
                  <a:pt x="711200" y="247650"/>
                </a:lnTo>
                <a:cubicBezTo>
                  <a:pt x="711200" y="110877"/>
                  <a:pt x="822077" y="0"/>
                  <a:pt x="958850" y="0"/>
                </a:cubicBezTo>
                <a:close/>
                <a:moveTo>
                  <a:pt x="247650" y="0"/>
                </a:moveTo>
                <a:cubicBezTo>
                  <a:pt x="384423" y="0"/>
                  <a:pt x="495300" y="110877"/>
                  <a:pt x="495300" y="247650"/>
                </a:cubicBezTo>
                <a:lnTo>
                  <a:pt x="495300" y="2876550"/>
                </a:lnTo>
                <a:cubicBezTo>
                  <a:pt x="495300" y="3013323"/>
                  <a:pt x="384423" y="3124200"/>
                  <a:pt x="247650" y="3124200"/>
                </a:cubicBezTo>
                <a:cubicBezTo>
                  <a:pt x="110877" y="3124200"/>
                  <a:pt x="0" y="3013323"/>
                  <a:pt x="0" y="2876550"/>
                </a:cubicBezTo>
                <a:lnTo>
                  <a:pt x="0" y="247650"/>
                </a:lnTo>
                <a:cubicBezTo>
                  <a:pt x="0" y="110877"/>
                  <a:pt x="110877" y="0"/>
                  <a:pt x="247650" y="0"/>
                </a:cubicBezTo>
                <a:close/>
              </a:path>
            </a:pathLst>
          </a:custGeom>
          <a:effectLst/>
        </p:spPr>
        <p:txBody>
          <a:bodyPr vert="horz" lIns="71293" tIns="35647" rIns="71293" bIns="35647"/>
          <a:lstStyle>
            <a:lvl1pPr marL="0" indent="0" algn="ctr">
              <a:buNone/>
              <a:defRPr sz="1067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954706" y="3801455"/>
            <a:ext cx="4511964" cy="431780"/>
          </a:xfrm>
          <a:prstGeom prst="rect">
            <a:avLst/>
          </a:prstGeom>
        </p:spPr>
        <p:txBody>
          <a:bodyPr vert="horz" lIns="0" tIns="30378" rIns="0" bIns="30378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267" b="1">
                <a:solidFill>
                  <a:schemeClr val="bg1"/>
                </a:solidFill>
                <a:latin typeface="Lato Hairline"/>
                <a:cs typeface="Lato Hairline"/>
              </a:defRPr>
            </a:lvl1pPr>
          </a:lstStyle>
          <a:p>
            <a:pPr lvl="0"/>
            <a:r>
              <a:rPr lang="es-ES_tradnl" dirty="0"/>
              <a:t>TITLE HERE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954706" y="4385253"/>
            <a:ext cx="4511964" cy="228451"/>
          </a:xfrm>
          <a:prstGeom prst="rect">
            <a:avLst/>
          </a:prstGeom>
        </p:spPr>
        <p:txBody>
          <a:bodyPr vert="horz" lIns="0" tIns="30378" rIns="0" bIns="30378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Ultimate</a:t>
            </a:r>
            <a:r>
              <a:rPr lang="es-ES_tradnl" dirty="0"/>
              <a:t> </a:t>
            </a:r>
            <a:r>
              <a:rPr lang="es-ES_tradnl" dirty="0" err="1"/>
              <a:t>Powerpoint</a:t>
            </a:r>
            <a:r>
              <a:rPr lang="es-ES_tradnl" dirty="0"/>
              <a:t> </a:t>
            </a:r>
            <a:r>
              <a:rPr lang="es-ES_tradnl" dirty="0" err="1"/>
              <a:t>Template</a:t>
            </a:r>
            <a:endParaRPr lang="es-ES_tradnl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975171" y="4817827"/>
            <a:ext cx="4488039" cy="153686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467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22541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checker/>
      </p:transition>
    </mc:Choice>
    <mc:Fallback xmlns="">
      <p:transition spd="slow" advClick="0" advTm="3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教学分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 userDrawn="1"/>
        </p:nvSpPr>
        <p:spPr>
          <a:xfrm>
            <a:off x="-28691" y="591072"/>
            <a:ext cx="49725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>
                <a:solidFill>
                  <a:schemeClr val="bg1">
                    <a:lumMod val="85000"/>
                  </a:schemeClr>
                </a:solidFill>
                <a:latin typeface="Helvetica Light" pitchFamily="50" charset="0"/>
              </a:rPr>
              <a:t>Teaching</a:t>
            </a:r>
            <a:r>
              <a:rPr lang="en-US" altLang="zh-CN" sz="2400" baseline="0">
                <a:solidFill>
                  <a:schemeClr val="bg1">
                    <a:lumMod val="85000"/>
                  </a:schemeClr>
                </a:solidFill>
                <a:latin typeface="Helvetica Light" pitchFamily="50" charset="0"/>
              </a:rPr>
              <a:t> </a:t>
            </a:r>
            <a:r>
              <a:rPr lang="en-US" altLang="zh-CN" sz="2400">
                <a:solidFill>
                  <a:schemeClr val="bg1">
                    <a:lumMod val="85000"/>
                  </a:schemeClr>
                </a:solidFill>
                <a:latin typeface="Helvetica Light" pitchFamily="50" charset="0"/>
              </a:rPr>
              <a:t>analysis</a:t>
            </a:r>
          </a:p>
        </p:txBody>
      </p:sp>
      <p:cxnSp>
        <p:nvCxnSpPr>
          <p:cNvPr id="35" name="直接连接符 34"/>
          <p:cNvCxnSpPr/>
          <p:nvPr userDrawn="1"/>
        </p:nvCxnSpPr>
        <p:spPr>
          <a:xfrm>
            <a:off x="75099" y="1016710"/>
            <a:ext cx="416234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2" name="组合 41"/>
          <p:cNvGrpSpPr/>
          <p:nvPr userDrawn="1"/>
        </p:nvGrpSpPr>
        <p:grpSpPr>
          <a:xfrm>
            <a:off x="4419648" y="-355198"/>
            <a:ext cx="1742672" cy="1397180"/>
            <a:chOff x="3314736" y="-715238"/>
            <a:chExt cx="1307004" cy="1397180"/>
          </a:xfrm>
        </p:grpSpPr>
        <p:grpSp>
          <p:nvGrpSpPr>
            <p:cNvPr id="43" name="组合 42"/>
            <p:cNvGrpSpPr/>
            <p:nvPr userDrawn="1"/>
          </p:nvGrpSpPr>
          <p:grpSpPr>
            <a:xfrm>
              <a:off x="3314736" y="-715238"/>
              <a:ext cx="1307004" cy="1397180"/>
              <a:chOff x="4227737" y="323875"/>
              <a:chExt cx="920327" cy="4473277"/>
            </a:xfrm>
          </p:grpSpPr>
          <p:sp>
            <p:nvSpPr>
              <p:cNvPr id="46" name="圆角矩形 45"/>
              <p:cNvSpPr/>
              <p:nvPr/>
            </p:nvSpPr>
            <p:spPr>
              <a:xfrm>
                <a:off x="4283968" y="429075"/>
                <a:ext cx="864096" cy="4368077"/>
              </a:xfrm>
              <a:prstGeom prst="roundRect">
                <a:avLst/>
              </a:prstGeom>
              <a:solidFill>
                <a:srgbClr val="BCBCB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/>
              </a:p>
            </p:txBody>
          </p:sp>
          <p:sp>
            <p:nvSpPr>
              <p:cNvPr id="47" name="圆角矩形 46"/>
              <p:cNvSpPr/>
              <p:nvPr/>
            </p:nvSpPr>
            <p:spPr>
              <a:xfrm>
                <a:off x="4227737" y="323875"/>
                <a:ext cx="879048" cy="4323744"/>
              </a:xfrm>
              <a:prstGeom prst="roundRect">
                <a:avLst/>
              </a:prstGeom>
              <a:solidFill>
                <a:srgbClr val="43525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/>
              </a:p>
            </p:txBody>
          </p:sp>
        </p:grpSp>
        <p:sp>
          <p:nvSpPr>
            <p:cNvPr id="44" name="TextBox 43"/>
            <p:cNvSpPr txBox="1"/>
            <p:nvPr userDrawn="1"/>
          </p:nvSpPr>
          <p:spPr>
            <a:xfrm>
              <a:off x="3372889" y="44624"/>
              <a:ext cx="5337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800" b="1">
                  <a:solidFill>
                    <a:schemeClr val="bg1"/>
                  </a:solidFill>
                  <a:latin typeface="Gill Sans MT Condensed" pitchFamily="34" charset="0"/>
                  <a:ea typeface="Arial Unicode MS" pitchFamily="34" charset="-122"/>
                  <a:cs typeface="Arial Unicode MS" pitchFamily="34" charset="-122"/>
                </a:rPr>
                <a:t>01</a:t>
              </a:r>
              <a:endParaRPr lang="zh-CN" altLang="en-US" sz="1800" b="1">
                <a:solidFill>
                  <a:schemeClr val="bg1"/>
                </a:solidFill>
                <a:latin typeface="Gill Sans MT Condensed" pitchFamily="34" charset="0"/>
                <a:ea typeface="Arial Unicode MS" pitchFamily="34" charset="-122"/>
                <a:cs typeface="Arial Unicode MS" pitchFamily="34" charset="-122"/>
              </a:endParaRPr>
            </a:p>
          </p:txBody>
        </p:sp>
        <p:sp>
          <p:nvSpPr>
            <p:cNvPr id="45" name="TextBox 44"/>
            <p:cNvSpPr txBox="1"/>
            <p:nvPr userDrawn="1"/>
          </p:nvSpPr>
          <p:spPr>
            <a:xfrm>
              <a:off x="3372889" y="278230"/>
              <a:ext cx="11472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800" b="1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  <a:cs typeface="Arial Unicode MS" pitchFamily="34" charset="-122"/>
                </a:rPr>
                <a:t>教学分析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381528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教学策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组合 59"/>
          <p:cNvGrpSpPr/>
          <p:nvPr userDrawn="1"/>
        </p:nvGrpSpPr>
        <p:grpSpPr>
          <a:xfrm>
            <a:off x="6301953" y="-351838"/>
            <a:ext cx="1714296" cy="1394349"/>
            <a:chOff x="4726465" y="-711878"/>
            <a:chExt cx="1285722" cy="1394349"/>
          </a:xfrm>
        </p:grpSpPr>
        <p:grpSp>
          <p:nvGrpSpPr>
            <p:cNvPr id="61" name="组合 60"/>
            <p:cNvGrpSpPr/>
            <p:nvPr userDrawn="1"/>
          </p:nvGrpSpPr>
          <p:grpSpPr>
            <a:xfrm>
              <a:off x="4726465" y="-711878"/>
              <a:ext cx="1285722" cy="1394349"/>
              <a:chOff x="5322842" y="326129"/>
              <a:chExt cx="905342" cy="4464216"/>
            </a:xfrm>
          </p:grpSpPr>
          <p:sp>
            <p:nvSpPr>
              <p:cNvPr id="64" name="圆角矩形 63"/>
              <p:cNvSpPr/>
              <p:nvPr/>
            </p:nvSpPr>
            <p:spPr>
              <a:xfrm>
                <a:off x="5364088" y="422268"/>
                <a:ext cx="864096" cy="4368077"/>
              </a:xfrm>
              <a:prstGeom prst="roundRect">
                <a:avLst/>
              </a:prstGeom>
              <a:solidFill>
                <a:srgbClr val="BCBCB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/>
              </a:p>
            </p:txBody>
          </p:sp>
          <p:sp>
            <p:nvSpPr>
              <p:cNvPr id="65" name="圆角矩形 64"/>
              <p:cNvSpPr/>
              <p:nvPr/>
            </p:nvSpPr>
            <p:spPr>
              <a:xfrm>
                <a:off x="5322842" y="326129"/>
                <a:ext cx="864096" cy="4323744"/>
              </a:xfrm>
              <a:prstGeom prst="roundRect">
                <a:avLst/>
              </a:prstGeom>
              <a:solidFill>
                <a:srgbClr val="1E678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/>
              </a:p>
            </p:txBody>
          </p:sp>
        </p:grpSp>
        <p:sp>
          <p:nvSpPr>
            <p:cNvPr id="62" name="TextBox 61"/>
            <p:cNvSpPr txBox="1"/>
            <p:nvPr userDrawn="1"/>
          </p:nvSpPr>
          <p:spPr>
            <a:xfrm>
              <a:off x="4794471" y="56183"/>
              <a:ext cx="5337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800" b="1">
                  <a:solidFill>
                    <a:schemeClr val="bg1"/>
                  </a:solidFill>
                  <a:latin typeface="Gill Sans MT Condensed" pitchFamily="34" charset="0"/>
                  <a:ea typeface="Arial Unicode MS" pitchFamily="34" charset="-122"/>
                  <a:cs typeface="Arial Unicode MS" pitchFamily="34" charset="-122"/>
                </a:rPr>
                <a:t>02</a:t>
              </a:r>
              <a:endParaRPr lang="zh-CN" altLang="en-US" sz="1800" b="1">
                <a:solidFill>
                  <a:schemeClr val="bg1"/>
                </a:solidFill>
                <a:latin typeface="Gill Sans MT Condensed" pitchFamily="34" charset="0"/>
                <a:ea typeface="Arial Unicode MS" pitchFamily="34" charset="-122"/>
                <a:cs typeface="Arial Unicode MS" pitchFamily="34" charset="-122"/>
              </a:endParaRPr>
            </a:p>
          </p:txBody>
        </p:sp>
        <p:sp>
          <p:nvSpPr>
            <p:cNvPr id="63" name="TextBox 62"/>
            <p:cNvSpPr txBox="1"/>
            <p:nvPr userDrawn="1"/>
          </p:nvSpPr>
          <p:spPr>
            <a:xfrm>
              <a:off x="4779942" y="278230"/>
              <a:ext cx="11472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800" b="1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  <a:cs typeface="Arial Unicode MS" pitchFamily="34" charset="-122"/>
                </a:rPr>
                <a:t>教学策略</a:t>
              </a:r>
            </a:p>
          </p:txBody>
        </p:sp>
      </p:grpSp>
      <p:cxnSp>
        <p:nvCxnSpPr>
          <p:cNvPr id="33" name="直接连接符 32"/>
          <p:cNvCxnSpPr/>
          <p:nvPr userDrawn="1"/>
        </p:nvCxnSpPr>
        <p:spPr>
          <a:xfrm>
            <a:off x="75097" y="1016710"/>
            <a:ext cx="6096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1762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教学策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 userDrawn="1"/>
        </p:nvSpPr>
        <p:spPr>
          <a:xfrm>
            <a:off x="-28691" y="591072"/>
            <a:ext cx="62207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>
                <a:solidFill>
                  <a:schemeClr val="bg1">
                    <a:lumMod val="85000"/>
                  </a:schemeClr>
                </a:solidFill>
                <a:latin typeface="Helvetica Light" pitchFamily="50" charset="0"/>
              </a:defRPr>
            </a:lvl1pPr>
          </a:lstStyle>
          <a:p>
            <a:pPr lvl="0"/>
            <a:r>
              <a:rPr lang="en-US" altLang="zh-CN" sz="2400"/>
              <a:t>instructional strategies</a:t>
            </a:r>
          </a:p>
        </p:txBody>
      </p:sp>
      <p:grpSp>
        <p:nvGrpSpPr>
          <p:cNvPr id="60" name="组合 59"/>
          <p:cNvGrpSpPr/>
          <p:nvPr userDrawn="1"/>
        </p:nvGrpSpPr>
        <p:grpSpPr>
          <a:xfrm>
            <a:off x="6301953" y="-351838"/>
            <a:ext cx="1714296" cy="1394349"/>
            <a:chOff x="4726465" y="-711878"/>
            <a:chExt cx="1285722" cy="1394349"/>
          </a:xfrm>
        </p:grpSpPr>
        <p:grpSp>
          <p:nvGrpSpPr>
            <p:cNvPr id="61" name="组合 60"/>
            <p:cNvGrpSpPr/>
            <p:nvPr userDrawn="1"/>
          </p:nvGrpSpPr>
          <p:grpSpPr>
            <a:xfrm>
              <a:off x="4726465" y="-711878"/>
              <a:ext cx="1285722" cy="1394349"/>
              <a:chOff x="5322842" y="326129"/>
              <a:chExt cx="905342" cy="4464216"/>
            </a:xfrm>
          </p:grpSpPr>
          <p:sp>
            <p:nvSpPr>
              <p:cNvPr id="64" name="圆角矩形 63"/>
              <p:cNvSpPr/>
              <p:nvPr/>
            </p:nvSpPr>
            <p:spPr>
              <a:xfrm>
                <a:off x="5364088" y="422268"/>
                <a:ext cx="864096" cy="4368077"/>
              </a:xfrm>
              <a:prstGeom prst="roundRect">
                <a:avLst/>
              </a:prstGeom>
              <a:solidFill>
                <a:srgbClr val="BCBCB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/>
              </a:p>
            </p:txBody>
          </p:sp>
          <p:sp>
            <p:nvSpPr>
              <p:cNvPr id="65" name="圆角矩形 64"/>
              <p:cNvSpPr/>
              <p:nvPr/>
            </p:nvSpPr>
            <p:spPr>
              <a:xfrm>
                <a:off x="5322842" y="326129"/>
                <a:ext cx="864096" cy="4323744"/>
              </a:xfrm>
              <a:prstGeom prst="roundRect">
                <a:avLst/>
              </a:prstGeom>
              <a:solidFill>
                <a:srgbClr val="1E678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/>
              </a:p>
            </p:txBody>
          </p:sp>
        </p:grpSp>
        <p:sp>
          <p:nvSpPr>
            <p:cNvPr id="62" name="TextBox 61"/>
            <p:cNvSpPr txBox="1"/>
            <p:nvPr userDrawn="1"/>
          </p:nvSpPr>
          <p:spPr>
            <a:xfrm>
              <a:off x="4794471" y="56183"/>
              <a:ext cx="5337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800" b="1">
                  <a:solidFill>
                    <a:schemeClr val="bg1"/>
                  </a:solidFill>
                  <a:latin typeface="Gill Sans MT Condensed" pitchFamily="34" charset="0"/>
                  <a:ea typeface="Arial Unicode MS" pitchFamily="34" charset="-122"/>
                  <a:cs typeface="Arial Unicode MS" pitchFamily="34" charset="-122"/>
                </a:rPr>
                <a:t>02</a:t>
              </a:r>
              <a:endParaRPr lang="zh-CN" altLang="en-US" sz="1800" b="1">
                <a:solidFill>
                  <a:schemeClr val="bg1"/>
                </a:solidFill>
                <a:latin typeface="Gill Sans MT Condensed" pitchFamily="34" charset="0"/>
                <a:ea typeface="Arial Unicode MS" pitchFamily="34" charset="-122"/>
                <a:cs typeface="Arial Unicode MS" pitchFamily="34" charset="-122"/>
              </a:endParaRPr>
            </a:p>
          </p:txBody>
        </p:sp>
        <p:sp>
          <p:nvSpPr>
            <p:cNvPr id="63" name="TextBox 62"/>
            <p:cNvSpPr txBox="1"/>
            <p:nvPr userDrawn="1"/>
          </p:nvSpPr>
          <p:spPr>
            <a:xfrm>
              <a:off x="4779942" y="278230"/>
              <a:ext cx="11472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800" b="1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  <a:cs typeface="Arial Unicode MS" pitchFamily="34" charset="-122"/>
                </a:rPr>
                <a:t>教学策略</a:t>
              </a:r>
            </a:p>
          </p:txBody>
        </p:sp>
      </p:grpSp>
      <p:cxnSp>
        <p:nvCxnSpPr>
          <p:cNvPr id="33" name="直接连接符 32"/>
          <p:cNvCxnSpPr/>
          <p:nvPr userDrawn="1"/>
        </p:nvCxnSpPr>
        <p:spPr>
          <a:xfrm>
            <a:off x="75097" y="1016710"/>
            <a:ext cx="6096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72313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教学过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 userDrawn="1"/>
        </p:nvSpPr>
        <p:spPr>
          <a:xfrm>
            <a:off x="-28691" y="591072"/>
            <a:ext cx="49725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lvl="0">
              <a:defRPr sz="2400">
                <a:solidFill>
                  <a:schemeClr val="bg1">
                    <a:lumMod val="85000"/>
                  </a:schemeClr>
                </a:solidFill>
                <a:latin typeface="Helvetica Light" pitchFamily="50" charset="0"/>
              </a:defRPr>
            </a:lvl1pPr>
          </a:lstStyle>
          <a:p>
            <a:pPr lvl="0"/>
            <a:r>
              <a:rPr lang="en-US" altLang="zh-CN" sz="2400"/>
              <a:t>teaching process</a:t>
            </a:r>
          </a:p>
        </p:txBody>
      </p:sp>
      <p:cxnSp>
        <p:nvCxnSpPr>
          <p:cNvPr id="35" name="直接连接符 34"/>
          <p:cNvCxnSpPr/>
          <p:nvPr userDrawn="1"/>
        </p:nvCxnSpPr>
        <p:spPr>
          <a:xfrm>
            <a:off x="75100" y="1016710"/>
            <a:ext cx="8135857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8" name="组合 47"/>
          <p:cNvGrpSpPr/>
          <p:nvPr userDrawn="1"/>
        </p:nvGrpSpPr>
        <p:grpSpPr>
          <a:xfrm>
            <a:off x="8210957" y="-348031"/>
            <a:ext cx="1714191" cy="1393350"/>
            <a:chOff x="6158217" y="-708071"/>
            <a:chExt cx="1285643" cy="1393350"/>
          </a:xfrm>
        </p:grpSpPr>
        <p:grpSp>
          <p:nvGrpSpPr>
            <p:cNvPr id="49" name="组合 48"/>
            <p:cNvGrpSpPr/>
            <p:nvPr userDrawn="1"/>
          </p:nvGrpSpPr>
          <p:grpSpPr>
            <a:xfrm>
              <a:off x="6158217" y="-708071"/>
              <a:ext cx="1285643" cy="1393350"/>
              <a:chOff x="6475026" y="329329"/>
              <a:chExt cx="905286" cy="4461015"/>
            </a:xfrm>
          </p:grpSpPr>
          <p:sp>
            <p:nvSpPr>
              <p:cNvPr id="52" name="圆角矩形 51"/>
              <p:cNvSpPr/>
              <p:nvPr/>
            </p:nvSpPr>
            <p:spPr>
              <a:xfrm>
                <a:off x="6516216" y="422267"/>
                <a:ext cx="864096" cy="4368077"/>
              </a:xfrm>
              <a:prstGeom prst="roundRect">
                <a:avLst/>
              </a:prstGeom>
              <a:solidFill>
                <a:srgbClr val="BCBCB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/>
              </a:p>
            </p:txBody>
          </p:sp>
          <p:sp>
            <p:nvSpPr>
              <p:cNvPr id="53" name="圆角矩形 52"/>
              <p:cNvSpPr/>
              <p:nvPr/>
            </p:nvSpPr>
            <p:spPr>
              <a:xfrm>
                <a:off x="6475026" y="329329"/>
                <a:ext cx="864096" cy="4323744"/>
              </a:xfrm>
              <a:prstGeom prst="roundRect">
                <a:avLst/>
              </a:prstGeom>
              <a:solidFill>
                <a:srgbClr val="2A8FB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/>
              </a:p>
            </p:txBody>
          </p:sp>
        </p:grpSp>
        <p:sp>
          <p:nvSpPr>
            <p:cNvPr id="50" name="TextBox 49"/>
            <p:cNvSpPr txBox="1"/>
            <p:nvPr userDrawn="1"/>
          </p:nvSpPr>
          <p:spPr>
            <a:xfrm>
              <a:off x="6226223" y="56183"/>
              <a:ext cx="5337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800" b="1">
                  <a:solidFill>
                    <a:schemeClr val="bg1"/>
                  </a:solidFill>
                  <a:latin typeface="Gill Sans MT Condensed" pitchFamily="34" charset="0"/>
                  <a:ea typeface="Arial Unicode MS" pitchFamily="34" charset="-122"/>
                  <a:cs typeface="Arial Unicode MS" pitchFamily="34" charset="-122"/>
                </a:rPr>
                <a:t>03</a:t>
              </a:r>
              <a:endParaRPr lang="zh-CN" altLang="en-US" sz="1800" b="1">
                <a:solidFill>
                  <a:schemeClr val="bg1"/>
                </a:solidFill>
                <a:latin typeface="Gill Sans MT Condensed" pitchFamily="34" charset="0"/>
                <a:ea typeface="Arial Unicode MS" pitchFamily="34" charset="-122"/>
                <a:cs typeface="Arial Unicode MS" pitchFamily="34" charset="-122"/>
              </a:endParaRPr>
            </a:p>
          </p:txBody>
        </p:sp>
        <p:sp>
          <p:nvSpPr>
            <p:cNvPr id="51" name="TextBox 50"/>
            <p:cNvSpPr txBox="1"/>
            <p:nvPr userDrawn="1"/>
          </p:nvSpPr>
          <p:spPr>
            <a:xfrm>
              <a:off x="6209512" y="278230"/>
              <a:ext cx="11472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800" b="1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  <a:cs typeface="Arial Unicode MS" pitchFamily="34" charset="-122"/>
                </a:rPr>
                <a:t>教学过程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74435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教学过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 userDrawn="1"/>
        </p:nvSpPr>
        <p:spPr>
          <a:xfrm>
            <a:off x="-28691" y="591072"/>
            <a:ext cx="49725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lvl="0">
              <a:defRPr sz="2400">
                <a:solidFill>
                  <a:schemeClr val="bg1">
                    <a:lumMod val="85000"/>
                  </a:schemeClr>
                </a:solidFill>
                <a:latin typeface="Helvetica Light" pitchFamily="50" charset="0"/>
              </a:defRPr>
            </a:lvl1pPr>
          </a:lstStyle>
          <a:p>
            <a:pPr lvl="0"/>
            <a:r>
              <a:rPr lang="en-US" altLang="zh-CN" sz="2400"/>
              <a:t>teaching process</a:t>
            </a:r>
          </a:p>
        </p:txBody>
      </p:sp>
      <p:cxnSp>
        <p:nvCxnSpPr>
          <p:cNvPr id="35" name="直接连接符 34"/>
          <p:cNvCxnSpPr/>
          <p:nvPr userDrawn="1"/>
        </p:nvCxnSpPr>
        <p:spPr>
          <a:xfrm>
            <a:off x="75100" y="1016710"/>
            <a:ext cx="8135857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8" name="组合 47"/>
          <p:cNvGrpSpPr/>
          <p:nvPr userDrawn="1"/>
        </p:nvGrpSpPr>
        <p:grpSpPr>
          <a:xfrm>
            <a:off x="8210957" y="-348031"/>
            <a:ext cx="1714191" cy="1393350"/>
            <a:chOff x="6158217" y="-708071"/>
            <a:chExt cx="1285643" cy="1393350"/>
          </a:xfrm>
        </p:grpSpPr>
        <p:grpSp>
          <p:nvGrpSpPr>
            <p:cNvPr id="49" name="组合 48"/>
            <p:cNvGrpSpPr/>
            <p:nvPr userDrawn="1"/>
          </p:nvGrpSpPr>
          <p:grpSpPr>
            <a:xfrm>
              <a:off x="6158217" y="-708071"/>
              <a:ext cx="1285643" cy="1393350"/>
              <a:chOff x="6475026" y="329329"/>
              <a:chExt cx="905286" cy="4461015"/>
            </a:xfrm>
          </p:grpSpPr>
          <p:sp>
            <p:nvSpPr>
              <p:cNvPr id="52" name="圆角矩形 51"/>
              <p:cNvSpPr/>
              <p:nvPr/>
            </p:nvSpPr>
            <p:spPr>
              <a:xfrm>
                <a:off x="6516216" y="422267"/>
                <a:ext cx="864096" cy="4368077"/>
              </a:xfrm>
              <a:prstGeom prst="roundRect">
                <a:avLst/>
              </a:prstGeom>
              <a:solidFill>
                <a:srgbClr val="BCBCB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/>
              </a:p>
            </p:txBody>
          </p:sp>
          <p:sp>
            <p:nvSpPr>
              <p:cNvPr id="53" name="圆角矩形 52"/>
              <p:cNvSpPr/>
              <p:nvPr/>
            </p:nvSpPr>
            <p:spPr>
              <a:xfrm>
                <a:off x="6475026" y="329329"/>
                <a:ext cx="864096" cy="4323744"/>
              </a:xfrm>
              <a:prstGeom prst="roundRect">
                <a:avLst/>
              </a:prstGeom>
              <a:solidFill>
                <a:srgbClr val="2A8FB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/>
              </a:p>
            </p:txBody>
          </p:sp>
        </p:grpSp>
        <p:sp>
          <p:nvSpPr>
            <p:cNvPr id="50" name="TextBox 49"/>
            <p:cNvSpPr txBox="1"/>
            <p:nvPr userDrawn="1"/>
          </p:nvSpPr>
          <p:spPr>
            <a:xfrm>
              <a:off x="6226223" y="56183"/>
              <a:ext cx="5337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800" b="1">
                  <a:solidFill>
                    <a:schemeClr val="bg1"/>
                  </a:solidFill>
                  <a:latin typeface="Gill Sans MT Condensed" pitchFamily="34" charset="0"/>
                  <a:ea typeface="Arial Unicode MS" pitchFamily="34" charset="-122"/>
                  <a:cs typeface="Arial Unicode MS" pitchFamily="34" charset="-122"/>
                </a:rPr>
                <a:t>03</a:t>
              </a:r>
              <a:endParaRPr lang="zh-CN" altLang="en-US" sz="1800" b="1">
                <a:solidFill>
                  <a:schemeClr val="bg1"/>
                </a:solidFill>
                <a:latin typeface="Gill Sans MT Condensed" pitchFamily="34" charset="0"/>
                <a:ea typeface="Arial Unicode MS" pitchFamily="34" charset="-122"/>
                <a:cs typeface="Arial Unicode MS" pitchFamily="34" charset="-122"/>
              </a:endParaRPr>
            </a:p>
          </p:txBody>
        </p:sp>
        <p:sp>
          <p:nvSpPr>
            <p:cNvPr id="51" name="TextBox 50"/>
            <p:cNvSpPr txBox="1"/>
            <p:nvPr userDrawn="1"/>
          </p:nvSpPr>
          <p:spPr>
            <a:xfrm>
              <a:off x="6209512" y="278230"/>
              <a:ext cx="11472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800" b="1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  <a:cs typeface="Arial Unicode MS" pitchFamily="34" charset="-122"/>
                </a:rPr>
                <a:t>教学过程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735321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教学效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 userDrawn="1"/>
        </p:nvSpPr>
        <p:spPr>
          <a:xfrm>
            <a:off x="-28691" y="591072"/>
            <a:ext cx="41084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lvl="0">
              <a:defRPr sz="2400">
                <a:solidFill>
                  <a:schemeClr val="bg1">
                    <a:lumMod val="85000"/>
                  </a:schemeClr>
                </a:solidFill>
                <a:latin typeface="Helvetica Light" pitchFamily="50" charset="0"/>
              </a:defRPr>
            </a:lvl1pPr>
          </a:lstStyle>
          <a:p>
            <a:pPr lvl="0"/>
            <a:r>
              <a:rPr lang="en-US" altLang="zh-CN" sz="2400"/>
              <a:t>Teaching effect</a:t>
            </a:r>
          </a:p>
        </p:txBody>
      </p:sp>
      <p:cxnSp>
        <p:nvCxnSpPr>
          <p:cNvPr id="35" name="直接连接符 34"/>
          <p:cNvCxnSpPr/>
          <p:nvPr userDrawn="1"/>
        </p:nvCxnSpPr>
        <p:spPr>
          <a:xfrm>
            <a:off x="75099" y="1016710"/>
            <a:ext cx="9861328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4" name="组合 53"/>
          <p:cNvGrpSpPr/>
          <p:nvPr userDrawn="1"/>
        </p:nvGrpSpPr>
        <p:grpSpPr>
          <a:xfrm>
            <a:off x="10128745" y="-340367"/>
            <a:ext cx="1705296" cy="1393103"/>
            <a:chOff x="7596559" y="-700407"/>
            <a:chExt cx="1278972" cy="1393103"/>
          </a:xfrm>
        </p:grpSpPr>
        <p:grpSp>
          <p:nvGrpSpPr>
            <p:cNvPr id="55" name="组合 54"/>
            <p:cNvGrpSpPr/>
            <p:nvPr userDrawn="1"/>
          </p:nvGrpSpPr>
          <p:grpSpPr>
            <a:xfrm>
              <a:off x="7596559" y="-700407"/>
              <a:ext cx="1278972" cy="1393103"/>
              <a:chOff x="7631852" y="336928"/>
              <a:chExt cx="900588" cy="4460224"/>
            </a:xfrm>
          </p:grpSpPr>
          <p:sp>
            <p:nvSpPr>
              <p:cNvPr id="58" name="圆角矩形 57"/>
              <p:cNvSpPr/>
              <p:nvPr/>
            </p:nvSpPr>
            <p:spPr>
              <a:xfrm>
                <a:off x="7668344" y="429075"/>
                <a:ext cx="864096" cy="4368077"/>
              </a:xfrm>
              <a:prstGeom prst="roundRect">
                <a:avLst/>
              </a:prstGeom>
              <a:solidFill>
                <a:srgbClr val="BCBCB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/>
              </a:p>
            </p:txBody>
          </p:sp>
          <p:sp>
            <p:nvSpPr>
              <p:cNvPr id="59" name="圆角矩形 58"/>
              <p:cNvSpPr/>
              <p:nvPr/>
            </p:nvSpPr>
            <p:spPr>
              <a:xfrm>
                <a:off x="7631852" y="336928"/>
                <a:ext cx="864096" cy="4323744"/>
              </a:xfrm>
              <a:prstGeom prst="roundRect">
                <a:avLst/>
              </a:prstGeom>
              <a:solidFill>
                <a:srgbClr val="E448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/>
              </a:p>
            </p:txBody>
          </p:sp>
        </p:grpSp>
        <p:sp>
          <p:nvSpPr>
            <p:cNvPr id="56" name="TextBox 55"/>
            <p:cNvSpPr txBox="1"/>
            <p:nvPr userDrawn="1"/>
          </p:nvSpPr>
          <p:spPr>
            <a:xfrm>
              <a:off x="7692665" y="67741"/>
              <a:ext cx="5337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800" b="1">
                  <a:solidFill>
                    <a:schemeClr val="bg1"/>
                  </a:solidFill>
                  <a:latin typeface="Gill Sans MT Condensed" pitchFamily="34" charset="0"/>
                  <a:ea typeface="Arial Unicode MS" pitchFamily="34" charset="-122"/>
                  <a:cs typeface="Arial Unicode MS" pitchFamily="34" charset="-122"/>
                </a:rPr>
                <a:t>04</a:t>
              </a:r>
              <a:endParaRPr lang="zh-CN" altLang="en-US" sz="1800" b="1">
                <a:solidFill>
                  <a:schemeClr val="bg1"/>
                </a:solidFill>
                <a:latin typeface="Gill Sans MT Condensed" pitchFamily="34" charset="0"/>
                <a:ea typeface="Arial Unicode MS" pitchFamily="34" charset="-122"/>
                <a:cs typeface="Arial Unicode MS" pitchFamily="34" charset="-122"/>
              </a:endParaRPr>
            </a:p>
          </p:txBody>
        </p:sp>
        <p:sp>
          <p:nvSpPr>
            <p:cNvPr id="57" name="TextBox 56"/>
            <p:cNvSpPr txBox="1"/>
            <p:nvPr userDrawn="1"/>
          </p:nvSpPr>
          <p:spPr>
            <a:xfrm>
              <a:off x="7699082" y="278230"/>
              <a:ext cx="11472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800" b="1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  <a:cs typeface="Arial Unicode MS" pitchFamily="34" charset="-122"/>
                </a:rPr>
                <a:t>教学效果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99634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教学效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 userDrawn="1"/>
        </p:nvSpPr>
        <p:spPr>
          <a:xfrm>
            <a:off x="-28691" y="591072"/>
            <a:ext cx="41084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lvl="0">
              <a:defRPr sz="2400">
                <a:solidFill>
                  <a:schemeClr val="bg1">
                    <a:lumMod val="85000"/>
                  </a:schemeClr>
                </a:solidFill>
                <a:latin typeface="Helvetica Light" pitchFamily="50" charset="0"/>
              </a:defRPr>
            </a:lvl1pPr>
          </a:lstStyle>
          <a:p>
            <a:pPr lvl="0"/>
            <a:r>
              <a:rPr lang="en-US" altLang="zh-CN" sz="2400"/>
              <a:t>Teaching effect</a:t>
            </a:r>
          </a:p>
        </p:txBody>
      </p:sp>
      <p:cxnSp>
        <p:nvCxnSpPr>
          <p:cNvPr id="35" name="直接连接符 34"/>
          <p:cNvCxnSpPr/>
          <p:nvPr userDrawn="1"/>
        </p:nvCxnSpPr>
        <p:spPr>
          <a:xfrm>
            <a:off x="75099" y="1016710"/>
            <a:ext cx="9861328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4" name="组合 53"/>
          <p:cNvGrpSpPr/>
          <p:nvPr userDrawn="1"/>
        </p:nvGrpSpPr>
        <p:grpSpPr>
          <a:xfrm>
            <a:off x="10128745" y="-340367"/>
            <a:ext cx="1705296" cy="1393103"/>
            <a:chOff x="7596559" y="-700407"/>
            <a:chExt cx="1278972" cy="1393103"/>
          </a:xfrm>
        </p:grpSpPr>
        <p:grpSp>
          <p:nvGrpSpPr>
            <p:cNvPr id="55" name="组合 54"/>
            <p:cNvGrpSpPr/>
            <p:nvPr userDrawn="1"/>
          </p:nvGrpSpPr>
          <p:grpSpPr>
            <a:xfrm>
              <a:off x="7596559" y="-700407"/>
              <a:ext cx="1278972" cy="1393103"/>
              <a:chOff x="7631852" y="336928"/>
              <a:chExt cx="900588" cy="4460224"/>
            </a:xfrm>
          </p:grpSpPr>
          <p:sp>
            <p:nvSpPr>
              <p:cNvPr id="58" name="圆角矩形 57"/>
              <p:cNvSpPr/>
              <p:nvPr/>
            </p:nvSpPr>
            <p:spPr>
              <a:xfrm>
                <a:off x="7668344" y="429075"/>
                <a:ext cx="864096" cy="4368077"/>
              </a:xfrm>
              <a:prstGeom prst="roundRect">
                <a:avLst/>
              </a:prstGeom>
              <a:solidFill>
                <a:srgbClr val="BCBCB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/>
              </a:p>
            </p:txBody>
          </p:sp>
          <p:sp>
            <p:nvSpPr>
              <p:cNvPr id="59" name="圆角矩形 58"/>
              <p:cNvSpPr/>
              <p:nvPr/>
            </p:nvSpPr>
            <p:spPr>
              <a:xfrm>
                <a:off x="7631852" y="336928"/>
                <a:ext cx="864096" cy="4323744"/>
              </a:xfrm>
              <a:prstGeom prst="roundRect">
                <a:avLst/>
              </a:prstGeom>
              <a:solidFill>
                <a:srgbClr val="E448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/>
              </a:p>
            </p:txBody>
          </p:sp>
        </p:grpSp>
        <p:sp>
          <p:nvSpPr>
            <p:cNvPr id="56" name="TextBox 55"/>
            <p:cNvSpPr txBox="1"/>
            <p:nvPr userDrawn="1"/>
          </p:nvSpPr>
          <p:spPr>
            <a:xfrm>
              <a:off x="7692665" y="67741"/>
              <a:ext cx="5337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800" b="1">
                  <a:solidFill>
                    <a:schemeClr val="bg1"/>
                  </a:solidFill>
                  <a:latin typeface="Gill Sans MT Condensed" pitchFamily="34" charset="0"/>
                  <a:ea typeface="Arial Unicode MS" pitchFamily="34" charset="-122"/>
                  <a:cs typeface="Arial Unicode MS" pitchFamily="34" charset="-122"/>
                </a:rPr>
                <a:t>04</a:t>
              </a:r>
              <a:endParaRPr lang="zh-CN" altLang="en-US" sz="1800" b="1">
                <a:solidFill>
                  <a:schemeClr val="bg1"/>
                </a:solidFill>
                <a:latin typeface="Gill Sans MT Condensed" pitchFamily="34" charset="0"/>
                <a:ea typeface="Arial Unicode MS" pitchFamily="34" charset="-122"/>
                <a:cs typeface="Arial Unicode MS" pitchFamily="34" charset="-122"/>
              </a:endParaRPr>
            </a:p>
          </p:txBody>
        </p:sp>
        <p:sp>
          <p:nvSpPr>
            <p:cNvPr id="57" name="TextBox 56"/>
            <p:cNvSpPr txBox="1"/>
            <p:nvPr userDrawn="1"/>
          </p:nvSpPr>
          <p:spPr>
            <a:xfrm>
              <a:off x="7699082" y="278230"/>
              <a:ext cx="11472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800" b="1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  <a:cs typeface="Arial Unicode MS" pitchFamily="34" charset="-122"/>
                </a:rPr>
                <a:t>教学效果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845167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ltUpDiag">
          <a:fgClr>
            <a:srgbClr val="F2F2F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 hidden="1"/>
          <p:cNvSpPr txBox="1"/>
          <p:nvPr userDrawn="1"/>
        </p:nvSpPr>
        <p:spPr>
          <a:xfrm>
            <a:off x="25137" y="-14371"/>
            <a:ext cx="22998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>
                <a:solidFill>
                  <a:srgbClr val="333333"/>
                </a:solidFill>
                <a:latin typeface="Gill Sans Ultra Bold" pitchFamily="34" charset="0"/>
              </a:rPr>
              <a:t>LOGO</a:t>
            </a:r>
            <a:endParaRPr lang="zh-CN" altLang="en-US" sz="3200">
              <a:solidFill>
                <a:srgbClr val="333333"/>
              </a:solidFill>
              <a:latin typeface="Gill Sans Ultra Bold" pitchFamily="34" charset="0"/>
            </a:endParaRPr>
          </a:p>
        </p:txBody>
      </p:sp>
      <p:grpSp>
        <p:nvGrpSpPr>
          <p:cNvPr id="59" name="组合 58"/>
          <p:cNvGrpSpPr/>
          <p:nvPr userDrawn="1"/>
        </p:nvGrpSpPr>
        <p:grpSpPr>
          <a:xfrm>
            <a:off x="4419648" y="-715238"/>
            <a:ext cx="1742672" cy="1397180"/>
            <a:chOff x="3314736" y="-715238"/>
            <a:chExt cx="1307004" cy="1397180"/>
          </a:xfrm>
        </p:grpSpPr>
        <p:grpSp>
          <p:nvGrpSpPr>
            <p:cNvPr id="34" name="组合 33"/>
            <p:cNvGrpSpPr/>
            <p:nvPr userDrawn="1"/>
          </p:nvGrpSpPr>
          <p:grpSpPr>
            <a:xfrm>
              <a:off x="3314736" y="-715238"/>
              <a:ext cx="1307004" cy="1397180"/>
              <a:chOff x="4227737" y="323875"/>
              <a:chExt cx="920327" cy="4473277"/>
            </a:xfrm>
          </p:grpSpPr>
          <p:sp>
            <p:nvSpPr>
              <p:cNvPr id="37" name="圆角矩形 36"/>
              <p:cNvSpPr/>
              <p:nvPr/>
            </p:nvSpPr>
            <p:spPr>
              <a:xfrm>
                <a:off x="4283968" y="429075"/>
                <a:ext cx="864096" cy="4368077"/>
              </a:xfrm>
              <a:prstGeom prst="roundRect">
                <a:avLst/>
              </a:prstGeom>
              <a:solidFill>
                <a:srgbClr val="BCBCB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/>
              </a:p>
            </p:txBody>
          </p:sp>
          <p:sp>
            <p:nvSpPr>
              <p:cNvPr id="38" name="圆角矩形 37"/>
              <p:cNvSpPr/>
              <p:nvPr/>
            </p:nvSpPr>
            <p:spPr>
              <a:xfrm>
                <a:off x="4227737" y="323875"/>
                <a:ext cx="879048" cy="4323744"/>
              </a:xfrm>
              <a:prstGeom prst="roundRect">
                <a:avLst/>
              </a:prstGeom>
              <a:solidFill>
                <a:srgbClr val="43525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/>
              </a:p>
            </p:txBody>
          </p:sp>
        </p:grpSp>
        <p:sp>
          <p:nvSpPr>
            <p:cNvPr id="35" name="TextBox 34"/>
            <p:cNvSpPr txBox="1"/>
            <p:nvPr userDrawn="1"/>
          </p:nvSpPr>
          <p:spPr>
            <a:xfrm>
              <a:off x="3372889" y="44624"/>
              <a:ext cx="5337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800" b="1">
                  <a:solidFill>
                    <a:schemeClr val="bg1"/>
                  </a:solidFill>
                  <a:latin typeface="Gill Sans MT Condensed" pitchFamily="34" charset="0"/>
                  <a:ea typeface="Arial Unicode MS" pitchFamily="34" charset="-122"/>
                  <a:cs typeface="Arial Unicode MS" pitchFamily="34" charset="-122"/>
                </a:rPr>
                <a:t>01</a:t>
              </a:r>
              <a:endParaRPr lang="zh-CN" altLang="en-US" sz="1800" b="1">
                <a:solidFill>
                  <a:schemeClr val="bg1"/>
                </a:solidFill>
                <a:latin typeface="Gill Sans MT Condensed" pitchFamily="34" charset="0"/>
                <a:ea typeface="Arial Unicode MS" pitchFamily="34" charset="-122"/>
                <a:cs typeface="Arial Unicode MS" pitchFamily="34" charset="-122"/>
              </a:endParaRPr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372889" y="278230"/>
              <a:ext cx="11472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800" b="1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  <a:cs typeface="Arial Unicode MS" pitchFamily="34" charset="-122"/>
                </a:rPr>
                <a:t>教学分析</a:t>
              </a:r>
            </a:p>
          </p:txBody>
        </p:sp>
      </p:grpSp>
      <p:grpSp>
        <p:nvGrpSpPr>
          <p:cNvPr id="61" name="组合 60"/>
          <p:cNvGrpSpPr/>
          <p:nvPr userDrawn="1"/>
        </p:nvGrpSpPr>
        <p:grpSpPr>
          <a:xfrm>
            <a:off x="8210957" y="-708071"/>
            <a:ext cx="1714191" cy="1393350"/>
            <a:chOff x="6158217" y="-708071"/>
            <a:chExt cx="1285643" cy="1393350"/>
          </a:xfrm>
        </p:grpSpPr>
        <p:grpSp>
          <p:nvGrpSpPr>
            <p:cNvPr id="40" name="组合 39"/>
            <p:cNvGrpSpPr/>
            <p:nvPr userDrawn="1"/>
          </p:nvGrpSpPr>
          <p:grpSpPr>
            <a:xfrm>
              <a:off x="6158217" y="-708071"/>
              <a:ext cx="1285643" cy="1393350"/>
              <a:chOff x="6475026" y="329329"/>
              <a:chExt cx="905286" cy="4461015"/>
            </a:xfrm>
          </p:grpSpPr>
          <p:sp>
            <p:nvSpPr>
              <p:cNvPr id="43" name="圆角矩形 42"/>
              <p:cNvSpPr/>
              <p:nvPr/>
            </p:nvSpPr>
            <p:spPr>
              <a:xfrm>
                <a:off x="6516216" y="422267"/>
                <a:ext cx="864096" cy="4368077"/>
              </a:xfrm>
              <a:prstGeom prst="roundRect">
                <a:avLst/>
              </a:prstGeom>
              <a:solidFill>
                <a:srgbClr val="BCBCB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/>
              </a:p>
            </p:txBody>
          </p:sp>
          <p:sp>
            <p:nvSpPr>
              <p:cNvPr id="44" name="圆角矩形 43"/>
              <p:cNvSpPr/>
              <p:nvPr/>
            </p:nvSpPr>
            <p:spPr>
              <a:xfrm>
                <a:off x="6475026" y="329329"/>
                <a:ext cx="864096" cy="4323744"/>
              </a:xfrm>
              <a:prstGeom prst="roundRect">
                <a:avLst/>
              </a:prstGeom>
              <a:solidFill>
                <a:srgbClr val="2A8FB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/>
              </a:p>
            </p:txBody>
          </p:sp>
        </p:grpSp>
        <p:sp>
          <p:nvSpPr>
            <p:cNvPr id="41" name="TextBox 40"/>
            <p:cNvSpPr txBox="1"/>
            <p:nvPr userDrawn="1"/>
          </p:nvSpPr>
          <p:spPr>
            <a:xfrm>
              <a:off x="6226223" y="56183"/>
              <a:ext cx="5337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800" b="1">
                  <a:solidFill>
                    <a:schemeClr val="bg1"/>
                  </a:solidFill>
                  <a:latin typeface="Gill Sans MT Condensed" pitchFamily="34" charset="0"/>
                  <a:ea typeface="Arial Unicode MS" pitchFamily="34" charset="-122"/>
                  <a:cs typeface="Arial Unicode MS" pitchFamily="34" charset="-122"/>
                </a:rPr>
                <a:t>03</a:t>
              </a:r>
              <a:endParaRPr lang="zh-CN" altLang="en-US" sz="1800" b="1">
                <a:solidFill>
                  <a:schemeClr val="bg1"/>
                </a:solidFill>
                <a:latin typeface="Gill Sans MT Condensed" pitchFamily="34" charset="0"/>
                <a:ea typeface="Arial Unicode MS" pitchFamily="34" charset="-122"/>
                <a:cs typeface="Arial Unicode MS" pitchFamily="34" charset="-122"/>
              </a:endParaRPr>
            </a:p>
          </p:txBody>
        </p:sp>
        <p:sp>
          <p:nvSpPr>
            <p:cNvPr id="42" name="TextBox 41"/>
            <p:cNvSpPr txBox="1"/>
            <p:nvPr userDrawn="1"/>
          </p:nvSpPr>
          <p:spPr>
            <a:xfrm>
              <a:off x="6209512" y="278230"/>
              <a:ext cx="11472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800" b="1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  <a:cs typeface="Arial Unicode MS" pitchFamily="34" charset="-122"/>
                </a:rPr>
                <a:t>教学过程</a:t>
              </a:r>
            </a:p>
          </p:txBody>
        </p:sp>
      </p:grpSp>
      <p:grpSp>
        <p:nvGrpSpPr>
          <p:cNvPr id="62" name="组合 61"/>
          <p:cNvGrpSpPr/>
          <p:nvPr userDrawn="1"/>
        </p:nvGrpSpPr>
        <p:grpSpPr>
          <a:xfrm>
            <a:off x="10128745" y="-700407"/>
            <a:ext cx="1705296" cy="1393103"/>
            <a:chOff x="7596559" y="-700407"/>
            <a:chExt cx="1278972" cy="1393103"/>
          </a:xfrm>
        </p:grpSpPr>
        <p:grpSp>
          <p:nvGrpSpPr>
            <p:cNvPr id="46" name="组合 45"/>
            <p:cNvGrpSpPr/>
            <p:nvPr userDrawn="1"/>
          </p:nvGrpSpPr>
          <p:grpSpPr>
            <a:xfrm>
              <a:off x="7596559" y="-700407"/>
              <a:ext cx="1278972" cy="1393103"/>
              <a:chOff x="7631852" y="336928"/>
              <a:chExt cx="900588" cy="4460224"/>
            </a:xfrm>
          </p:grpSpPr>
          <p:sp>
            <p:nvSpPr>
              <p:cNvPr id="49" name="圆角矩形 48"/>
              <p:cNvSpPr/>
              <p:nvPr/>
            </p:nvSpPr>
            <p:spPr>
              <a:xfrm>
                <a:off x="7668344" y="429075"/>
                <a:ext cx="864096" cy="4368077"/>
              </a:xfrm>
              <a:prstGeom prst="roundRect">
                <a:avLst/>
              </a:prstGeom>
              <a:solidFill>
                <a:srgbClr val="BCBCB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/>
              </a:p>
            </p:txBody>
          </p:sp>
          <p:sp>
            <p:nvSpPr>
              <p:cNvPr id="50" name="圆角矩形 49"/>
              <p:cNvSpPr/>
              <p:nvPr/>
            </p:nvSpPr>
            <p:spPr>
              <a:xfrm>
                <a:off x="7631852" y="336928"/>
                <a:ext cx="864096" cy="4323744"/>
              </a:xfrm>
              <a:prstGeom prst="roundRect">
                <a:avLst/>
              </a:prstGeom>
              <a:solidFill>
                <a:srgbClr val="E448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/>
              </a:p>
            </p:txBody>
          </p:sp>
        </p:grpSp>
        <p:sp>
          <p:nvSpPr>
            <p:cNvPr id="47" name="TextBox 46"/>
            <p:cNvSpPr txBox="1"/>
            <p:nvPr userDrawn="1"/>
          </p:nvSpPr>
          <p:spPr>
            <a:xfrm>
              <a:off x="7692665" y="67741"/>
              <a:ext cx="5337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800" b="1">
                  <a:solidFill>
                    <a:schemeClr val="bg1"/>
                  </a:solidFill>
                  <a:latin typeface="Gill Sans MT Condensed" pitchFamily="34" charset="0"/>
                  <a:ea typeface="Arial Unicode MS" pitchFamily="34" charset="-122"/>
                  <a:cs typeface="Arial Unicode MS" pitchFamily="34" charset="-122"/>
                </a:rPr>
                <a:t>04</a:t>
              </a:r>
              <a:endParaRPr lang="zh-CN" altLang="en-US" sz="1800" b="1">
                <a:solidFill>
                  <a:schemeClr val="bg1"/>
                </a:solidFill>
                <a:latin typeface="Gill Sans MT Condensed" pitchFamily="34" charset="0"/>
                <a:ea typeface="Arial Unicode MS" pitchFamily="34" charset="-122"/>
                <a:cs typeface="Arial Unicode MS" pitchFamily="34" charset="-122"/>
              </a:endParaRPr>
            </a:p>
          </p:txBody>
        </p:sp>
        <p:sp>
          <p:nvSpPr>
            <p:cNvPr id="48" name="TextBox 47"/>
            <p:cNvSpPr txBox="1"/>
            <p:nvPr userDrawn="1"/>
          </p:nvSpPr>
          <p:spPr>
            <a:xfrm>
              <a:off x="7699082" y="278230"/>
              <a:ext cx="11472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800" b="1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  <a:cs typeface="Arial Unicode MS" pitchFamily="34" charset="-122"/>
                </a:rPr>
                <a:t>教学效果</a:t>
              </a:r>
            </a:p>
          </p:txBody>
        </p:sp>
      </p:grpSp>
      <p:grpSp>
        <p:nvGrpSpPr>
          <p:cNvPr id="60" name="组合 59"/>
          <p:cNvGrpSpPr/>
          <p:nvPr userDrawn="1"/>
        </p:nvGrpSpPr>
        <p:grpSpPr>
          <a:xfrm>
            <a:off x="6301953" y="-711878"/>
            <a:ext cx="1714296" cy="1394349"/>
            <a:chOff x="4726465" y="-711878"/>
            <a:chExt cx="1285722" cy="1394349"/>
          </a:xfrm>
        </p:grpSpPr>
        <p:grpSp>
          <p:nvGrpSpPr>
            <p:cNvPr id="52" name="组合 51"/>
            <p:cNvGrpSpPr/>
            <p:nvPr userDrawn="1"/>
          </p:nvGrpSpPr>
          <p:grpSpPr>
            <a:xfrm>
              <a:off x="4726465" y="-711878"/>
              <a:ext cx="1285722" cy="1394349"/>
              <a:chOff x="5322842" y="326129"/>
              <a:chExt cx="905342" cy="4464216"/>
            </a:xfrm>
          </p:grpSpPr>
          <p:sp>
            <p:nvSpPr>
              <p:cNvPr id="55" name="圆角矩形 54"/>
              <p:cNvSpPr/>
              <p:nvPr/>
            </p:nvSpPr>
            <p:spPr>
              <a:xfrm>
                <a:off x="5364088" y="422268"/>
                <a:ext cx="864096" cy="4368077"/>
              </a:xfrm>
              <a:prstGeom prst="roundRect">
                <a:avLst/>
              </a:prstGeom>
              <a:solidFill>
                <a:srgbClr val="BCBCB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/>
              </a:p>
            </p:txBody>
          </p:sp>
          <p:sp>
            <p:nvSpPr>
              <p:cNvPr id="56" name="圆角矩形 55"/>
              <p:cNvSpPr/>
              <p:nvPr/>
            </p:nvSpPr>
            <p:spPr>
              <a:xfrm>
                <a:off x="5322842" y="326129"/>
                <a:ext cx="864096" cy="4323744"/>
              </a:xfrm>
              <a:prstGeom prst="roundRect">
                <a:avLst/>
              </a:prstGeom>
              <a:solidFill>
                <a:srgbClr val="1E678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/>
              </a:p>
            </p:txBody>
          </p:sp>
        </p:grpSp>
        <p:sp>
          <p:nvSpPr>
            <p:cNvPr id="53" name="TextBox 52"/>
            <p:cNvSpPr txBox="1"/>
            <p:nvPr userDrawn="1"/>
          </p:nvSpPr>
          <p:spPr>
            <a:xfrm>
              <a:off x="4794471" y="56183"/>
              <a:ext cx="5337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800" b="1">
                  <a:solidFill>
                    <a:schemeClr val="bg1"/>
                  </a:solidFill>
                  <a:latin typeface="Gill Sans MT Condensed" pitchFamily="34" charset="0"/>
                  <a:ea typeface="Arial Unicode MS" pitchFamily="34" charset="-122"/>
                  <a:cs typeface="Arial Unicode MS" pitchFamily="34" charset="-122"/>
                </a:rPr>
                <a:t>02</a:t>
              </a:r>
              <a:endParaRPr lang="zh-CN" altLang="en-US" sz="1800" b="1">
                <a:solidFill>
                  <a:schemeClr val="bg1"/>
                </a:solidFill>
                <a:latin typeface="Gill Sans MT Condensed" pitchFamily="34" charset="0"/>
                <a:ea typeface="Arial Unicode MS" pitchFamily="34" charset="-122"/>
                <a:cs typeface="Arial Unicode MS" pitchFamily="34" charset="-122"/>
              </a:endParaRPr>
            </a:p>
          </p:txBody>
        </p:sp>
        <p:sp>
          <p:nvSpPr>
            <p:cNvPr id="54" name="TextBox 53"/>
            <p:cNvSpPr txBox="1"/>
            <p:nvPr userDrawn="1"/>
          </p:nvSpPr>
          <p:spPr>
            <a:xfrm>
              <a:off x="4779942" y="278230"/>
              <a:ext cx="11472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800" b="1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  <a:cs typeface="Arial Unicode MS" pitchFamily="34" charset="-122"/>
                </a:rPr>
                <a:t>教学策略</a:t>
              </a:r>
            </a:p>
          </p:txBody>
        </p:sp>
      </p:grpSp>
      <p:cxnSp>
        <p:nvCxnSpPr>
          <p:cNvPr id="57" name="直接连接符 56"/>
          <p:cNvCxnSpPr/>
          <p:nvPr userDrawn="1"/>
        </p:nvCxnSpPr>
        <p:spPr>
          <a:xfrm>
            <a:off x="197904" y="6499448"/>
            <a:ext cx="11499768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 userDrawn="1"/>
        </p:nvSpPr>
        <p:spPr>
          <a:xfrm>
            <a:off x="5039883" y="6551712"/>
            <a:ext cx="6776399" cy="30777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r"/>
            <a:r>
              <a:rPr lang="zh-CN" altLang="en-US" sz="140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在此处可以输入您的设计完整标题或删除文本框</a:t>
            </a:r>
          </a:p>
        </p:txBody>
      </p:sp>
    </p:spTree>
    <p:extLst>
      <p:ext uri="{BB962C8B-B14F-4D97-AF65-F5344CB8AC3E}">
        <p14:creationId xmlns:p14="http://schemas.microsoft.com/office/powerpoint/2010/main" val="1571502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0" r:id="rId2"/>
    <p:sldLayoutId id="2147483655" r:id="rId3"/>
    <p:sldLayoutId id="2147483651" r:id="rId4"/>
    <p:sldLayoutId id="2147483656" r:id="rId5"/>
    <p:sldLayoutId id="2147483652" r:id="rId6"/>
    <p:sldLayoutId id="2147483657" r:id="rId7"/>
    <p:sldLayoutId id="2147483653" r:id="rId8"/>
    <p:sldLayoutId id="2147483658" r:id="rId9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DAEB03-CB53-438F-910E-76D133CFEC2F}" type="datetimeFigureOut">
              <a:rPr lang="zh-CN" altLang="en-US" smtClean="0"/>
              <a:t>2023/11/23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1F171A-DC68-48BE-A328-62F75BAC02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3029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checker/>
      </p:transition>
    </mc:Choice>
    <mc:Fallback xmlns="">
      <p:transition spd="slow" advClick="0" advTm="3000">
        <p:checker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4.mp4"/><Relationship Id="rId7" Type="http://schemas.openxmlformats.org/officeDocument/2006/relationships/image" Target="../media/image10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1.xml"/><Relationship Id="rId4" Type="http://schemas.openxmlformats.org/officeDocument/2006/relationships/video" Target="../media/media4.mp4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1524002" y="-1854"/>
            <a:ext cx="10667998" cy="6860986"/>
            <a:chOff x="-283977" y="779393"/>
            <a:chExt cx="10108415" cy="6943838"/>
          </a:xfrm>
        </p:grpSpPr>
        <p:pic>
          <p:nvPicPr>
            <p:cNvPr id="4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83977" y="5753471"/>
              <a:ext cx="10106026" cy="1276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83977" y="4494608"/>
              <a:ext cx="10106026" cy="1276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83977" y="3270471"/>
              <a:ext cx="10106026" cy="1276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83977" y="2046335"/>
              <a:ext cx="10106026" cy="1276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83977" y="779393"/>
              <a:ext cx="10106026" cy="1276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81588" y="6446881"/>
              <a:ext cx="10106026" cy="1276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76" name="组合 75"/>
          <p:cNvGrpSpPr/>
          <p:nvPr/>
        </p:nvGrpSpPr>
        <p:grpSpPr>
          <a:xfrm>
            <a:off x="0" y="282755"/>
            <a:ext cx="12191999" cy="6495695"/>
            <a:chOff x="410612" y="490688"/>
            <a:chExt cx="8265845" cy="5962649"/>
          </a:xfrm>
        </p:grpSpPr>
        <p:sp>
          <p:nvSpPr>
            <p:cNvPr id="77" name="圆角矩形 76"/>
            <p:cNvSpPr/>
            <p:nvPr/>
          </p:nvSpPr>
          <p:spPr>
            <a:xfrm>
              <a:off x="467545" y="538783"/>
              <a:ext cx="8208912" cy="5914554"/>
            </a:xfrm>
            <a:prstGeom prst="roundRect">
              <a:avLst>
                <a:gd name="adj" fmla="val 5214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8" name="圆角矩形 77"/>
            <p:cNvSpPr/>
            <p:nvPr/>
          </p:nvSpPr>
          <p:spPr>
            <a:xfrm>
              <a:off x="410612" y="490688"/>
              <a:ext cx="8208912" cy="5914554"/>
            </a:xfrm>
            <a:prstGeom prst="roundRect">
              <a:avLst>
                <a:gd name="adj" fmla="val 5214"/>
              </a:avLst>
            </a:prstGeom>
            <a:pattFill prst="ltUpDiag">
              <a:fgClr>
                <a:srgbClr val="F4F4F4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787" name="组合 786"/>
          <p:cNvGrpSpPr/>
          <p:nvPr/>
        </p:nvGrpSpPr>
        <p:grpSpPr>
          <a:xfrm>
            <a:off x="2207568" y="432709"/>
            <a:ext cx="9941183" cy="5588577"/>
            <a:chOff x="2682245" y="-6981379"/>
            <a:chExt cx="7142992" cy="19800489"/>
          </a:xfrm>
        </p:grpSpPr>
        <p:sp>
          <p:nvSpPr>
            <p:cNvPr id="788" name="圆角矩形 787"/>
            <p:cNvSpPr/>
            <p:nvPr/>
          </p:nvSpPr>
          <p:spPr>
            <a:xfrm>
              <a:off x="5364088" y="422268"/>
              <a:ext cx="864096" cy="4368077"/>
            </a:xfrm>
            <a:prstGeom prst="roundRect">
              <a:avLst/>
            </a:prstGeom>
            <a:solidFill>
              <a:srgbClr val="BCBC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89" name="圆角矩形 788"/>
            <p:cNvSpPr/>
            <p:nvPr/>
          </p:nvSpPr>
          <p:spPr>
            <a:xfrm>
              <a:off x="2682245" y="-6981379"/>
              <a:ext cx="7142992" cy="19800489"/>
            </a:xfrm>
            <a:prstGeom prst="roundRect">
              <a:avLst/>
            </a:prstGeom>
            <a:solidFill>
              <a:srgbClr val="1E67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6600"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Chào mừng </a:t>
              </a:r>
              <a:r>
                <a:rPr lang="en-US" altLang="zh-CN" sz="6600" err="1"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các</a:t>
              </a:r>
              <a:r>
                <a:rPr lang="en-US" altLang="zh-CN" sz="6600"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thầy,</a:t>
              </a:r>
            </a:p>
            <a:p>
              <a:pPr algn="ctr"/>
              <a:r>
                <a:rPr lang="en-US" altLang="zh-CN" sz="6600"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6600" err="1"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cô</a:t>
              </a:r>
              <a:r>
                <a:rPr lang="en-US" altLang="zh-CN" sz="6600"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6600" err="1"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giáo</a:t>
              </a:r>
              <a:r>
                <a:rPr lang="en-US" altLang="zh-CN" sz="6600"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6600" err="1"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cùng</a:t>
              </a:r>
              <a:r>
                <a:rPr lang="en-US" altLang="zh-CN" sz="6600"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6600" err="1"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các</a:t>
              </a:r>
              <a:r>
                <a:rPr lang="en-US" altLang="zh-CN" sz="6600"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6600" err="1"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em</a:t>
              </a:r>
              <a:r>
                <a:rPr lang="en-US" altLang="zh-CN" sz="6600"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học sinh đến </a:t>
              </a:r>
              <a:r>
                <a:rPr lang="en-US" altLang="zh-CN" sz="6600" err="1"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với</a:t>
              </a:r>
              <a:r>
                <a:rPr lang="en-US" altLang="zh-CN" sz="6600"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giờ học </a:t>
              </a:r>
            </a:p>
            <a:p>
              <a:pPr algn="ctr"/>
              <a:r>
                <a:rPr lang="en-US" altLang="zh-CN" sz="6600"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Hóa học!</a:t>
              </a:r>
            </a:p>
          </p:txBody>
        </p:sp>
      </p:grpSp>
      <p:cxnSp>
        <p:nvCxnSpPr>
          <p:cNvPr id="792" name="直接连接符 791"/>
          <p:cNvCxnSpPr/>
          <p:nvPr/>
        </p:nvCxnSpPr>
        <p:spPr>
          <a:xfrm>
            <a:off x="1703512" y="5510919"/>
            <a:ext cx="8624826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9754" y="-832180"/>
            <a:ext cx="2797573" cy="2893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组合 786">
            <a:extLst>
              <a:ext uri="{FF2B5EF4-FFF2-40B4-BE49-F238E27FC236}">
                <a16:creationId xmlns:a16="http://schemas.microsoft.com/office/drawing/2014/main" id="{514DEBE3-C83F-0707-A612-8B035EF495E5}"/>
              </a:ext>
            </a:extLst>
          </p:cNvPr>
          <p:cNvGrpSpPr/>
          <p:nvPr/>
        </p:nvGrpSpPr>
        <p:grpSpPr>
          <a:xfrm>
            <a:off x="3339568" y="-1149548"/>
            <a:ext cx="5596838" cy="914400"/>
            <a:chOff x="5322842" y="326129"/>
            <a:chExt cx="4021470" cy="4464216"/>
          </a:xfrm>
        </p:grpSpPr>
        <p:sp>
          <p:nvSpPr>
            <p:cNvPr id="11" name="圆角矩形 787">
              <a:extLst>
                <a:ext uri="{FF2B5EF4-FFF2-40B4-BE49-F238E27FC236}">
                  <a16:creationId xmlns:a16="http://schemas.microsoft.com/office/drawing/2014/main" id="{D24B57C6-4415-A490-638C-CA1D88FF9B71}"/>
                </a:ext>
              </a:extLst>
            </p:cNvPr>
            <p:cNvSpPr/>
            <p:nvPr/>
          </p:nvSpPr>
          <p:spPr>
            <a:xfrm>
              <a:off x="5364088" y="422268"/>
              <a:ext cx="864096" cy="4368077"/>
            </a:xfrm>
            <a:prstGeom prst="roundRect">
              <a:avLst/>
            </a:prstGeom>
            <a:solidFill>
              <a:srgbClr val="BCBC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圆角矩形 788">
              <a:extLst>
                <a:ext uri="{FF2B5EF4-FFF2-40B4-BE49-F238E27FC236}">
                  <a16:creationId xmlns:a16="http://schemas.microsoft.com/office/drawing/2014/main" id="{D06A4E48-668F-8C3A-0053-989E01001982}"/>
                </a:ext>
              </a:extLst>
            </p:cNvPr>
            <p:cNvSpPr/>
            <p:nvPr/>
          </p:nvSpPr>
          <p:spPr>
            <a:xfrm>
              <a:off x="5322842" y="326129"/>
              <a:ext cx="4021470" cy="4323746"/>
            </a:xfrm>
            <a:prstGeom prst="roundRect">
              <a:avLst/>
            </a:prstGeom>
            <a:solidFill>
              <a:srgbClr val="1E67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6600">
                  <a:ea typeface="微软雅黑" pitchFamily="34" charset="-122"/>
                </a:rPr>
                <a:t>GAME SHOW</a:t>
              </a:r>
              <a:endParaRPr lang="zh-CN" altLang="en-US" sz="6600">
                <a:ea typeface="微软雅黑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7976790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组合 27"/>
          <p:cNvGrpSpPr/>
          <p:nvPr/>
        </p:nvGrpSpPr>
        <p:grpSpPr>
          <a:xfrm flipH="1">
            <a:off x="9452141" y="3791685"/>
            <a:ext cx="2412268" cy="2808312"/>
            <a:chOff x="5202440" y="3518715"/>
            <a:chExt cx="2412268" cy="2808312"/>
          </a:xfrm>
          <a:solidFill>
            <a:srgbClr val="435258"/>
          </a:solidFill>
        </p:grpSpPr>
        <p:sp>
          <p:nvSpPr>
            <p:cNvPr id="41" name="矩形 40"/>
            <p:cNvSpPr/>
            <p:nvPr/>
          </p:nvSpPr>
          <p:spPr>
            <a:xfrm>
              <a:off x="5202440" y="3518715"/>
              <a:ext cx="108012" cy="2808312"/>
            </a:xfrm>
            <a:prstGeom prst="rect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kern="0">
                <a:solidFill>
                  <a:sysClr val="window" lastClr="FFFFFF"/>
                </a:solidFill>
                <a:ea typeface="宋体"/>
              </a:endParaRPr>
            </a:p>
          </p:txBody>
        </p:sp>
        <p:sp>
          <p:nvSpPr>
            <p:cNvPr id="42" name="矩形 41"/>
            <p:cNvSpPr/>
            <p:nvPr/>
          </p:nvSpPr>
          <p:spPr>
            <a:xfrm rot="5400000">
              <a:off x="6372570" y="5084889"/>
              <a:ext cx="108012" cy="2376264"/>
            </a:xfrm>
            <a:prstGeom prst="rect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kern="0">
                <a:solidFill>
                  <a:sysClr val="window" lastClr="FFFFFF"/>
                </a:solidFill>
                <a:ea typeface="宋体"/>
              </a:endParaRP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9F5AA6A-5215-6FB3-C3BA-4DC188839A64}"/>
              </a:ext>
            </a:extLst>
          </p:cNvPr>
          <p:cNvSpPr/>
          <p:nvPr/>
        </p:nvSpPr>
        <p:spPr>
          <a:xfrm>
            <a:off x="2423592" y="260648"/>
            <a:ext cx="7056784" cy="936104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 GỌI MỘT SỐ ANION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CB75CADE-E5AC-B13A-68A5-5C40716F30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7506236"/>
              </p:ext>
            </p:extLst>
          </p:nvPr>
        </p:nvGraphicFramePr>
        <p:xfrm>
          <a:off x="911424" y="1484784"/>
          <a:ext cx="10513167" cy="48013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11412">
                  <a:extLst>
                    <a:ext uri="{9D8B030D-6E8A-4147-A177-3AD203B41FA5}">
                      <a16:colId xmlns:a16="http://schemas.microsoft.com/office/drawing/2014/main" val="1876454058"/>
                    </a:ext>
                  </a:extLst>
                </a:gridCol>
                <a:gridCol w="7301755">
                  <a:extLst>
                    <a:ext uri="{9D8B030D-6E8A-4147-A177-3AD203B41FA5}">
                      <a16:colId xmlns:a16="http://schemas.microsoft.com/office/drawing/2014/main" val="1270920140"/>
                    </a:ext>
                  </a:extLst>
                </a:gridCol>
              </a:tblGrid>
              <a:tr h="960269"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 GỌI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1058900"/>
                  </a:ext>
                </a:extLst>
              </a:tr>
              <a:tr h="960269">
                <a:tc>
                  <a:txBody>
                    <a:bodyPr/>
                    <a:lstStyle/>
                    <a:p>
                      <a:pPr algn="ctr"/>
                      <a:r>
                        <a:rPr lang="en-US" sz="4000" b="1" kern="120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Cl</a:t>
                      </a:r>
                      <a:r>
                        <a:rPr lang="en-US" sz="4000" b="1" kern="1200" baseline="3000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lang="en-US" sz="4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0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Anion chloride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6264241"/>
                  </a:ext>
                </a:extLst>
              </a:tr>
              <a:tr h="960269">
                <a:tc>
                  <a:txBody>
                    <a:bodyPr/>
                    <a:lstStyle/>
                    <a:p>
                      <a:pPr algn="ctr"/>
                      <a:r>
                        <a:rPr lang="en-US" sz="4000" b="1" kern="120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en-US" sz="4000" b="1" kern="1200" baseline="3000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2-</a:t>
                      </a:r>
                      <a:endParaRPr lang="en-US" sz="4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0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Anion oxide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7416417"/>
                  </a:ext>
                </a:extLst>
              </a:tr>
              <a:tr h="960269">
                <a:tc>
                  <a:txBody>
                    <a:bodyPr/>
                    <a:lstStyle/>
                    <a:p>
                      <a:pPr algn="ctr"/>
                      <a:r>
                        <a:rPr lang="en-US" sz="4000" b="1" kern="120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en-US" sz="4000" b="1" kern="1200" baseline="3000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3-</a:t>
                      </a:r>
                      <a:endParaRPr lang="en-US" sz="4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0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Anion nitride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0525533"/>
                  </a:ext>
                </a:extLst>
              </a:tr>
              <a:tr h="960269">
                <a:tc>
                  <a:txBody>
                    <a:bodyPr/>
                    <a:lstStyle/>
                    <a:p>
                      <a:pPr algn="ctr"/>
                      <a:r>
                        <a:rPr lang="en-US" sz="4000" b="1" kern="120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</a:t>
                      </a:r>
                      <a:r>
                        <a:rPr lang="en-US" sz="4000" b="1" kern="1200" baseline="3000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2-</a:t>
                      </a:r>
                      <a:endParaRPr lang="en-US" sz="4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0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Anion sulfide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99018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22812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Content Placeholder 2">
            <a:extLst>
              <a:ext uri="{FF2B5EF4-FFF2-40B4-BE49-F238E27FC236}">
                <a16:creationId xmlns:a16="http://schemas.microsoft.com/office/drawing/2014/main" id="{246A9739-93AB-5B33-367E-BF81F7E7B302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269A272-2F6F-41FA-0F6C-FF61820737DD}"/>
              </a:ext>
            </a:extLst>
          </p:cNvPr>
          <p:cNvSpPr/>
          <p:nvPr/>
        </p:nvSpPr>
        <p:spPr>
          <a:xfrm>
            <a:off x="351215" y="640846"/>
            <a:ext cx="11694452" cy="58705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endParaRPr lang="en-US" sz="1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58" name="Text Box 2">
            <a:extLst>
              <a:ext uri="{FF2B5EF4-FFF2-40B4-BE49-F238E27FC236}">
                <a16:creationId xmlns:a16="http://schemas.microsoft.com/office/drawing/2014/main" id="{84706DFC-DA60-B1B8-31E7-B87D4F411E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4969" y="4983559"/>
            <a:ext cx="2520951" cy="46166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377">
              <a:spcBef>
                <a:spcPct val="50000"/>
              </a:spcBef>
              <a:defRPr/>
            </a:pPr>
            <a:r>
              <a:rPr lang="en-GB" altLang="en-US" sz="24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Na</a:t>
            </a:r>
            <a:r>
              <a:rPr lang="en-GB" altLang="en-US" sz="2400" b="1" baseline="300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+</a:t>
            </a:r>
          </a:p>
        </p:txBody>
      </p:sp>
      <p:sp>
        <p:nvSpPr>
          <p:cNvPr id="59" name="Text Box 3">
            <a:extLst>
              <a:ext uri="{FF2B5EF4-FFF2-40B4-BE49-F238E27FC236}">
                <a16:creationId xmlns:a16="http://schemas.microsoft.com/office/drawing/2014/main" id="{16D82342-D2A6-59FE-0280-C1BD2A99E0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92380" y="4981338"/>
            <a:ext cx="2520951" cy="46166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377">
              <a:spcBef>
                <a:spcPct val="50000"/>
              </a:spcBef>
              <a:defRPr/>
            </a:pPr>
            <a:r>
              <a:rPr lang="en-GB" altLang="en-US" sz="24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Cl</a:t>
            </a:r>
            <a:r>
              <a:rPr lang="en-GB" altLang="en-US" sz="2400" b="1" baseline="300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-</a:t>
            </a:r>
          </a:p>
        </p:txBody>
      </p:sp>
      <p:sp>
        <p:nvSpPr>
          <p:cNvPr id="60" name="Oval 9">
            <a:extLst>
              <a:ext uri="{FF2B5EF4-FFF2-40B4-BE49-F238E27FC236}">
                <a16:creationId xmlns:a16="http://schemas.microsoft.com/office/drawing/2014/main" id="{E40D3605-F3FE-18A8-F7C2-C2C04FFCCA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6314" y="1628775"/>
            <a:ext cx="3248025" cy="3240088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377">
              <a:defRPr/>
            </a:pPr>
            <a:endParaRPr lang="en-US" altLang="en-US" sz="14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grpSp>
        <p:nvGrpSpPr>
          <p:cNvPr id="61" name="Group 2">
            <a:extLst>
              <a:ext uri="{FF2B5EF4-FFF2-40B4-BE49-F238E27FC236}">
                <a16:creationId xmlns:a16="http://schemas.microsoft.com/office/drawing/2014/main" id="{239B90A8-EEAA-63D7-B086-11D65B056FCB}"/>
              </a:ext>
            </a:extLst>
          </p:cNvPr>
          <p:cNvGrpSpPr>
            <a:grpSpLocks/>
          </p:cNvGrpSpPr>
          <p:nvPr/>
        </p:nvGrpSpPr>
        <p:grpSpPr bwMode="auto">
          <a:xfrm>
            <a:off x="2601913" y="2003425"/>
            <a:ext cx="2533651" cy="2497139"/>
            <a:chOff x="2341224" y="2178050"/>
            <a:chExt cx="2533650" cy="2497138"/>
          </a:xfrm>
        </p:grpSpPr>
        <p:sp>
          <p:nvSpPr>
            <p:cNvPr id="12342" name="Oval 6">
              <a:extLst>
                <a:ext uri="{FF2B5EF4-FFF2-40B4-BE49-F238E27FC236}">
                  <a16:creationId xmlns:a16="http://schemas.microsoft.com/office/drawing/2014/main" id="{AB17E5D1-D0E2-738B-C6CC-0DF9163ED9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50874" y="3186113"/>
              <a:ext cx="541337" cy="53975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defTabSz="914377">
                <a:defRPr/>
              </a:pPr>
              <a:r>
                <a:rPr lang="en-US" altLang="en-US" sz="28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rPr>
                <a:t>11+</a:t>
              </a:r>
            </a:p>
          </p:txBody>
        </p:sp>
        <p:sp>
          <p:nvSpPr>
            <p:cNvPr id="12343" name="Oval 7">
              <a:extLst>
                <a:ext uri="{FF2B5EF4-FFF2-40B4-BE49-F238E27FC236}">
                  <a16:creationId xmlns:a16="http://schemas.microsoft.com/office/drawing/2014/main" id="{9B6B8F16-5CCF-E4E6-CC79-51DB645207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95261" y="2714625"/>
              <a:ext cx="1446213" cy="1439863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914377">
                <a:defRPr/>
              </a:pPr>
              <a:endParaRPr lang="en-US" altLang="en-US" sz="1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2344" name="Oval 8">
              <a:extLst>
                <a:ext uri="{FF2B5EF4-FFF2-40B4-BE49-F238E27FC236}">
                  <a16:creationId xmlns:a16="http://schemas.microsoft.com/office/drawing/2014/main" id="{F8C50D02-29E8-C37C-D2E0-D882D82085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7424" y="2251075"/>
              <a:ext cx="2381250" cy="233997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914377">
                <a:defRPr/>
              </a:pPr>
              <a:endParaRPr lang="en-US" altLang="en-US" sz="1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2345" name="Oval 15">
              <a:extLst>
                <a:ext uri="{FF2B5EF4-FFF2-40B4-BE49-F238E27FC236}">
                  <a16:creationId xmlns:a16="http://schemas.microsoft.com/office/drawing/2014/main" id="{F63C786E-57F8-719E-1436-2CEBB2C43B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36611" y="2643188"/>
              <a:ext cx="179388" cy="17938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914377">
                <a:defRPr/>
              </a:pPr>
              <a:endParaRPr lang="en-US" altLang="en-US" sz="1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2346" name="Oval 16">
              <a:extLst>
                <a:ext uri="{FF2B5EF4-FFF2-40B4-BE49-F238E27FC236}">
                  <a16:creationId xmlns:a16="http://schemas.microsoft.com/office/drawing/2014/main" id="{F2100A6E-BEE3-7AF3-3E7E-DEAF05F11B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50874" y="2178050"/>
              <a:ext cx="179387" cy="179388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914377">
                <a:defRPr/>
              </a:pPr>
              <a:endParaRPr lang="en-US" altLang="en-US" sz="1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2347" name="Oval 17">
              <a:extLst>
                <a:ext uri="{FF2B5EF4-FFF2-40B4-BE49-F238E27FC236}">
                  <a16:creationId xmlns:a16="http://schemas.microsoft.com/office/drawing/2014/main" id="{DB52996C-D6A2-77A1-C935-312951F30C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12824" y="2178050"/>
              <a:ext cx="177800" cy="179388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914377">
                <a:defRPr/>
              </a:pPr>
              <a:endParaRPr lang="en-US" altLang="en-US" sz="1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2348" name="Oval 18">
              <a:extLst>
                <a:ext uri="{FF2B5EF4-FFF2-40B4-BE49-F238E27FC236}">
                  <a16:creationId xmlns:a16="http://schemas.microsoft.com/office/drawing/2014/main" id="{6FE5B422-9D3C-E936-9B35-CAD7B66001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50874" y="4495800"/>
              <a:ext cx="179387" cy="179388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914377">
                <a:defRPr/>
              </a:pPr>
              <a:endParaRPr lang="en-US" altLang="en-US" sz="1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2349" name="Oval 19">
              <a:extLst>
                <a:ext uri="{FF2B5EF4-FFF2-40B4-BE49-F238E27FC236}">
                  <a16:creationId xmlns:a16="http://schemas.microsoft.com/office/drawing/2014/main" id="{C9896102-F809-57B2-EF86-1B819BB1EC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12824" y="4487863"/>
              <a:ext cx="177800" cy="17938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914377">
                <a:defRPr/>
              </a:pPr>
              <a:endParaRPr lang="en-US" altLang="en-US" sz="1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2350" name="Oval 20">
              <a:extLst>
                <a:ext uri="{FF2B5EF4-FFF2-40B4-BE49-F238E27FC236}">
                  <a16:creationId xmlns:a16="http://schemas.microsoft.com/office/drawing/2014/main" id="{75EF6BD1-98E2-BF89-FE09-CBE9CB092A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41224" y="3186113"/>
              <a:ext cx="177800" cy="17938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914377">
                <a:defRPr/>
              </a:pPr>
              <a:endParaRPr lang="en-US" altLang="en-US" sz="1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2351" name="Oval 21">
              <a:extLst>
                <a:ext uri="{FF2B5EF4-FFF2-40B4-BE49-F238E27FC236}">
                  <a16:creationId xmlns:a16="http://schemas.microsoft.com/office/drawing/2014/main" id="{57DC9A98-9E53-EFA8-F355-3D5DA656E8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42811" y="3546475"/>
              <a:ext cx="179388" cy="179388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914377">
                <a:defRPr/>
              </a:pPr>
              <a:endParaRPr lang="en-US" altLang="en-US" sz="1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2352" name="Oval 22">
              <a:extLst>
                <a:ext uri="{FF2B5EF4-FFF2-40B4-BE49-F238E27FC236}">
                  <a16:creationId xmlns:a16="http://schemas.microsoft.com/office/drawing/2014/main" id="{9D0809D8-5974-AF4B-75E0-5BCBAFE411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97074" y="3186113"/>
              <a:ext cx="177800" cy="17938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914377">
                <a:defRPr/>
              </a:pPr>
              <a:endParaRPr lang="en-US" altLang="en-US" sz="1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2353" name="Oval 23">
              <a:extLst>
                <a:ext uri="{FF2B5EF4-FFF2-40B4-BE49-F238E27FC236}">
                  <a16:creationId xmlns:a16="http://schemas.microsoft.com/office/drawing/2014/main" id="{8A7A62B4-BA75-BCF6-6961-55F16A6850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97074" y="3530600"/>
              <a:ext cx="177800" cy="179388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914377">
                <a:defRPr/>
              </a:pPr>
              <a:endParaRPr lang="en-US" altLang="en-US" sz="1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2354" name="Oval 24">
              <a:extLst>
                <a:ext uri="{FF2B5EF4-FFF2-40B4-BE49-F238E27FC236}">
                  <a16:creationId xmlns:a16="http://schemas.microsoft.com/office/drawing/2014/main" id="{B442A355-D6BE-51C4-7182-E9FC3D1DAE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42961" y="4059238"/>
              <a:ext cx="179388" cy="17938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914377">
                <a:defRPr/>
              </a:pPr>
              <a:endParaRPr lang="en-US" altLang="en-US" sz="1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</p:grpSp>
      <p:sp>
        <p:nvSpPr>
          <p:cNvPr id="75" name="Text Box 42">
            <a:extLst>
              <a:ext uri="{FF2B5EF4-FFF2-40B4-BE49-F238E27FC236}">
                <a16:creationId xmlns:a16="http://schemas.microsoft.com/office/drawing/2014/main" id="{D8F71814-12BA-531D-26B8-C4EA3A1628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5040" y="1439151"/>
            <a:ext cx="695325" cy="76944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377">
              <a:spcBef>
                <a:spcPct val="50000"/>
              </a:spcBef>
              <a:defRPr/>
            </a:pPr>
            <a:r>
              <a:rPr lang="en-GB" altLang="en-US" sz="4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+</a:t>
            </a:r>
          </a:p>
        </p:txBody>
      </p:sp>
      <p:sp>
        <p:nvSpPr>
          <p:cNvPr id="76" name="Oval 44">
            <a:extLst>
              <a:ext uri="{FF2B5EF4-FFF2-40B4-BE49-F238E27FC236}">
                <a16:creationId xmlns:a16="http://schemas.microsoft.com/office/drawing/2014/main" id="{134B40E0-CAB2-A469-073A-69B59B91F8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63964" y="1577975"/>
            <a:ext cx="179387" cy="179388"/>
          </a:xfrm>
          <a:prstGeom prst="ellipse">
            <a:avLst/>
          </a:prstGeom>
          <a:solidFill>
            <a:schemeClr val="folHlink"/>
          </a:solid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377">
              <a:defRPr/>
            </a:pPr>
            <a:endParaRPr lang="en-US" altLang="en-US" sz="14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77" name="Text Box 43">
            <a:extLst>
              <a:ext uri="{FF2B5EF4-FFF2-40B4-BE49-F238E27FC236}">
                <a16:creationId xmlns:a16="http://schemas.microsoft.com/office/drawing/2014/main" id="{8312414E-80DA-149D-31FD-57169A9A40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23650" y="1124744"/>
            <a:ext cx="503239" cy="1107996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377">
              <a:spcBef>
                <a:spcPct val="50000"/>
              </a:spcBef>
              <a:defRPr/>
            </a:pPr>
            <a:r>
              <a:rPr lang="en-GB" altLang="en-US" sz="66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-</a:t>
            </a:r>
          </a:p>
        </p:txBody>
      </p:sp>
      <p:grpSp>
        <p:nvGrpSpPr>
          <p:cNvPr id="78" name="Group 10">
            <a:extLst>
              <a:ext uri="{FF2B5EF4-FFF2-40B4-BE49-F238E27FC236}">
                <a16:creationId xmlns:a16="http://schemas.microsoft.com/office/drawing/2014/main" id="{B21C7982-4FDF-9F32-7D5C-1E0682769A82}"/>
              </a:ext>
            </a:extLst>
          </p:cNvPr>
          <p:cNvGrpSpPr>
            <a:grpSpLocks/>
          </p:cNvGrpSpPr>
          <p:nvPr/>
        </p:nvGrpSpPr>
        <p:grpSpPr bwMode="auto">
          <a:xfrm>
            <a:off x="8534400" y="1571625"/>
            <a:ext cx="3378200" cy="3371851"/>
            <a:chOff x="8274128" y="1746250"/>
            <a:chExt cx="3378200" cy="3371851"/>
          </a:xfrm>
        </p:grpSpPr>
        <p:sp>
          <p:nvSpPr>
            <p:cNvPr id="12321" name="Oval 10">
              <a:extLst>
                <a:ext uri="{FF2B5EF4-FFF2-40B4-BE49-F238E27FC236}">
                  <a16:creationId xmlns:a16="http://schemas.microsoft.com/office/drawing/2014/main" id="{29B63D7D-90DD-E140-5D94-A412753232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18753" y="3186113"/>
              <a:ext cx="539750" cy="539750"/>
            </a:xfrm>
            <a:prstGeom prst="ellipse">
              <a:avLst/>
            </a:prstGeom>
            <a:solidFill>
              <a:srgbClr val="F18841"/>
            </a:solidFill>
            <a:ln>
              <a:noFill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914377">
                <a:defRPr/>
              </a:pPr>
              <a:endParaRPr lang="en-US" altLang="en-US" sz="1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2322" name="Oval 11">
              <a:extLst>
                <a:ext uri="{FF2B5EF4-FFF2-40B4-BE49-F238E27FC236}">
                  <a16:creationId xmlns:a16="http://schemas.microsoft.com/office/drawing/2014/main" id="{43C342E4-BDF9-C579-DC2F-AAEF849717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52028" y="2714625"/>
              <a:ext cx="1438275" cy="1439863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914377">
                <a:defRPr/>
              </a:pPr>
              <a:endParaRPr lang="en-US" altLang="en-US" sz="1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2323" name="Oval 12">
              <a:extLst>
                <a:ext uri="{FF2B5EF4-FFF2-40B4-BE49-F238E27FC236}">
                  <a16:creationId xmlns:a16="http://schemas.microsoft.com/office/drawing/2014/main" id="{33DFFE41-2508-7209-C888-92377C5F79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88478" y="2266950"/>
              <a:ext cx="2374900" cy="2339976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914377">
                <a:defRPr/>
              </a:pPr>
              <a:endParaRPr lang="en-US" altLang="en-US" sz="1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2324" name="Oval 13">
              <a:extLst>
                <a:ext uri="{FF2B5EF4-FFF2-40B4-BE49-F238E27FC236}">
                  <a16:creationId xmlns:a16="http://schemas.microsoft.com/office/drawing/2014/main" id="{7D10F5D7-B86B-277D-4038-A00FC15757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50328" y="1811338"/>
              <a:ext cx="3238500" cy="3240088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914377">
                <a:defRPr/>
              </a:pPr>
              <a:endParaRPr lang="en-US" altLang="en-US" sz="1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2325" name="Text Box 14">
              <a:extLst>
                <a:ext uri="{FF2B5EF4-FFF2-40B4-BE49-F238E27FC236}">
                  <a16:creationId xmlns:a16="http://schemas.microsoft.com/office/drawing/2014/main" id="{7910F26C-81FD-99F5-5837-3A48ECB8F28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634616" y="3148013"/>
              <a:ext cx="793751" cy="523220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914377">
                <a:spcBef>
                  <a:spcPct val="50000"/>
                </a:spcBef>
                <a:defRPr/>
              </a:pPr>
              <a:r>
                <a:rPr lang="en-GB" altLang="en-US" sz="28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rPr>
                <a:t>17+</a:t>
              </a:r>
            </a:p>
          </p:txBody>
        </p:sp>
        <p:sp>
          <p:nvSpPr>
            <p:cNvPr id="12326" name="Oval 25">
              <a:extLst>
                <a:ext uri="{FF2B5EF4-FFF2-40B4-BE49-F238E27FC236}">
                  <a16:creationId xmlns:a16="http://schemas.microsoft.com/office/drawing/2014/main" id="{40C53DE4-9A6C-370F-07AB-ABD172A8DF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90003" y="3043238"/>
              <a:ext cx="180975" cy="179387"/>
            </a:xfrm>
            <a:prstGeom prst="ellipse">
              <a:avLst/>
            </a:prstGeom>
            <a:solidFill>
              <a:srgbClr val="F18841"/>
            </a:solidFill>
            <a:ln>
              <a:noFill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914377">
                <a:defRPr/>
              </a:pPr>
              <a:endParaRPr lang="en-US" altLang="en-US" sz="1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2327" name="Oval 26">
              <a:extLst>
                <a:ext uri="{FF2B5EF4-FFF2-40B4-BE49-F238E27FC236}">
                  <a16:creationId xmlns:a16="http://schemas.microsoft.com/office/drawing/2014/main" id="{9F371F72-F857-2A1B-51F7-30B1103552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153728" y="1746250"/>
              <a:ext cx="177800" cy="179388"/>
            </a:xfrm>
            <a:prstGeom prst="ellipse">
              <a:avLst/>
            </a:prstGeom>
            <a:solidFill>
              <a:srgbClr val="F18841"/>
            </a:solidFill>
            <a:ln>
              <a:noFill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914377">
                <a:defRPr/>
              </a:pPr>
              <a:endParaRPr lang="en-US" altLang="en-US" sz="1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2328" name="Oval 27">
              <a:extLst>
                <a:ext uri="{FF2B5EF4-FFF2-40B4-BE49-F238E27FC236}">
                  <a16:creationId xmlns:a16="http://schemas.microsoft.com/office/drawing/2014/main" id="{AB601ED8-9FC2-220E-9982-77776C40E8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05928" y="3506789"/>
              <a:ext cx="179388" cy="179387"/>
            </a:xfrm>
            <a:prstGeom prst="ellipse">
              <a:avLst/>
            </a:prstGeom>
            <a:solidFill>
              <a:srgbClr val="F18841"/>
            </a:solidFill>
            <a:ln>
              <a:noFill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914377">
                <a:defRPr/>
              </a:pPr>
              <a:endParaRPr lang="en-US" altLang="en-US" sz="1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2329" name="Oval 28">
              <a:extLst>
                <a:ext uri="{FF2B5EF4-FFF2-40B4-BE49-F238E27FC236}">
                  <a16:creationId xmlns:a16="http://schemas.microsoft.com/office/drawing/2014/main" id="{BF6DD820-01CF-FF9D-6C94-061A877532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7628" y="4935539"/>
              <a:ext cx="179388" cy="179387"/>
            </a:xfrm>
            <a:prstGeom prst="ellipse">
              <a:avLst/>
            </a:prstGeom>
            <a:solidFill>
              <a:srgbClr val="F18841"/>
            </a:solidFill>
            <a:ln>
              <a:noFill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914377">
                <a:defRPr/>
              </a:pPr>
              <a:endParaRPr lang="en-US" altLang="en-US" sz="1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2330" name="Oval 29">
              <a:extLst>
                <a:ext uri="{FF2B5EF4-FFF2-40B4-BE49-F238E27FC236}">
                  <a16:creationId xmlns:a16="http://schemas.microsoft.com/office/drawing/2014/main" id="{CCEE7064-F359-604D-5A2D-C12D7A8160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168016" y="4938714"/>
              <a:ext cx="179387" cy="179387"/>
            </a:xfrm>
            <a:prstGeom prst="ellipse">
              <a:avLst/>
            </a:prstGeom>
            <a:solidFill>
              <a:srgbClr val="F18841"/>
            </a:solidFill>
            <a:ln>
              <a:noFill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914377">
                <a:defRPr/>
              </a:pPr>
              <a:endParaRPr lang="en-US" altLang="en-US" sz="1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2331" name="Oval 30">
              <a:extLst>
                <a:ext uri="{FF2B5EF4-FFF2-40B4-BE49-F238E27FC236}">
                  <a16:creationId xmlns:a16="http://schemas.microsoft.com/office/drawing/2014/main" id="{D62E6395-DAA7-91E6-5428-D98C185797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15453" y="3146425"/>
              <a:ext cx="180975" cy="179388"/>
            </a:xfrm>
            <a:prstGeom prst="ellipse">
              <a:avLst/>
            </a:prstGeom>
            <a:solidFill>
              <a:srgbClr val="F18841"/>
            </a:solidFill>
            <a:ln>
              <a:noFill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914377">
                <a:defRPr/>
              </a:pPr>
              <a:endParaRPr lang="en-US" altLang="en-US" sz="1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2332" name="Oval 31">
              <a:extLst>
                <a:ext uri="{FF2B5EF4-FFF2-40B4-BE49-F238E27FC236}">
                  <a16:creationId xmlns:a16="http://schemas.microsoft.com/office/drawing/2014/main" id="{39993B9F-A190-274D-0408-9F77CA11D7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12403" y="4497389"/>
              <a:ext cx="180975" cy="179387"/>
            </a:xfrm>
            <a:prstGeom prst="ellipse">
              <a:avLst/>
            </a:prstGeom>
            <a:solidFill>
              <a:srgbClr val="F18841"/>
            </a:solidFill>
            <a:ln>
              <a:noFill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914377">
                <a:defRPr/>
              </a:pPr>
              <a:endParaRPr lang="en-US" altLang="en-US" sz="1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2333" name="Oval 32">
              <a:extLst>
                <a:ext uri="{FF2B5EF4-FFF2-40B4-BE49-F238E27FC236}">
                  <a16:creationId xmlns:a16="http://schemas.microsoft.com/office/drawing/2014/main" id="{578B5B9C-914F-B3E9-FA16-8915E41295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79116" y="4506914"/>
              <a:ext cx="179387" cy="179387"/>
            </a:xfrm>
            <a:prstGeom prst="ellipse">
              <a:avLst/>
            </a:prstGeom>
            <a:solidFill>
              <a:srgbClr val="F18841"/>
            </a:solidFill>
            <a:ln>
              <a:noFill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914377">
                <a:defRPr/>
              </a:pPr>
              <a:endParaRPr lang="en-US" altLang="en-US" sz="1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2334" name="Oval 33">
              <a:extLst>
                <a:ext uri="{FF2B5EF4-FFF2-40B4-BE49-F238E27FC236}">
                  <a16:creationId xmlns:a16="http://schemas.microsoft.com/office/drawing/2014/main" id="{736544B5-69EA-2246-EFBA-D89555714F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63416" y="3667126"/>
              <a:ext cx="179387" cy="179388"/>
            </a:xfrm>
            <a:prstGeom prst="ellipse">
              <a:avLst/>
            </a:prstGeom>
            <a:solidFill>
              <a:srgbClr val="F18841"/>
            </a:solidFill>
            <a:ln>
              <a:noFill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914377">
                <a:defRPr/>
              </a:pPr>
              <a:endParaRPr lang="en-US" altLang="en-US" sz="1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2335" name="Oval 34">
              <a:extLst>
                <a:ext uri="{FF2B5EF4-FFF2-40B4-BE49-F238E27FC236}">
                  <a16:creationId xmlns:a16="http://schemas.microsoft.com/office/drawing/2014/main" id="{1DB0D674-06F0-3A88-EA4E-86914DF7F7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71353" y="3027363"/>
              <a:ext cx="180975" cy="179387"/>
            </a:xfrm>
            <a:prstGeom prst="ellipse">
              <a:avLst/>
            </a:prstGeom>
            <a:solidFill>
              <a:srgbClr val="F18841"/>
            </a:solidFill>
            <a:ln>
              <a:noFill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914377">
                <a:defRPr/>
              </a:pPr>
              <a:endParaRPr lang="en-US" altLang="en-US" sz="1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2336" name="Oval 35">
              <a:extLst>
                <a:ext uri="{FF2B5EF4-FFF2-40B4-BE49-F238E27FC236}">
                  <a16:creationId xmlns:a16="http://schemas.microsoft.com/office/drawing/2014/main" id="{3DE04DCA-FFE7-AD73-A2BD-094185B99A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63366" y="3514726"/>
              <a:ext cx="179387" cy="179388"/>
            </a:xfrm>
            <a:prstGeom prst="ellipse">
              <a:avLst/>
            </a:prstGeom>
            <a:solidFill>
              <a:srgbClr val="F18841"/>
            </a:solidFill>
            <a:ln>
              <a:noFill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914377">
                <a:defRPr/>
              </a:pPr>
              <a:endParaRPr lang="en-US" altLang="en-US" sz="1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2337" name="Oval 36">
              <a:extLst>
                <a:ext uri="{FF2B5EF4-FFF2-40B4-BE49-F238E27FC236}">
                  <a16:creationId xmlns:a16="http://schemas.microsoft.com/office/drawing/2014/main" id="{210B63A7-1A91-DDFE-D94C-08F221374D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63366" y="3151188"/>
              <a:ext cx="179387" cy="179387"/>
            </a:xfrm>
            <a:prstGeom prst="ellipse">
              <a:avLst/>
            </a:prstGeom>
            <a:solidFill>
              <a:srgbClr val="F18841"/>
            </a:solidFill>
            <a:ln>
              <a:noFill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914377">
                <a:defRPr/>
              </a:pPr>
              <a:endParaRPr lang="en-US" altLang="en-US" sz="1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2338" name="Oval 37">
              <a:extLst>
                <a:ext uri="{FF2B5EF4-FFF2-40B4-BE49-F238E27FC236}">
                  <a16:creationId xmlns:a16="http://schemas.microsoft.com/office/drawing/2014/main" id="{A5C948F2-C57D-15E2-1A1D-FC62A46C90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74353" y="2193925"/>
              <a:ext cx="180975" cy="179388"/>
            </a:xfrm>
            <a:prstGeom prst="ellipse">
              <a:avLst/>
            </a:prstGeom>
            <a:solidFill>
              <a:srgbClr val="F18841"/>
            </a:solidFill>
            <a:ln>
              <a:noFill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914377">
                <a:defRPr/>
              </a:pPr>
              <a:endParaRPr lang="en-US" altLang="en-US" sz="1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2339" name="Oval 39">
              <a:extLst>
                <a:ext uri="{FF2B5EF4-FFF2-40B4-BE49-F238E27FC236}">
                  <a16:creationId xmlns:a16="http://schemas.microsoft.com/office/drawing/2014/main" id="{37ECC99B-4612-DD14-2E6B-BE011A5500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99728" y="4075114"/>
              <a:ext cx="179388" cy="179387"/>
            </a:xfrm>
            <a:prstGeom prst="ellipse">
              <a:avLst/>
            </a:prstGeom>
            <a:solidFill>
              <a:srgbClr val="F18841"/>
            </a:solidFill>
            <a:ln>
              <a:noFill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914377">
                <a:defRPr/>
              </a:pPr>
              <a:endParaRPr lang="en-US" altLang="en-US" sz="1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2340" name="Oval 40">
              <a:extLst>
                <a:ext uri="{FF2B5EF4-FFF2-40B4-BE49-F238E27FC236}">
                  <a16:creationId xmlns:a16="http://schemas.microsoft.com/office/drawing/2014/main" id="{05557BD8-A8F0-3B48-955F-F8781A570C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94966" y="2635250"/>
              <a:ext cx="179387" cy="179388"/>
            </a:xfrm>
            <a:prstGeom prst="ellipse">
              <a:avLst/>
            </a:prstGeom>
            <a:solidFill>
              <a:srgbClr val="F18841"/>
            </a:solidFill>
            <a:ln>
              <a:noFill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914377">
                <a:defRPr/>
              </a:pPr>
              <a:endParaRPr lang="en-US" altLang="en-US" sz="1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2341" name="Oval 41">
              <a:extLst>
                <a:ext uri="{FF2B5EF4-FFF2-40B4-BE49-F238E27FC236}">
                  <a16:creationId xmlns:a16="http://schemas.microsoft.com/office/drawing/2014/main" id="{C8BA7A1E-0556-65C4-4FD8-2F22CFE14E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74128" y="3614739"/>
              <a:ext cx="179388" cy="179387"/>
            </a:xfrm>
            <a:prstGeom prst="ellipse">
              <a:avLst/>
            </a:prstGeom>
            <a:solidFill>
              <a:srgbClr val="F18841"/>
            </a:solidFill>
            <a:ln>
              <a:noFill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914377">
                <a:defRPr/>
              </a:pPr>
              <a:endParaRPr lang="en-US" altLang="en-US" sz="1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</p:grpSp>
      <p:sp>
        <p:nvSpPr>
          <p:cNvPr id="101" name="Oval 46">
            <a:extLst>
              <a:ext uri="{FF2B5EF4-FFF2-40B4-BE49-F238E27FC236}">
                <a16:creationId xmlns:a16="http://schemas.microsoft.com/office/drawing/2014/main" id="{DD5F37F2-301F-0000-1A74-4927171A98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99651" y="1577975"/>
            <a:ext cx="179388" cy="179388"/>
          </a:xfrm>
          <a:prstGeom prst="ellipse">
            <a:avLst/>
          </a:prstGeom>
          <a:solidFill>
            <a:schemeClr val="folHlink"/>
          </a:solid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377">
              <a:defRPr/>
            </a:pPr>
            <a:endParaRPr lang="en-US" altLang="en-US" sz="14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02" name="Text Box 53">
            <a:extLst>
              <a:ext uri="{FF2B5EF4-FFF2-40B4-BE49-F238E27FC236}">
                <a16:creationId xmlns:a16="http://schemas.microsoft.com/office/drawing/2014/main" id="{236EEAB1-0B65-DFA4-3436-71F30924D2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35564" y="5402565"/>
            <a:ext cx="3703637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377">
              <a:spcBef>
                <a:spcPct val="50000"/>
              </a:spcBef>
              <a:defRPr/>
            </a:pPr>
            <a:r>
              <a:rPr lang="en-US" altLang="en-US" sz="32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     </a:t>
            </a:r>
            <a:r>
              <a:rPr lang="en-US" altLang="en-US" sz="3200" b="1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Phân</a:t>
            </a:r>
            <a:r>
              <a:rPr lang="en-US" altLang="en-US" sz="32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b="1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altLang="en-US" sz="32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NaCl</a:t>
            </a:r>
          </a:p>
        </p:txBody>
      </p:sp>
      <p:sp>
        <p:nvSpPr>
          <p:cNvPr id="111" name="Text Box 51">
            <a:extLst>
              <a:ext uri="{FF2B5EF4-FFF2-40B4-BE49-F238E27FC236}">
                <a16:creationId xmlns:a16="http://schemas.microsoft.com/office/drawing/2014/main" id="{5B48B7E8-5096-E193-8A79-516BDB7DB1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0488" y="1066801"/>
            <a:ext cx="2590800" cy="52322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377">
              <a:spcBef>
                <a:spcPct val="50000"/>
              </a:spcBef>
              <a:defRPr/>
            </a:pPr>
            <a:r>
              <a:rPr lang="en-US" altLang="en-US" sz="28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Nguyên tử Na</a:t>
            </a:r>
          </a:p>
        </p:txBody>
      </p:sp>
      <p:sp>
        <p:nvSpPr>
          <p:cNvPr id="112" name="Text Box 52">
            <a:extLst>
              <a:ext uri="{FF2B5EF4-FFF2-40B4-BE49-F238E27FC236}">
                <a16:creationId xmlns:a16="http://schemas.microsoft.com/office/drawing/2014/main" id="{58EF744F-387D-0690-679C-2303884D85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78900" y="1038226"/>
            <a:ext cx="2362200" cy="52322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377">
              <a:spcBef>
                <a:spcPct val="50000"/>
              </a:spcBef>
              <a:defRPr/>
            </a:pPr>
            <a:r>
              <a:rPr lang="en-US" altLang="en-US" sz="28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Nguyên tử Cl</a:t>
            </a:r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3D435119-135C-E943-6A60-89AD4F8F06C1}"/>
              </a:ext>
            </a:extLst>
          </p:cNvPr>
          <p:cNvSpPr txBox="1"/>
          <p:nvPr/>
        </p:nvSpPr>
        <p:spPr>
          <a:xfrm>
            <a:off x="2779712" y="74019"/>
            <a:ext cx="894397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/>
            <a:r>
              <a:rPr lang="en-US" sz="3200" b="1" err="1">
                <a:solidFill>
                  <a:srgbClr val="FFFF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Hình</a:t>
            </a:r>
            <a:r>
              <a:rPr lang="en-US" sz="3200" b="1">
                <a:solidFill>
                  <a:srgbClr val="FFFF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b="1" err="1">
                <a:solidFill>
                  <a:srgbClr val="FFFF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thành</a:t>
            </a:r>
            <a:r>
              <a:rPr lang="en-US" sz="3200" b="1">
                <a:solidFill>
                  <a:srgbClr val="FFFF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b="1" err="1">
                <a:solidFill>
                  <a:srgbClr val="FFFF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liên</a:t>
            </a:r>
            <a:r>
              <a:rPr lang="en-US" sz="3200" b="1">
                <a:solidFill>
                  <a:srgbClr val="FFFF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b="1" err="1">
                <a:solidFill>
                  <a:srgbClr val="FFFF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kết</a:t>
            </a:r>
            <a:r>
              <a:rPr lang="en-US" sz="3200" b="1">
                <a:solidFill>
                  <a:srgbClr val="FFFF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ion </a:t>
            </a:r>
            <a:r>
              <a:rPr lang="en-US" sz="3200" b="1" err="1">
                <a:solidFill>
                  <a:srgbClr val="FFFF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trong</a:t>
            </a:r>
            <a:r>
              <a:rPr lang="en-US" sz="3200" b="1">
                <a:solidFill>
                  <a:srgbClr val="FFFF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b="1" err="1">
                <a:solidFill>
                  <a:srgbClr val="FFFF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phân</a:t>
            </a:r>
            <a:r>
              <a:rPr lang="en-US" sz="3200" b="1">
                <a:solidFill>
                  <a:srgbClr val="FFFF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b="1" err="1">
                <a:solidFill>
                  <a:srgbClr val="FFFF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sz="3200" b="1">
                <a:solidFill>
                  <a:srgbClr val="FFFF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NaCl</a:t>
            </a:r>
            <a:endParaRPr lang="en-US" sz="3200" b="1" baseline="3000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918E2A8-3022-7A98-F84E-1787C1952149}"/>
              </a:ext>
            </a:extLst>
          </p:cNvPr>
          <p:cNvSpPr/>
          <p:nvPr/>
        </p:nvSpPr>
        <p:spPr>
          <a:xfrm>
            <a:off x="644528" y="1115605"/>
            <a:ext cx="1208086" cy="5112568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err="1"/>
              <a:t>Lực</a:t>
            </a:r>
            <a:r>
              <a:rPr lang="en-US" sz="2800"/>
              <a:t> </a:t>
            </a:r>
            <a:r>
              <a:rPr lang="en-US" sz="2800" err="1"/>
              <a:t>hút</a:t>
            </a:r>
            <a:r>
              <a:rPr lang="en-US" sz="2800"/>
              <a:t> </a:t>
            </a:r>
            <a:r>
              <a:rPr lang="en-US" sz="2800" err="1"/>
              <a:t>tĩnh</a:t>
            </a:r>
            <a:r>
              <a:rPr lang="en-US" sz="2800"/>
              <a:t> </a:t>
            </a:r>
            <a:r>
              <a:rPr lang="en-US" sz="2800" err="1"/>
              <a:t>điện</a:t>
            </a:r>
            <a:r>
              <a:rPr lang="en-US" sz="2800"/>
              <a:t> </a:t>
            </a:r>
            <a:r>
              <a:rPr lang="en-US" sz="2800" err="1"/>
              <a:t>giữa</a:t>
            </a:r>
            <a:r>
              <a:rPr lang="en-US" sz="2800"/>
              <a:t> cation </a:t>
            </a:r>
            <a:r>
              <a:rPr lang="en-GB" altLang="en-US" sz="28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Na</a:t>
            </a:r>
            <a:r>
              <a:rPr lang="en-GB" altLang="en-US" sz="2800" b="1" baseline="300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+</a:t>
            </a:r>
          </a:p>
          <a:p>
            <a:pPr algn="ctr"/>
            <a:r>
              <a:rPr lang="en-US" sz="2800"/>
              <a:t> </a:t>
            </a:r>
            <a:r>
              <a:rPr lang="en-US" sz="2800" err="1"/>
              <a:t>và</a:t>
            </a:r>
            <a:r>
              <a:rPr lang="en-US" sz="2800"/>
              <a:t> anion </a:t>
            </a:r>
            <a:r>
              <a:rPr lang="en-GB" altLang="en-US" sz="28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Cl</a:t>
            </a:r>
            <a:r>
              <a:rPr lang="en-GB" altLang="en-US" sz="2800" b="1" baseline="300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-</a:t>
            </a:r>
          </a:p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145808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6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 4.44444E-6 L 0.13593 -0.03936 C 0.1638 -0.04815 0.20599 -0.05278 0.25013 -0.05278 C 0.30026 -0.05278 0.34062 -0.04815 0.36849 -0.03936 L 0.50325 4.44444E-6 " pathEditMode="relative" rAng="0" ptsTypes="AAAAA">
                                      <p:cBhvr>
                                        <p:cTn id="12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91" y="-2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8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21" dur="2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0.1444 0.0011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14" y="4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22222E-6 L 0.13099 0.00185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49" y="93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0 L -0.12096 -0.00023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5" y="-23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4.07407E-6 L -0.13828 0.00856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14" y="417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44444E-6 L -0.11758 0.00138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85" y="69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4.81481E-6 L 0.20911 -0.00024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56" y="-23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3.7037E-6 L -0.25 -3.7037E-6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58" grpId="1"/>
      <p:bldP spid="59" grpId="0"/>
      <p:bldP spid="59" grpId="1"/>
      <p:bldP spid="60" grpId="0" animBg="1"/>
      <p:bldP spid="75" grpId="0"/>
      <p:bldP spid="75" grpId="1"/>
      <p:bldP spid="76" grpId="0" animBg="1"/>
      <p:bldP spid="76" grpId="1" animBg="1"/>
      <p:bldP spid="77" grpId="0"/>
      <p:bldP spid="77" grpId="1"/>
      <p:bldP spid="101" grpId="0" animBg="1"/>
      <p:bldP spid="101" grpId="1" animBg="1"/>
      <p:bldP spid="102" grpId="0"/>
      <p:bldP spid="111" grpId="0"/>
      <p:bldP spid="112" grpId="0"/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0" y="-1854"/>
            <a:ext cx="12144672" cy="6860986"/>
            <a:chOff x="-283977" y="779393"/>
            <a:chExt cx="10108415" cy="6943838"/>
          </a:xfrm>
        </p:grpSpPr>
        <p:pic>
          <p:nvPicPr>
            <p:cNvPr id="4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83977" y="5753471"/>
              <a:ext cx="10106026" cy="1276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83977" y="4494608"/>
              <a:ext cx="10106026" cy="1276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83977" y="3270471"/>
              <a:ext cx="10106026" cy="1276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83977" y="2046335"/>
              <a:ext cx="10106026" cy="1276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83977" y="779393"/>
              <a:ext cx="10106026" cy="1276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81588" y="6446881"/>
              <a:ext cx="10106026" cy="1276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5" name="组合 24"/>
          <p:cNvGrpSpPr/>
          <p:nvPr/>
        </p:nvGrpSpPr>
        <p:grpSpPr>
          <a:xfrm>
            <a:off x="1487488" y="406966"/>
            <a:ext cx="10539325" cy="6495695"/>
            <a:chOff x="410612" y="490688"/>
            <a:chExt cx="8265845" cy="5962649"/>
          </a:xfrm>
        </p:grpSpPr>
        <p:sp>
          <p:nvSpPr>
            <p:cNvPr id="16" name="圆角矩形 15"/>
            <p:cNvSpPr/>
            <p:nvPr/>
          </p:nvSpPr>
          <p:spPr>
            <a:xfrm>
              <a:off x="467545" y="538783"/>
              <a:ext cx="8208912" cy="5914554"/>
            </a:xfrm>
            <a:prstGeom prst="roundRect">
              <a:avLst>
                <a:gd name="adj" fmla="val 5214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圆角矩形 28"/>
            <p:cNvSpPr/>
            <p:nvPr/>
          </p:nvSpPr>
          <p:spPr>
            <a:xfrm>
              <a:off x="410612" y="490688"/>
              <a:ext cx="8208912" cy="5914554"/>
            </a:xfrm>
            <a:prstGeom prst="roundRect">
              <a:avLst>
                <a:gd name="adj" fmla="val 5214"/>
              </a:avLst>
            </a:prstGeom>
            <a:pattFill prst="ltUpDiag">
              <a:fgClr>
                <a:srgbClr val="F4F4F4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8" name="组合 27"/>
          <p:cNvGrpSpPr/>
          <p:nvPr/>
        </p:nvGrpSpPr>
        <p:grpSpPr>
          <a:xfrm flipH="1">
            <a:off x="9452141" y="3791685"/>
            <a:ext cx="2412268" cy="2808312"/>
            <a:chOff x="5202440" y="3518715"/>
            <a:chExt cx="2412268" cy="2808312"/>
          </a:xfrm>
          <a:solidFill>
            <a:srgbClr val="435258"/>
          </a:solidFill>
        </p:grpSpPr>
        <p:sp>
          <p:nvSpPr>
            <p:cNvPr id="41" name="矩形 40"/>
            <p:cNvSpPr/>
            <p:nvPr/>
          </p:nvSpPr>
          <p:spPr>
            <a:xfrm>
              <a:off x="5202440" y="3518715"/>
              <a:ext cx="108012" cy="2808312"/>
            </a:xfrm>
            <a:prstGeom prst="rect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kern="0">
                <a:solidFill>
                  <a:sysClr val="window" lastClr="FFFFFF"/>
                </a:solidFill>
                <a:ea typeface="宋体"/>
              </a:endParaRPr>
            </a:p>
          </p:txBody>
        </p:sp>
        <p:sp>
          <p:nvSpPr>
            <p:cNvPr id="42" name="矩形 41"/>
            <p:cNvSpPr/>
            <p:nvPr/>
          </p:nvSpPr>
          <p:spPr>
            <a:xfrm rot="5400000">
              <a:off x="6372570" y="5084889"/>
              <a:ext cx="108012" cy="2376264"/>
            </a:xfrm>
            <a:prstGeom prst="rect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kern="0">
                <a:solidFill>
                  <a:sysClr val="window" lastClr="FFFFFF"/>
                </a:solidFill>
                <a:ea typeface="宋体"/>
              </a:endParaRPr>
            </a:p>
          </p:txBody>
        </p:sp>
      </p:grpSp>
      <p:pic>
        <p:nvPicPr>
          <p:cNvPr id="13" name="Picture 2" descr="E:\2016P素材\123\512个各行各业背景透明人物头像png图标素材\image538.png">
            <a:hlinkClick r:id="rId3" action="ppaction://hlinksldjump"/>
            <a:extLst>
              <a:ext uri="{FF2B5EF4-FFF2-40B4-BE49-F238E27FC236}">
                <a16:creationId xmlns:a16="http://schemas.microsoft.com/office/drawing/2014/main" id="{6D8B6B49-F301-F116-BDB7-E8459D9652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45" r="26173"/>
          <a:stretch/>
        </p:blipFill>
        <p:spPr bwMode="auto">
          <a:xfrm flipH="1">
            <a:off x="-2871" y="2106626"/>
            <a:ext cx="1700396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D015E7C-FCAF-CCCD-841C-963C40732D18}"/>
              </a:ext>
            </a:extLst>
          </p:cNvPr>
          <p:cNvSpPr/>
          <p:nvPr/>
        </p:nvSpPr>
        <p:spPr>
          <a:xfrm>
            <a:off x="2281589" y="1471132"/>
            <a:ext cx="8893771" cy="4977323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nhường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electron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cation</a:t>
            </a:r>
          </a:p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electron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anion</a:t>
            </a:r>
          </a:p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ion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ion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ion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phi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ion.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434C47F-035F-0CBC-3E75-74CFB6B7805C}"/>
              </a:ext>
            </a:extLst>
          </p:cNvPr>
          <p:cNvSpPr/>
          <p:nvPr/>
        </p:nvSpPr>
        <p:spPr>
          <a:xfrm>
            <a:off x="3647728" y="548680"/>
            <a:ext cx="5904656" cy="752881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u="sng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 THỨC CỐT LÕI</a:t>
            </a:r>
          </a:p>
        </p:txBody>
      </p:sp>
    </p:spTree>
    <p:extLst>
      <p:ext uri="{BB962C8B-B14F-4D97-AF65-F5344CB8AC3E}">
        <p14:creationId xmlns:p14="http://schemas.microsoft.com/office/powerpoint/2010/main" val="27448084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0" y="-1854"/>
            <a:ext cx="12192000" cy="6860986"/>
            <a:chOff x="-283977" y="779393"/>
            <a:chExt cx="10108415" cy="6943838"/>
          </a:xfrm>
        </p:grpSpPr>
        <p:pic>
          <p:nvPicPr>
            <p:cNvPr id="4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83977" y="5753471"/>
              <a:ext cx="10106026" cy="1276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83977" y="4494608"/>
              <a:ext cx="10106026" cy="1276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83977" y="3270471"/>
              <a:ext cx="10106026" cy="1276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83977" y="2046335"/>
              <a:ext cx="10106026" cy="1276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83977" y="779393"/>
              <a:ext cx="10106026" cy="1276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81588" y="6446881"/>
              <a:ext cx="10106026" cy="1276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5" name="组合 24"/>
          <p:cNvGrpSpPr/>
          <p:nvPr/>
        </p:nvGrpSpPr>
        <p:grpSpPr>
          <a:xfrm>
            <a:off x="-8946" y="128816"/>
            <a:ext cx="12192000" cy="6495695"/>
            <a:chOff x="410612" y="490688"/>
            <a:chExt cx="8265845" cy="5962649"/>
          </a:xfrm>
        </p:grpSpPr>
        <p:sp>
          <p:nvSpPr>
            <p:cNvPr id="16" name="圆角矩形 15"/>
            <p:cNvSpPr/>
            <p:nvPr/>
          </p:nvSpPr>
          <p:spPr>
            <a:xfrm>
              <a:off x="467545" y="538783"/>
              <a:ext cx="8208912" cy="5914554"/>
            </a:xfrm>
            <a:prstGeom prst="roundRect">
              <a:avLst>
                <a:gd name="adj" fmla="val 5214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9" name="圆角矩形 28"/>
            <p:cNvSpPr/>
            <p:nvPr/>
          </p:nvSpPr>
          <p:spPr>
            <a:xfrm>
              <a:off x="410612" y="490688"/>
              <a:ext cx="8208912" cy="5914554"/>
            </a:xfrm>
            <a:prstGeom prst="roundRect">
              <a:avLst>
                <a:gd name="adj" fmla="val 5214"/>
              </a:avLst>
            </a:prstGeom>
            <a:pattFill prst="ltUpDiag">
              <a:fgClr>
                <a:srgbClr val="F4F4F4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20" name="组合 12">
            <a:extLst>
              <a:ext uri="{FF2B5EF4-FFF2-40B4-BE49-F238E27FC236}">
                <a16:creationId xmlns:a16="http://schemas.microsoft.com/office/drawing/2014/main" id="{3B192115-D67D-7CC6-3166-6237809BEA60}"/>
              </a:ext>
            </a:extLst>
          </p:cNvPr>
          <p:cNvGrpSpPr>
            <a:grpSpLocks/>
          </p:cNvGrpSpPr>
          <p:nvPr/>
        </p:nvGrpSpPr>
        <p:grpSpPr bwMode="auto">
          <a:xfrm>
            <a:off x="1594915" y="4173223"/>
            <a:ext cx="1876425" cy="1878012"/>
            <a:chOff x="2343396" y="3701003"/>
            <a:chExt cx="1876938" cy="1876938"/>
          </a:xfrm>
        </p:grpSpPr>
        <p:sp>
          <p:nvSpPr>
            <p:cNvPr id="21" name="任意多边形 13">
              <a:extLst>
                <a:ext uri="{FF2B5EF4-FFF2-40B4-BE49-F238E27FC236}">
                  <a16:creationId xmlns:a16="http://schemas.microsoft.com/office/drawing/2014/main" id="{F1FAC960-6DFB-E538-2873-29BA56C9EDFA}"/>
                </a:ext>
              </a:extLst>
            </p:cNvPr>
            <p:cNvSpPr/>
            <p:nvPr/>
          </p:nvSpPr>
          <p:spPr>
            <a:xfrm>
              <a:off x="2343396" y="3701003"/>
              <a:ext cx="1876938" cy="1876938"/>
            </a:xfrm>
            <a:custGeom>
              <a:avLst/>
              <a:gdLst>
                <a:gd name="connsiteX0" fmla="*/ 1542759 w 2173499"/>
                <a:gd name="connsiteY0" fmla="*/ 346539 h 2173499"/>
                <a:gd name="connsiteX1" fmla="*/ 1711823 w 2173499"/>
                <a:gd name="connsiteY1" fmla="*/ 204670 h 2173499"/>
                <a:gd name="connsiteX2" fmla="*/ 1846885 w 2173499"/>
                <a:gd name="connsiteY2" fmla="*/ 318001 h 2173499"/>
                <a:gd name="connsiteX3" fmla="*/ 1736529 w 2173499"/>
                <a:gd name="connsiteY3" fmla="*/ 509132 h 2173499"/>
                <a:gd name="connsiteX4" fmla="*/ 1911871 w 2173499"/>
                <a:gd name="connsiteY4" fmla="*/ 812833 h 2173499"/>
                <a:gd name="connsiteX5" fmla="*/ 2132573 w 2173499"/>
                <a:gd name="connsiteY5" fmla="*/ 812827 h 2173499"/>
                <a:gd name="connsiteX6" fmla="*/ 2163189 w 2173499"/>
                <a:gd name="connsiteY6" fmla="*/ 986460 h 2173499"/>
                <a:gd name="connsiteX7" fmla="*/ 1955795 w 2173499"/>
                <a:gd name="connsiteY7" fmla="*/ 1061939 h 2173499"/>
                <a:gd name="connsiteX8" fmla="*/ 1894899 w 2173499"/>
                <a:gd name="connsiteY8" fmla="*/ 1407295 h 2173499"/>
                <a:gd name="connsiteX9" fmla="*/ 2063971 w 2173499"/>
                <a:gd name="connsiteY9" fmla="*/ 1549155 h 2173499"/>
                <a:gd name="connsiteX10" fmla="*/ 1975815 w 2173499"/>
                <a:gd name="connsiteY10" fmla="*/ 1701845 h 2173499"/>
                <a:gd name="connsiteX11" fmla="*/ 1768425 w 2173499"/>
                <a:gd name="connsiteY11" fmla="*/ 1626355 h 2173499"/>
                <a:gd name="connsiteX12" fmla="*/ 1499786 w 2173499"/>
                <a:gd name="connsiteY12" fmla="*/ 1851770 h 2173499"/>
                <a:gd name="connsiteX13" fmla="*/ 1538116 w 2173499"/>
                <a:gd name="connsiteY13" fmla="*/ 2069118 h 2173499"/>
                <a:gd name="connsiteX14" fmla="*/ 1372437 w 2173499"/>
                <a:gd name="connsiteY14" fmla="*/ 2129420 h 2173499"/>
                <a:gd name="connsiteX15" fmla="*/ 1262091 w 2173499"/>
                <a:gd name="connsiteY15" fmla="*/ 1938284 h 2173499"/>
                <a:gd name="connsiteX16" fmla="*/ 911407 w 2173499"/>
                <a:gd name="connsiteY16" fmla="*/ 1938284 h 2173499"/>
                <a:gd name="connsiteX17" fmla="*/ 801062 w 2173499"/>
                <a:gd name="connsiteY17" fmla="*/ 2129420 h 2173499"/>
                <a:gd name="connsiteX18" fmla="*/ 635383 w 2173499"/>
                <a:gd name="connsiteY18" fmla="*/ 2069118 h 2173499"/>
                <a:gd name="connsiteX19" fmla="*/ 673713 w 2173499"/>
                <a:gd name="connsiteY19" fmla="*/ 1851770 h 2173499"/>
                <a:gd name="connsiteX20" fmla="*/ 405074 w 2173499"/>
                <a:gd name="connsiteY20" fmla="*/ 1626355 h 2173499"/>
                <a:gd name="connsiteX21" fmla="*/ 197684 w 2173499"/>
                <a:gd name="connsiteY21" fmla="*/ 1701845 h 2173499"/>
                <a:gd name="connsiteX22" fmla="*/ 109528 w 2173499"/>
                <a:gd name="connsiteY22" fmla="*/ 1549155 h 2173499"/>
                <a:gd name="connsiteX23" fmla="*/ 278600 w 2173499"/>
                <a:gd name="connsiteY23" fmla="*/ 1407295 h 2173499"/>
                <a:gd name="connsiteX24" fmla="*/ 217704 w 2173499"/>
                <a:gd name="connsiteY24" fmla="*/ 1061939 h 2173499"/>
                <a:gd name="connsiteX25" fmla="*/ 10310 w 2173499"/>
                <a:gd name="connsiteY25" fmla="*/ 986460 h 2173499"/>
                <a:gd name="connsiteX26" fmla="*/ 40926 w 2173499"/>
                <a:gd name="connsiteY26" fmla="*/ 812827 h 2173499"/>
                <a:gd name="connsiteX27" fmla="*/ 261628 w 2173499"/>
                <a:gd name="connsiteY27" fmla="*/ 812833 h 2173499"/>
                <a:gd name="connsiteX28" fmla="*/ 436970 w 2173499"/>
                <a:gd name="connsiteY28" fmla="*/ 509132 h 2173499"/>
                <a:gd name="connsiteX29" fmla="*/ 326614 w 2173499"/>
                <a:gd name="connsiteY29" fmla="*/ 318001 h 2173499"/>
                <a:gd name="connsiteX30" fmla="*/ 461676 w 2173499"/>
                <a:gd name="connsiteY30" fmla="*/ 204670 h 2173499"/>
                <a:gd name="connsiteX31" fmla="*/ 630740 w 2173499"/>
                <a:gd name="connsiteY31" fmla="*/ 346539 h 2173499"/>
                <a:gd name="connsiteX32" fmla="*/ 960275 w 2173499"/>
                <a:gd name="connsiteY32" fmla="*/ 226598 h 2173499"/>
                <a:gd name="connsiteX33" fmla="*/ 998594 w 2173499"/>
                <a:gd name="connsiteY33" fmla="*/ 9249 h 2173499"/>
                <a:gd name="connsiteX34" fmla="*/ 1174905 w 2173499"/>
                <a:gd name="connsiteY34" fmla="*/ 9249 h 2173499"/>
                <a:gd name="connsiteX35" fmla="*/ 1213224 w 2173499"/>
                <a:gd name="connsiteY35" fmla="*/ 226598 h 2173499"/>
                <a:gd name="connsiteX36" fmla="*/ 1542759 w 2173499"/>
                <a:gd name="connsiteY36" fmla="*/ 346539 h 2173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2173499" h="2173499">
                  <a:moveTo>
                    <a:pt x="1542759" y="346539"/>
                  </a:moveTo>
                  <a:lnTo>
                    <a:pt x="1711823" y="204670"/>
                  </a:lnTo>
                  <a:lnTo>
                    <a:pt x="1846885" y="318001"/>
                  </a:lnTo>
                  <a:lnTo>
                    <a:pt x="1736529" y="509132"/>
                  </a:lnTo>
                  <a:cubicBezTo>
                    <a:pt x="1814998" y="597405"/>
                    <a:pt x="1874659" y="700740"/>
                    <a:pt x="1911871" y="812833"/>
                  </a:cubicBezTo>
                  <a:lnTo>
                    <a:pt x="2132573" y="812827"/>
                  </a:lnTo>
                  <a:lnTo>
                    <a:pt x="2163189" y="986460"/>
                  </a:lnTo>
                  <a:lnTo>
                    <a:pt x="1955795" y="1061939"/>
                  </a:lnTo>
                  <a:cubicBezTo>
                    <a:pt x="1959166" y="1179999"/>
                    <a:pt x="1938446" y="1297508"/>
                    <a:pt x="1894899" y="1407295"/>
                  </a:cubicBezTo>
                  <a:lnTo>
                    <a:pt x="2063971" y="1549155"/>
                  </a:lnTo>
                  <a:lnTo>
                    <a:pt x="1975815" y="1701845"/>
                  </a:lnTo>
                  <a:lnTo>
                    <a:pt x="1768425" y="1626355"/>
                  </a:lnTo>
                  <a:cubicBezTo>
                    <a:pt x="1695119" y="1718961"/>
                    <a:pt x="1603714" y="1795659"/>
                    <a:pt x="1499786" y="1851770"/>
                  </a:cubicBezTo>
                  <a:lnTo>
                    <a:pt x="1538116" y="2069118"/>
                  </a:lnTo>
                  <a:lnTo>
                    <a:pt x="1372437" y="2129420"/>
                  </a:lnTo>
                  <a:lnTo>
                    <a:pt x="1262091" y="1938284"/>
                  </a:lnTo>
                  <a:cubicBezTo>
                    <a:pt x="1146410" y="1962104"/>
                    <a:pt x="1027088" y="1962104"/>
                    <a:pt x="911407" y="1938284"/>
                  </a:cubicBezTo>
                  <a:lnTo>
                    <a:pt x="801062" y="2129420"/>
                  </a:lnTo>
                  <a:lnTo>
                    <a:pt x="635383" y="2069118"/>
                  </a:lnTo>
                  <a:lnTo>
                    <a:pt x="673713" y="1851770"/>
                  </a:lnTo>
                  <a:cubicBezTo>
                    <a:pt x="569785" y="1795659"/>
                    <a:pt x="478379" y="1718961"/>
                    <a:pt x="405074" y="1626355"/>
                  </a:cubicBezTo>
                  <a:lnTo>
                    <a:pt x="197684" y="1701845"/>
                  </a:lnTo>
                  <a:lnTo>
                    <a:pt x="109528" y="1549155"/>
                  </a:lnTo>
                  <a:lnTo>
                    <a:pt x="278600" y="1407295"/>
                  </a:lnTo>
                  <a:cubicBezTo>
                    <a:pt x="235054" y="1297508"/>
                    <a:pt x="214334" y="1179999"/>
                    <a:pt x="217704" y="1061939"/>
                  </a:cubicBezTo>
                  <a:lnTo>
                    <a:pt x="10310" y="986460"/>
                  </a:lnTo>
                  <a:lnTo>
                    <a:pt x="40926" y="812827"/>
                  </a:lnTo>
                  <a:lnTo>
                    <a:pt x="261628" y="812833"/>
                  </a:lnTo>
                  <a:cubicBezTo>
                    <a:pt x="298840" y="700740"/>
                    <a:pt x="358500" y="597405"/>
                    <a:pt x="436970" y="509132"/>
                  </a:cubicBezTo>
                  <a:lnTo>
                    <a:pt x="326614" y="318001"/>
                  </a:lnTo>
                  <a:lnTo>
                    <a:pt x="461676" y="204670"/>
                  </a:lnTo>
                  <a:lnTo>
                    <a:pt x="630740" y="346539"/>
                  </a:lnTo>
                  <a:cubicBezTo>
                    <a:pt x="731298" y="284590"/>
                    <a:pt x="843423" y="243780"/>
                    <a:pt x="960275" y="226598"/>
                  </a:cubicBezTo>
                  <a:lnTo>
                    <a:pt x="998594" y="9249"/>
                  </a:lnTo>
                  <a:lnTo>
                    <a:pt x="1174905" y="9249"/>
                  </a:lnTo>
                  <a:lnTo>
                    <a:pt x="1213224" y="226598"/>
                  </a:lnTo>
                  <a:cubicBezTo>
                    <a:pt x="1330076" y="243780"/>
                    <a:pt x="1442201" y="284590"/>
                    <a:pt x="1542759" y="346539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lIns="487770" tIns="559932" rIns="487770" bIns="597944" spcCol="1270" anchor="ctr"/>
            <a:lstStyle/>
            <a:p>
              <a:pPr algn="ctr" defTabSz="177800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zh-CN" altLang="en-US" sz="4000"/>
            </a:p>
          </p:txBody>
        </p:sp>
        <p:grpSp>
          <p:nvGrpSpPr>
            <p:cNvPr id="22" name="组合 15">
              <a:extLst>
                <a:ext uri="{FF2B5EF4-FFF2-40B4-BE49-F238E27FC236}">
                  <a16:creationId xmlns:a16="http://schemas.microsoft.com/office/drawing/2014/main" id="{E255FF39-9790-0FFF-5B7A-BD465CE1AB76}"/>
                </a:ext>
              </a:extLst>
            </p:cNvPr>
            <p:cNvGrpSpPr/>
            <p:nvPr/>
          </p:nvGrpSpPr>
          <p:grpSpPr>
            <a:xfrm>
              <a:off x="3010891" y="4244471"/>
              <a:ext cx="541949" cy="790002"/>
              <a:chOff x="3483951" y="3689703"/>
              <a:chExt cx="335391" cy="488901"/>
            </a:xfrm>
            <a:solidFill>
              <a:schemeClr val="bg1"/>
            </a:solidFill>
          </p:grpSpPr>
          <p:sp>
            <p:nvSpPr>
              <p:cNvPr id="23" name="AutoShape 113">
                <a:extLst>
                  <a:ext uri="{FF2B5EF4-FFF2-40B4-BE49-F238E27FC236}">
                    <a16:creationId xmlns:a16="http://schemas.microsoft.com/office/drawing/2014/main" id="{67185D38-82B3-DAA9-70C1-7EB3AC37C8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3951" y="3689703"/>
                <a:ext cx="335391" cy="488901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5386" y="14175"/>
                    </a:moveTo>
                    <a:lnTo>
                      <a:pt x="6223" y="14175"/>
                    </a:lnTo>
                    <a:cubicBezTo>
                      <a:pt x="5734" y="13446"/>
                      <a:pt x="5147" y="12716"/>
                      <a:pt x="4568" y="12003"/>
                    </a:cubicBezTo>
                    <a:cubicBezTo>
                      <a:pt x="3287" y="10427"/>
                      <a:pt x="1963" y="8797"/>
                      <a:pt x="1963" y="7425"/>
                    </a:cubicBezTo>
                    <a:cubicBezTo>
                      <a:pt x="1963" y="4075"/>
                      <a:pt x="5927" y="1350"/>
                      <a:pt x="10800" y="1350"/>
                    </a:cubicBezTo>
                    <a:cubicBezTo>
                      <a:pt x="15672" y="1350"/>
                      <a:pt x="19636" y="4075"/>
                      <a:pt x="19636" y="7425"/>
                    </a:cubicBezTo>
                    <a:cubicBezTo>
                      <a:pt x="19636" y="8787"/>
                      <a:pt x="18312" y="10425"/>
                      <a:pt x="17029" y="12011"/>
                    </a:cubicBezTo>
                    <a:cubicBezTo>
                      <a:pt x="16455" y="12723"/>
                      <a:pt x="15873" y="13449"/>
                      <a:pt x="15386" y="14175"/>
                    </a:cubicBezTo>
                    <a:moveTo>
                      <a:pt x="10800" y="20249"/>
                    </a:moveTo>
                    <a:cubicBezTo>
                      <a:pt x="9805" y="20249"/>
                      <a:pt x="9347" y="20171"/>
                      <a:pt x="8839" y="19406"/>
                    </a:cubicBezTo>
                    <a:lnTo>
                      <a:pt x="13000" y="19048"/>
                    </a:lnTo>
                    <a:cubicBezTo>
                      <a:pt x="12398" y="20164"/>
                      <a:pt x="11959" y="20249"/>
                      <a:pt x="10800" y="20249"/>
                    </a:cubicBezTo>
                    <a:moveTo>
                      <a:pt x="7595" y="16813"/>
                    </a:moveTo>
                    <a:cubicBezTo>
                      <a:pt x="7417" y="16407"/>
                      <a:pt x="7215" y="15978"/>
                      <a:pt x="6991" y="15525"/>
                    </a:cubicBezTo>
                    <a:lnTo>
                      <a:pt x="14616" y="15525"/>
                    </a:lnTo>
                    <a:cubicBezTo>
                      <a:pt x="14496" y="15767"/>
                      <a:pt x="14375" y="16010"/>
                      <a:pt x="14270" y="16239"/>
                    </a:cubicBezTo>
                    <a:cubicBezTo>
                      <a:pt x="14270" y="16239"/>
                      <a:pt x="7595" y="16813"/>
                      <a:pt x="7595" y="16813"/>
                    </a:cubicBezTo>
                    <a:close/>
                    <a:moveTo>
                      <a:pt x="13345" y="18343"/>
                    </a:moveTo>
                    <a:lnTo>
                      <a:pt x="8476" y="18762"/>
                    </a:lnTo>
                    <a:cubicBezTo>
                      <a:pt x="8303" y="18416"/>
                      <a:pt x="8116" y="18011"/>
                      <a:pt x="7890" y="17483"/>
                    </a:cubicBezTo>
                    <a:cubicBezTo>
                      <a:pt x="7887" y="17477"/>
                      <a:pt x="7883" y="17469"/>
                      <a:pt x="7881" y="17462"/>
                    </a:cubicBezTo>
                    <a:lnTo>
                      <a:pt x="13957" y="16941"/>
                    </a:lnTo>
                    <a:cubicBezTo>
                      <a:pt x="13871" y="17140"/>
                      <a:pt x="13778" y="17350"/>
                      <a:pt x="13698" y="17537"/>
                    </a:cubicBezTo>
                    <a:cubicBezTo>
                      <a:pt x="13569" y="17841"/>
                      <a:pt x="13453" y="18104"/>
                      <a:pt x="13345" y="18343"/>
                    </a:cubicBezTo>
                    <a:moveTo>
                      <a:pt x="10800" y="0"/>
                    </a:moveTo>
                    <a:cubicBezTo>
                      <a:pt x="4835" y="0"/>
                      <a:pt x="0" y="3324"/>
                      <a:pt x="0" y="7425"/>
                    </a:cubicBezTo>
                    <a:cubicBezTo>
                      <a:pt x="0" y="10146"/>
                      <a:pt x="3621" y="13029"/>
                      <a:pt x="4939" y="15562"/>
                    </a:cubicBezTo>
                    <a:cubicBezTo>
                      <a:pt x="6906" y="19339"/>
                      <a:pt x="6688" y="21599"/>
                      <a:pt x="10800" y="21599"/>
                    </a:cubicBezTo>
                    <a:cubicBezTo>
                      <a:pt x="14972" y="21599"/>
                      <a:pt x="14692" y="19349"/>
                      <a:pt x="16660" y="15577"/>
                    </a:cubicBezTo>
                    <a:cubicBezTo>
                      <a:pt x="17983" y="13039"/>
                      <a:pt x="21600" y="10124"/>
                      <a:pt x="21600" y="7425"/>
                    </a:cubicBezTo>
                    <a:cubicBezTo>
                      <a:pt x="21600" y="3324"/>
                      <a:pt x="16764" y="0"/>
                      <a:pt x="10800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50800" tIns="50800" rIns="50800" bIns="50800" anchor="ctr"/>
              <a:lstStyle/>
              <a:p>
                <a:pPr defTabSz="609585">
                  <a:defRPr/>
                </a:pPr>
                <a:endParaRPr lang="en-US" sz="40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</p:txBody>
          </p:sp>
          <p:sp>
            <p:nvSpPr>
              <p:cNvPr id="24" name="AutoShape 114">
                <a:extLst>
                  <a:ext uri="{FF2B5EF4-FFF2-40B4-BE49-F238E27FC236}">
                    <a16:creationId xmlns:a16="http://schemas.microsoft.com/office/drawing/2014/main" id="{BCF9C918-F7CD-A9C3-0AA0-281E30ECDC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9873" y="3766460"/>
                <a:ext cx="99281" cy="99281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9938" y="0"/>
                    </a:moveTo>
                    <a:cubicBezTo>
                      <a:pt x="8943" y="0"/>
                      <a:pt x="0" y="8942"/>
                      <a:pt x="0" y="19938"/>
                    </a:cubicBezTo>
                    <a:cubicBezTo>
                      <a:pt x="0" y="20855"/>
                      <a:pt x="743" y="21600"/>
                      <a:pt x="1661" y="21600"/>
                    </a:cubicBezTo>
                    <a:cubicBezTo>
                      <a:pt x="2579" y="21600"/>
                      <a:pt x="3323" y="20855"/>
                      <a:pt x="3323" y="19938"/>
                    </a:cubicBezTo>
                    <a:cubicBezTo>
                      <a:pt x="3323" y="10777"/>
                      <a:pt x="10777" y="3323"/>
                      <a:pt x="19938" y="3323"/>
                    </a:cubicBezTo>
                    <a:cubicBezTo>
                      <a:pt x="20856" y="3323"/>
                      <a:pt x="21600" y="2578"/>
                      <a:pt x="21600" y="1661"/>
                    </a:cubicBezTo>
                    <a:cubicBezTo>
                      <a:pt x="21600" y="744"/>
                      <a:pt x="20856" y="0"/>
                      <a:pt x="19938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50800" tIns="50800" rIns="50800" bIns="50800" anchor="ctr"/>
              <a:lstStyle/>
              <a:p>
                <a:pPr defTabSz="609585">
                  <a:defRPr/>
                </a:pPr>
                <a:endParaRPr lang="en-US" sz="40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</p:txBody>
          </p:sp>
        </p:grpSp>
      </p:grpSp>
      <p:grpSp>
        <p:nvGrpSpPr>
          <p:cNvPr id="26" name="组合 24">
            <a:extLst>
              <a:ext uri="{FF2B5EF4-FFF2-40B4-BE49-F238E27FC236}">
                <a16:creationId xmlns:a16="http://schemas.microsoft.com/office/drawing/2014/main" id="{A7FB95FD-EA58-5A26-40C2-862D711C980B}"/>
              </a:ext>
            </a:extLst>
          </p:cNvPr>
          <p:cNvGrpSpPr>
            <a:grpSpLocks/>
          </p:cNvGrpSpPr>
          <p:nvPr/>
        </p:nvGrpSpPr>
        <p:grpSpPr bwMode="auto">
          <a:xfrm>
            <a:off x="1117077" y="2638110"/>
            <a:ext cx="1638300" cy="1638300"/>
            <a:chOff x="1865630" y="2165326"/>
            <a:chExt cx="1638056" cy="1638056"/>
          </a:xfrm>
        </p:grpSpPr>
        <p:sp>
          <p:nvSpPr>
            <p:cNvPr id="27" name="任意多边形 25">
              <a:extLst>
                <a:ext uri="{FF2B5EF4-FFF2-40B4-BE49-F238E27FC236}">
                  <a16:creationId xmlns:a16="http://schemas.microsoft.com/office/drawing/2014/main" id="{5ED7D5AF-B9F7-CC27-C402-40EC73D124B1}"/>
                </a:ext>
              </a:extLst>
            </p:cNvPr>
            <p:cNvSpPr/>
            <p:nvPr/>
          </p:nvSpPr>
          <p:spPr>
            <a:xfrm>
              <a:off x="1865630" y="2165326"/>
              <a:ext cx="1638056" cy="1638056"/>
            </a:xfrm>
            <a:custGeom>
              <a:avLst/>
              <a:gdLst>
                <a:gd name="connsiteX0" fmla="*/ 1158877 w 1548789"/>
                <a:gd name="connsiteY0" fmla="*/ 392269 h 1548789"/>
                <a:gd name="connsiteX1" fmla="*/ 1387375 w 1548789"/>
                <a:gd name="connsiteY1" fmla="*/ 323404 h 1548789"/>
                <a:gd name="connsiteX2" fmla="*/ 1471455 w 1548789"/>
                <a:gd name="connsiteY2" fmla="*/ 469033 h 1548789"/>
                <a:gd name="connsiteX3" fmla="*/ 1297566 w 1548789"/>
                <a:gd name="connsiteY3" fmla="*/ 632486 h 1548789"/>
                <a:gd name="connsiteX4" fmla="*/ 1297566 w 1548789"/>
                <a:gd name="connsiteY4" fmla="*/ 916303 h 1548789"/>
                <a:gd name="connsiteX5" fmla="*/ 1471455 w 1548789"/>
                <a:gd name="connsiteY5" fmla="*/ 1079756 h 1548789"/>
                <a:gd name="connsiteX6" fmla="*/ 1387375 w 1548789"/>
                <a:gd name="connsiteY6" fmla="*/ 1225385 h 1548789"/>
                <a:gd name="connsiteX7" fmla="*/ 1158877 w 1548789"/>
                <a:gd name="connsiteY7" fmla="*/ 1156520 h 1548789"/>
                <a:gd name="connsiteX8" fmla="*/ 913084 w 1548789"/>
                <a:gd name="connsiteY8" fmla="*/ 1298429 h 1548789"/>
                <a:gd name="connsiteX9" fmla="*/ 858474 w 1548789"/>
                <a:gd name="connsiteY9" fmla="*/ 1530747 h 1548789"/>
                <a:gd name="connsiteX10" fmla="*/ 690315 w 1548789"/>
                <a:gd name="connsiteY10" fmla="*/ 1530747 h 1548789"/>
                <a:gd name="connsiteX11" fmla="*/ 635705 w 1548789"/>
                <a:gd name="connsiteY11" fmla="*/ 1298429 h 1548789"/>
                <a:gd name="connsiteX12" fmla="*/ 389912 w 1548789"/>
                <a:gd name="connsiteY12" fmla="*/ 1156520 h 1548789"/>
                <a:gd name="connsiteX13" fmla="*/ 161414 w 1548789"/>
                <a:gd name="connsiteY13" fmla="*/ 1225385 h 1548789"/>
                <a:gd name="connsiteX14" fmla="*/ 77334 w 1548789"/>
                <a:gd name="connsiteY14" fmla="*/ 1079756 h 1548789"/>
                <a:gd name="connsiteX15" fmla="*/ 251223 w 1548789"/>
                <a:gd name="connsiteY15" fmla="*/ 916303 h 1548789"/>
                <a:gd name="connsiteX16" fmla="*/ 251223 w 1548789"/>
                <a:gd name="connsiteY16" fmla="*/ 632486 h 1548789"/>
                <a:gd name="connsiteX17" fmla="*/ 77334 w 1548789"/>
                <a:gd name="connsiteY17" fmla="*/ 469033 h 1548789"/>
                <a:gd name="connsiteX18" fmla="*/ 161414 w 1548789"/>
                <a:gd name="connsiteY18" fmla="*/ 323404 h 1548789"/>
                <a:gd name="connsiteX19" fmla="*/ 389912 w 1548789"/>
                <a:gd name="connsiteY19" fmla="*/ 392269 h 1548789"/>
                <a:gd name="connsiteX20" fmla="*/ 635705 w 1548789"/>
                <a:gd name="connsiteY20" fmla="*/ 250360 h 1548789"/>
                <a:gd name="connsiteX21" fmla="*/ 690315 w 1548789"/>
                <a:gd name="connsiteY21" fmla="*/ 18042 h 1548789"/>
                <a:gd name="connsiteX22" fmla="*/ 858474 w 1548789"/>
                <a:gd name="connsiteY22" fmla="*/ 18042 h 1548789"/>
                <a:gd name="connsiteX23" fmla="*/ 913084 w 1548789"/>
                <a:gd name="connsiteY23" fmla="*/ 250360 h 1548789"/>
                <a:gd name="connsiteX24" fmla="*/ 1158877 w 1548789"/>
                <a:gd name="connsiteY24" fmla="*/ 392269 h 1548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548789" h="1548789">
                  <a:moveTo>
                    <a:pt x="996873" y="391771"/>
                  </a:moveTo>
                  <a:lnTo>
                    <a:pt x="1162531" y="289172"/>
                  </a:lnTo>
                  <a:lnTo>
                    <a:pt x="1259618" y="386258"/>
                  </a:lnTo>
                  <a:lnTo>
                    <a:pt x="1157018" y="551916"/>
                  </a:lnTo>
                  <a:cubicBezTo>
                    <a:pt x="1196535" y="619878"/>
                    <a:pt x="1217237" y="697139"/>
                    <a:pt x="1216995" y="775755"/>
                  </a:cubicBezTo>
                  <a:lnTo>
                    <a:pt x="1388679" y="867919"/>
                  </a:lnTo>
                  <a:lnTo>
                    <a:pt x="1353142" y="1000541"/>
                  </a:lnTo>
                  <a:lnTo>
                    <a:pt x="1158379" y="994516"/>
                  </a:lnTo>
                  <a:cubicBezTo>
                    <a:pt x="1119280" y="1062720"/>
                    <a:pt x="1062721" y="1119280"/>
                    <a:pt x="994517" y="1158379"/>
                  </a:cubicBezTo>
                  <a:lnTo>
                    <a:pt x="1000542" y="1353142"/>
                  </a:lnTo>
                  <a:lnTo>
                    <a:pt x="867919" y="1388678"/>
                  </a:lnTo>
                  <a:lnTo>
                    <a:pt x="775755" y="1216996"/>
                  </a:lnTo>
                  <a:cubicBezTo>
                    <a:pt x="697139" y="1217238"/>
                    <a:pt x="619878" y="1196535"/>
                    <a:pt x="551916" y="1157018"/>
                  </a:cubicBezTo>
                  <a:lnTo>
                    <a:pt x="386258" y="1259617"/>
                  </a:lnTo>
                  <a:lnTo>
                    <a:pt x="289171" y="1162531"/>
                  </a:lnTo>
                  <a:lnTo>
                    <a:pt x="391771" y="996873"/>
                  </a:lnTo>
                  <a:cubicBezTo>
                    <a:pt x="352254" y="928911"/>
                    <a:pt x="331552" y="851650"/>
                    <a:pt x="331794" y="773034"/>
                  </a:cubicBezTo>
                  <a:lnTo>
                    <a:pt x="160110" y="680870"/>
                  </a:lnTo>
                  <a:lnTo>
                    <a:pt x="195647" y="548248"/>
                  </a:lnTo>
                  <a:lnTo>
                    <a:pt x="390410" y="554273"/>
                  </a:lnTo>
                  <a:cubicBezTo>
                    <a:pt x="429509" y="486069"/>
                    <a:pt x="486068" y="429509"/>
                    <a:pt x="554272" y="390410"/>
                  </a:cubicBezTo>
                  <a:lnTo>
                    <a:pt x="548247" y="195647"/>
                  </a:lnTo>
                  <a:lnTo>
                    <a:pt x="680870" y="160111"/>
                  </a:lnTo>
                  <a:lnTo>
                    <a:pt x="773034" y="331793"/>
                  </a:lnTo>
                  <a:cubicBezTo>
                    <a:pt x="851650" y="331551"/>
                    <a:pt x="928911" y="352254"/>
                    <a:pt x="996873" y="39177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lIns="548026" tIns="548027" rIns="548028" bIns="548027" spcCol="1270" anchor="ctr"/>
            <a:lstStyle/>
            <a:p>
              <a:pPr algn="ctr" defTabSz="120015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zh-CN" altLang="en-US" sz="2700"/>
            </a:p>
          </p:txBody>
        </p:sp>
        <p:grpSp>
          <p:nvGrpSpPr>
            <p:cNvPr id="28" name="组合 26">
              <a:extLst>
                <a:ext uri="{FF2B5EF4-FFF2-40B4-BE49-F238E27FC236}">
                  <a16:creationId xmlns:a16="http://schemas.microsoft.com/office/drawing/2014/main" id="{E97D8C18-CC81-1185-C053-2992BCCC3182}"/>
                </a:ext>
              </a:extLst>
            </p:cNvPr>
            <p:cNvGrpSpPr/>
            <p:nvPr/>
          </p:nvGrpSpPr>
          <p:grpSpPr>
            <a:xfrm>
              <a:off x="2541530" y="2793299"/>
              <a:ext cx="286257" cy="382110"/>
              <a:chOff x="2491961" y="3689703"/>
              <a:chExt cx="366259" cy="488901"/>
            </a:xfrm>
            <a:solidFill>
              <a:schemeClr val="bg1"/>
            </a:solidFill>
          </p:grpSpPr>
          <p:sp>
            <p:nvSpPr>
              <p:cNvPr id="30" name="AutoShape 115">
                <a:extLst>
                  <a:ext uri="{FF2B5EF4-FFF2-40B4-BE49-F238E27FC236}">
                    <a16:creationId xmlns:a16="http://schemas.microsoft.com/office/drawing/2014/main" id="{B178DD90-C86D-1D53-0CE1-4077137632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91961" y="3689703"/>
                <a:ext cx="366259" cy="488901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9800" y="12825"/>
                    </a:moveTo>
                    <a:lnTo>
                      <a:pt x="19800" y="13500"/>
                    </a:lnTo>
                    <a:lnTo>
                      <a:pt x="19800" y="14850"/>
                    </a:lnTo>
                    <a:lnTo>
                      <a:pt x="19800" y="15525"/>
                    </a:lnTo>
                    <a:cubicBezTo>
                      <a:pt x="19800" y="18129"/>
                      <a:pt x="16972" y="20249"/>
                      <a:pt x="13499" y="20249"/>
                    </a:cubicBezTo>
                    <a:lnTo>
                      <a:pt x="8099" y="20249"/>
                    </a:lnTo>
                    <a:cubicBezTo>
                      <a:pt x="4627" y="20249"/>
                      <a:pt x="1800" y="18129"/>
                      <a:pt x="1800" y="15525"/>
                    </a:cubicBezTo>
                    <a:lnTo>
                      <a:pt x="1800" y="14850"/>
                    </a:lnTo>
                    <a:lnTo>
                      <a:pt x="1800" y="13500"/>
                    </a:lnTo>
                    <a:lnTo>
                      <a:pt x="1800" y="12825"/>
                    </a:lnTo>
                    <a:lnTo>
                      <a:pt x="1800" y="10800"/>
                    </a:lnTo>
                    <a:cubicBezTo>
                      <a:pt x="1800" y="10427"/>
                      <a:pt x="2203" y="10124"/>
                      <a:pt x="2699" y="10124"/>
                    </a:cubicBezTo>
                    <a:lnTo>
                      <a:pt x="4499" y="10124"/>
                    </a:lnTo>
                    <a:lnTo>
                      <a:pt x="17100" y="10124"/>
                    </a:lnTo>
                    <a:lnTo>
                      <a:pt x="18899" y="10124"/>
                    </a:lnTo>
                    <a:cubicBezTo>
                      <a:pt x="19396" y="10124"/>
                      <a:pt x="19800" y="10427"/>
                      <a:pt x="19800" y="10800"/>
                    </a:cubicBezTo>
                    <a:cubicBezTo>
                      <a:pt x="19800" y="10800"/>
                      <a:pt x="19800" y="12825"/>
                      <a:pt x="19800" y="12825"/>
                    </a:cubicBezTo>
                    <a:close/>
                    <a:moveTo>
                      <a:pt x="14400" y="6075"/>
                    </a:moveTo>
                    <a:lnTo>
                      <a:pt x="14400" y="6076"/>
                    </a:lnTo>
                    <a:lnTo>
                      <a:pt x="14400" y="8774"/>
                    </a:lnTo>
                    <a:lnTo>
                      <a:pt x="7200" y="8774"/>
                    </a:lnTo>
                    <a:lnTo>
                      <a:pt x="7200" y="6076"/>
                    </a:lnTo>
                    <a:lnTo>
                      <a:pt x="7200" y="6075"/>
                    </a:lnTo>
                    <a:cubicBezTo>
                      <a:pt x="7200" y="4583"/>
                      <a:pt x="8811" y="3375"/>
                      <a:pt x="10800" y="3375"/>
                    </a:cubicBezTo>
                    <a:cubicBezTo>
                      <a:pt x="12788" y="3375"/>
                      <a:pt x="14400" y="4583"/>
                      <a:pt x="14400" y="6075"/>
                    </a:cubicBezTo>
                    <a:moveTo>
                      <a:pt x="4499" y="6075"/>
                    </a:moveTo>
                    <a:cubicBezTo>
                      <a:pt x="4499" y="3465"/>
                      <a:pt x="7320" y="1350"/>
                      <a:pt x="10800" y="1350"/>
                    </a:cubicBezTo>
                    <a:cubicBezTo>
                      <a:pt x="14279" y="1350"/>
                      <a:pt x="17100" y="3465"/>
                      <a:pt x="17100" y="6075"/>
                    </a:cubicBezTo>
                    <a:lnTo>
                      <a:pt x="17100" y="8774"/>
                    </a:lnTo>
                    <a:lnTo>
                      <a:pt x="15299" y="8774"/>
                    </a:lnTo>
                    <a:lnTo>
                      <a:pt x="15299" y="6076"/>
                    </a:lnTo>
                    <a:cubicBezTo>
                      <a:pt x="15299" y="4212"/>
                      <a:pt x="13285" y="2701"/>
                      <a:pt x="10800" y="2701"/>
                    </a:cubicBezTo>
                    <a:cubicBezTo>
                      <a:pt x="8314" y="2701"/>
                      <a:pt x="6299" y="4212"/>
                      <a:pt x="6299" y="6076"/>
                    </a:cubicBezTo>
                    <a:lnTo>
                      <a:pt x="6299" y="8774"/>
                    </a:lnTo>
                    <a:lnTo>
                      <a:pt x="4499" y="8774"/>
                    </a:lnTo>
                    <a:cubicBezTo>
                      <a:pt x="4499" y="8774"/>
                      <a:pt x="4499" y="6075"/>
                      <a:pt x="4499" y="6075"/>
                    </a:cubicBezTo>
                    <a:close/>
                    <a:moveTo>
                      <a:pt x="18899" y="8774"/>
                    </a:moveTo>
                    <a:lnTo>
                      <a:pt x="18899" y="6075"/>
                    </a:lnTo>
                    <a:cubicBezTo>
                      <a:pt x="18899" y="2719"/>
                      <a:pt x="15274" y="0"/>
                      <a:pt x="10800" y="0"/>
                    </a:cubicBezTo>
                    <a:cubicBezTo>
                      <a:pt x="6325" y="0"/>
                      <a:pt x="2699" y="2719"/>
                      <a:pt x="2699" y="6075"/>
                    </a:cubicBezTo>
                    <a:lnTo>
                      <a:pt x="2699" y="8774"/>
                    </a:lnTo>
                    <a:cubicBezTo>
                      <a:pt x="1208" y="8774"/>
                      <a:pt x="0" y="9681"/>
                      <a:pt x="0" y="10800"/>
                    </a:cubicBezTo>
                    <a:lnTo>
                      <a:pt x="0" y="12825"/>
                    </a:lnTo>
                    <a:lnTo>
                      <a:pt x="0" y="13500"/>
                    </a:lnTo>
                    <a:lnTo>
                      <a:pt x="0" y="14850"/>
                    </a:lnTo>
                    <a:lnTo>
                      <a:pt x="0" y="15525"/>
                    </a:lnTo>
                    <a:cubicBezTo>
                      <a:pt x="0" y="18880"/>
                      <a:pt x="3625" y="21599"/>
                      <a:pt x="8099" y="21599"/>
                    </a:cubicBezTo>
                    <a:lnTo>
                      <a:pt x="13499" y="21599"/>
                    </a:lnTo>
                    <a:cubicBezTo>
                      <a:pt x="17974" y="21599"/>
                      <a:pt x="21600" y="18880"/>
                      <a:pt x="21600" y="15525"/>
                    </a:cubicBezTo>
                    <a:lnTo>
                      <a:pt x="21600" y="14850"/>
                    </a:lnTo>
                    <a:lnTo>
                      <a:pt x="21600" y="13500"/>
                    </a:lnTo>
                    <a:lnTo>
                      <a:pt x="21600" y="12825"/>
                    </a:lnTo>
                    <a:lnTo>
                      <a:pt x="21600" y="10800"/>
                    </a:lnTo>
                    <a:cubicBezTo>
                      <a:pt x="21600" y="9681"/>
                      <a:pt x="20391" y="8774"/>
                      <a:pt x="18899" y="8774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50800" tIns="50800" rIns="50800" bIns="50800" anchor="ctr"/>
              <a:lstStyle/>
              <a:p>
                <a:pPr defTabSz="609585">
                  <a:defRPr/>
                </a:pPr>
                <a:endParaRPr lang="en-US" sz="40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</p:txBody>
          </p:sp>
          <p:sp>
            <p:nvSpPr>
              <p:cNvPr id="31" name="AutoShape 116">
                <a:extLst>
                  <a:ext uri="{FF2B5EF4-FFF2-40B4-BE49-F238E27FC236}">
                    <a16:creationId xmlns:a16="http://schemas.microsoft.com/office/drawing/2014/main" id="{86E3FABB-F845-C4FD-EC03-97C3C291A8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4639" y="3980040"/>
                <a:ext cx="60904" cy="91773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0800" y="0"/>
                    </a:moveTo>
                    <a:cubicBezTo>
                      <a:pt x="4838" y="0"/>
                      <a:pt x="0" y="3226"/>
                      <a:pt x="0" y="7201"/>
                    </a:cubicBezTo>
                    <a:cubicBezTo>
                      <a:pt x="0" y="9390"/>
                      <a:pt x="1798" y="13537"/>
                      <a:pt x="3601" y="16821"/>
                    </a:cubicBezTo>
                    <a:cubicBezTo>
                      <a:pt x="5070" y="19493"/>
                      <a:pt x="6916" y="21600"/>
                      <a:pt x="10800" y="21600"/>
                    </a:cubicBezTo>
                    <a:cubicBezTo>
                      <a:pt x="15016" y="21600"/>
                      <a:pt x="16529" y="19514"/>
                      <a:pt x="18003" y="16858"/>
                    </a:cubicBezTo>
                    <a:cubicBezTo>
                      <a:pt x="19828" y="13567"/>
                      <a:pt x="21600" y="9397"/>
                      <a:pt x="21600" y="7201"/>
                    </a:cubicBezTo>
                    <a:cubicBezTo>
                      <a:pt x="21600" y="3226"/>
                      <a:pt x="16761" y="0"/>
                      <a:pt x="10800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50800" tIns="50800" rIns="50800" bIns="50800" anchor="ctr"/>
              <a:lstStyle/>
              <a:p>
                <a:pPr defTabSz="609585">
                  <a:defRPr/>
                </a:pPr>
                <a:endParaRPr lang="en-US" sz="40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</p:txBody>
          </p:sp>
        </p:grpSp>
      </p:grpSp>
      <p:grpSp>
        <p:nvGrpSpPr>
          <p:cNvPr id="32" name="组合 29">
            <a:extLst>
              <a:ext uri="{FF2B5EF4-FFF2-40B4-BE49-F238E27FC236}">
                <a16:creationId xmlns:a16="http://schemas.microsoft.com/office/drawing/2014/main" id="{5251D074-7E03-EC35-25DA-450619B1927B}"/>
              </a:ext>
            </a:extLst>
          </p:cNvPr>
          <p:cNvGrpSpPr>
            <a:grpSpLocks/>
          </p:cNvGrpSpPr>
          <p:nvPr/>
        </p:nvGrpSpPr>
        <p:grpSpPr bwMode="auto">
          <a:xfrm>
            <a:off x="502714" y="3730310"/>
            <a:ext cx="1365250" cy="1365250"/>
            <a:chOff x="1251359" y="3257363"/>
            <a:chExt cx="1365045" cy="1365045"/>
          </a:xfrm>
        </p:grpSpPr>
        <p:sp>
          <p:nvSpPr>
            <p:cNvPr id="33" name="任意多边形 30">
              <a:extLst>
                <a:ext uri="{FF2B5EF4-FFF2-40B4-BE49-F238E27FC236}">
                  <a16:creationId xmlns:a16="http://schemas.microsoft.com/office/drawing/2014/main" id="{125747F7-AEFB-7C54-580D-D4F62A749C26}"/>
                </a:ext>
              </a:extLst>
            </p:cNvPr>
            <p:cNvSpPr/>
            <p:nvPr/>
          </p:nvSpPr>
          <p:spPr>
            <a:xfrm>
              <a:off x="1251359" y="3257363"/>
              <a:ext cx="1365045" cy="1365045"/>
            </a:xfrm>
            <a:custGeom>
              <a:avLst/>
              <a:gdLst>
                <a:gd name="connsiteX0" fmla="*/ 1182773 w 1580726"/>
                <a:gd name="connsiteY0" fmla="*/ 400358 h 1580726"/>
                <a:gd name="connsiteX1" fmla="*/ 1415984 w 1580726"/>
                <a:gd name="connsiteY1" fmla="*/ 330072 h 1580726"/>
                <a:gd name="connsiteX2" fmla="*/ 1501797 w 1580726"/>
                <a:gd name="connsiteY2" fmla="*/ 478705 h 1580726"/>
                <a:gd name="connsiteX3" fmla="*/ 1324323 w 1580726"/>
                <a:gd name="connsiteY3" fmla="*/ 645528 h 1580726"/>
                <a:gd name="connsiteX4" fmla="*/ 1324323 w 1580726"/>
                <a:gd name="connsiteY4" fmla="*/ 935198 h 1580726"/>
                <a:gd name="connsiteX5" fmla="*/ 1501797 w 1580726"/>
                <a:gd name="connsiteY5" fmla="*/ 1102021 h 1580726"/>
                <a:gd name="connsiteX6" fmla="*/ 1415984 w 1580726"/>
                <a:gd name="connsiteY6" fmla="*/ 1250654 h 1580726"/>
                <a:gd name="connsiteX7" fmla="*/ 1182773 w 1580726"/>
                <a:gd name="connsiteY7" fmla="*/ 1180368 h 1580726"/>
                <a:gd name="connsiteX8" fmla="*/ 931912 w 1580726"/>
                <a:gd name="connsiteY8" fmla="*/ 1325203 h 1580726"/>
                <a:gd name="connsiteX9" fmla="*/ 876176 w 1580726"/>
                <a:gd name="connsiteY9" fmla="*/ 1562312 h 1580726"/>
                <a:gd name="connsiteX10" fmla="*/ 704550 w 1580726"/>
                <a:gd name="connsiteY10" fmla="*/ 1562312 h 1580726"/>
                <a:gd name="connsiteX11" fmla="*/ 648814 w 1580726"/>
                <a:gd name="connsiteY11" fmla="*/ 1325203 h 1580726"/>
                <a:gd name="connsiteX12" fmla="*/ 397953 w 1580726"/>
                <a:gd name="connsiteY12" fmla="*/ 1180368 h 1580726"/>
                <a:gd name="connsiteX13" fmla="*/ 164742 w 1580726"/>
                <a:gd name="connsiteY13" fmla="*/ 1250654 h 1580726"/>
                <a:gd name="connsiteX14" fmla="*/ 78929 w 1580726"/>
                <a:gd name="connsiteY14" fmla="*/ 1102021 h 1580726"/>
                <a:gd name="connsiteX15" fmla="*/ 256403 w 1580726"/>
                <a:gd name="connsiteY15" fmla="*/ 935198 h 1580726"/>
                <a:gd name="connsiteX16" fmla="*/ 256403 w 1580726"/>
                <a:gd name="connsiteY16" fmla="*/ 645528 h 1580726"/>
                <a:gd name="connsiteX17" fmla="*/ 78929 w 1580726"/>
                <a:gd name="connsiteY17" fmla="*/ 478705 h 1580726"/>
                <a:gd name="connsiteX18" fmla="*/ 164742 w 1580726"/>
                <a:gd name="connsiteY18" fmla="*/ 330072 h 1580726"/>
                <a:gd name="connsiteX19" fmla="*/ 397953 w 1580726"/>
                <a:gd name="connsiteY19" fmla="*/ 400358 h 1580726"/>
                <a:gd name="connsiteX20" fmla="*/ 648814 w 1580726"/>
                <a:gd name="connsiteY20" fmla="*/ 255523 h 1580726"/>
                <a:gd name="connsiteX21" fmla="*/ 704550 w 1580726"/>
                <a:gd name="connsiteY21" fmla="*/ 18414 h 1580726"/>
                <a:gd name="connsiteX22" fmla="*/ 876176 w 1580726"/>
                <a:gd name="connsiteY22" fmla="*/ 18414 h 1580726"/>
                <a:gd name="connsiteX23" fmla="*/ 931912 w 1580726"/>
                <a:gd name="connsiteY23" fmla="*/ 255523 h 1580726"/>
                <a:gd name="connsiteX24" fmla="*/ 1182773 w 1580726"/>
                <a:gd name="connsiteY24" fmla="*/ 400358 h 1580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580726" h="1580726">
                  <a:moveTo>
                    <a:pt x="1182773" y="400358"/>
                  </a:moveTo>
                  <a:lnTo>
                    <a:pt x="1415984" y="330072"/>
                  </a:lnTo>
                  <a:lnTo>
                    <a:pt x="1501797" y="478705"/>
                  </a:lnTo>
                  <a:lnTo>
                    <a:pt x="1324323" y="645528"/>
                  </a:lnTo>
                  <a:cubicBezTo>
                    <a:pt x="1350049" y="740371"/>
                    <a:pt x="1350049" y="840355"/>
                    <a:pt x="1324323" y="935198"/>
                  </a:cubicBezTo>
                  <a:lnTo>
                    <a:pt x="1501797" y="1102021"/>
                  </a:lnTo>
                  <a:lnTo>
                    <a:pt x="1415984" y="1250654"/>
                  </a:lnTo>
                  <a:lnTo>
                    <a:pt x="1182773" y="1180368"/>
                  </a:lnTo>
                  <a:cubicBezTo>
                    <a:pt x="1113499" y="1250069"/>
                    <a:pt x="1026911" y="1300061"/>
                    <a:pt x="931912" y="1325203"/>
                  </a:cubicBezTo>
                  <a:lnTo>
                    <a:pt x="876176" y="1562312"/>
                  </a:lnTo>
                  <a:lnTo>
                    <a:pt x="704550" y="1562312"/>
                  </a:lnTo>
                  <a:lnTo>
                    <a:pt x="648814" y="1325203"/>
                  </a:lnTo>
                  <a:cubicBezTo>
                    <a:pt x="553815" y="1300061"/>
                    <a:pt x="467226" y="1250069"/>
                    <a:pt x="397953" y="1180368"/>
                  </a:cubicBezTo>
                  <a:lnTo>
                    <a:pt x="164742" y="1250654"/>
                  </a:lnTo>
                  <a:lnTo>
                    <a:pt x="78929" y="1102021"/>
                  </a:lnTo>
                  <a:lnTo>
                    <a:pt x="256403" y="935198"/>
                  </a:lnTo>
                  <a:cubicBezTo>
                    <a:pt x="230677" y="840355"/>
                    <a:pt x="230677" y="740371"/>
                    <a:pt x="256403" y="645528"/>
                  </a:cubicBezTo>
                  <a:lnTo>
                    <a:pt x="78929" y="478705"/>
                  </a:lnTo>
                  <a:lnTo>
                    <a:pt x="164742" y="330072"/>
                  </a:lnTo>
                  <a:lnTo>
                    <a:pt x="397953" y="400358"/>
                  </a:lnTo>
                  <a:cubicBezTo>
                    <a:pt x="467227" y="330657"/>
                    <a:pt x="553815" y="280665"/>
                    <a:pt x="648814" y="255523"/>
                  </a:cubicBezTo>
                  <a:lnTo>
                    <a:pt x="704550" y="18414"/>
                  </a:lnTo>
                  <a:lnTo>
                    <a:pt x="876176" y="18414"/>
                  </a:lnTo>
                  <a:lnTo>
                    <a:pt x="931912" y="255523"/>
                  </a:lnTo>
                  <a:cubicBezTo>
                    <a:pt x="1026911" y="280665"/>
                    <a:pt x="1113500" y="330657"/>
                    <a:pt x="1182773" y="400358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lIns="428433" tIns="430838" rIns="428433" bIns="430838" spcCol="1270" anchor="ctr"/>
            <a:lstStyle/>
            <a:p>
              <a:pPr algn="ctr" defTabSz="106680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zh-CN" altLang="en-US" sz="2400"/>
            </a:p>
          </p:txBody>
        </p:sp>
        <p:grpSp>
          <p:nvGrpSpPr>
            <p:cNvPr id="34" name="组合 31">
              <a:extLst>
                <a:ext uri="{FF2B5EF4-FFF2-40B4-BE49-F238E27FC236}">
                  <a16:creationId xmlns:a16="http://schemas.microsoft.com/office/drawing/2014/main" id="{75657153-166B-DFB0-1F8C-2F6E59D02B29}"/>
                </a:ext>
              </a:extLst>
            </p:cNvPr>
            <p:cNvGrpSpPr/>
            <p:nvPr/>
          </p:nvGrpSpPr>
          <p:grpSpPr>
            <a:xfrm>
              <a:off x="1742826" y="3749156"/>
              <a:ext cx="382110" cy="381458"/>
              <a:chOff x="2431058" y="2713568"/>
              <a:chExt cx="488901" cy="488067"/>
            </a:xfrm>
            <a:solidFill>
              <a:schemeClr val="bg1"/>
            </a:solidFill>
          </p:grpSpPr>
          <p:sp>
            <p:nvSpPr>
              <p:cNvPr id="35" name="AutoShape 128">
                <a:extLst>
                  <a:ext uri="{FF2B5EF4-FFF2-40B4-BE49-F238E27FC236}">
                    <a16:creationId xmlns:a16="http://schemas.microsoft.com/office/drawing/2014/main" id="{D527821E-BAE9-6CA1-AEED-9E1571A403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31058" y="2713568"/>
                <a:ext cx="488901" cy="488067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4850" y="12150"/>
                    </a:moveTo>
                    <a:cubicBezTo>
                      <a:pt x="13851" y="12150"/>
                      <a:pt x="12926" y="11859"/>
                      <a:pt x="12124" y="11386"/>
                    </a:cubicBezTo>
                    <a:lnTo>
                      <a:pt x="11892" y="11618"/>
                    </a:lnTo>
                    <a:lnTo>
                      <a:pt x="11132" y="12377"/>
                    </a:lnTo>
                    <a:lnTo>
                      <a:pt x="9846" y="13663"/>
                    </a:lnTo>
                    <a:cubicBezTo>
                      <a:pt x="9593" y="13916"/>
                      <a:pt x="9451" y="14260"/>
                      <a:pt x="9451" y="14617"/>
                    </a:cubicBezTo>
                    <a:lnTo>
                      <a:pt x="9451" y="16200"/>
                    </a:lnTo>
                    <a:lnTo>
                      <a:pt x="8101" y="16200"/>
                    </a:lnTo>
                    <a:cubicBezTo>
                      <a:pt x="7356" y="16200"/>
                      <a:pt x="6751" y="16804"/>
                      <a:pt x="6751" y="17549"/>
                    </a:cubicBezTo>
                    <a:lnTo>
                      <a:pt x="6751" y="18900"/>
                    </a:lnTo>
                    <a:lnTo>
                      <a:pt x="5170" y="18900"/>
                    </a:lnTo>
                    <a:cubicBezTo>
                      <a:pt x="4812" y="18900"/>
                      <a:pt x="4469" y="19042"/>
                      <a:pt x="4216" y="19295"/>
                    </a:cubicBezTo>
                    <a:lnTo>
                      <a:pt x="3259" y="20252"/>
                    </a:lnTo>
                    <a:lnTo>
                      <a:pt x="1352" y="20249"/>
                    </a:lnTo>
                    <a:lnTo>
                      <a:pt x="1350" y="18326"/>
                    </a:lnTo>
                    <a:lnTo>
                      <a:pt x="9223" y="10467"/>
                    </a:lnTo>
                    <a:cubicBezTo>
                      <a:pt x="9223" y="10467"/>
                      <a:pt x="9223" y="10467"/>
                      <a:pt x="9224" y="10468"/>
                    </a:cubicBezTo>
                    <a:lnTo>
                      <a:pt x="10215" y="9477"/>
                    </a:lnTo>
                    <a:cubicBezTo>
                      <a:pt x="9741" y="8674"/>
                      <a:pt x="9451" y="7748"/>
                      <a:pt x="9451" y="6750"/>
                    </a:cubicBezTo>
                    <a:cubicBezTo>
                      <a:pt x="9451" y="3767"/>
                      <a:pt x="11869" y="1350"/>
                      <a:pt x="14850" y="1350"/>
                    </a:cubicBezTo>
                    <a:cubicBezTo>
                      <a:pt x="17832" y="1350"/>
                      <a:pt x="20250" y="3767"/>
                      <a:pt x="20250" y="6750"/>
                    </a:cubicBezTo>
                    <a:cubicBezTo>
                      <a:pt x="20250" y="9732"/>
                      <a:pt x="17832" y="12150"/>
                      <a:pt x="14850" y="12150"/>
                    </a:cubicBezTo>
                    <a:moveTo>
                      <a:pt x="14850" y="0"/>
                    </a:moveTo>
                    <a:cubicBezTo>
                      <a:pt x="11123" y="0"/>
                      <a:pt x="8101" y="3022"/>
                      <a:pt x="8101" y="6750"/>
                    </a:cubicBezTo>
                    <a:cubicBezTo>
                      <a:pt x="8101" y="7617"/>
                      <a:pt x="8283" y="8438"/>
                      <a:pt x="8582" y="9199"/>
                    </a:cubicBezTo>
                    <a:lnTo>
                      <a:pt x="383" y="17400"/>
                    </a:lnTo>
                    <a:cubicBezTo>
                      <a:pt x="146" y="17637"/>
                      <a:pt x="0" y="17863"/>
                      <a:pt x="0" y="18225"/>
                    </a:cubicBezTo>
                    <a:lnTo>
                      <a:pt x="0" y="20249"/>
                    </a:lnTo>
                    <a:cubicBezTo>
                      <a:pt x="0" y="20972"/>
                      <a:pt x="626" y="21599"/>
                      <a:pt x="1349" y="21599"/>
                    </a:cubicBezTo>
                    <a:lnTo>
                      <a:pt x="3374" y="21599"/>
                    </a:lnTo>
                    <a:cubicBezTo>
                      <a:pt x="3736" y="21599"/>
                      <a:pt x="3965" y="21455"/>
                      <a:pt x="4202" y="21219"/>
                    </a:cubicBezTo>
                    <a:lnTo>
                      <a:pt x="5170" y="20249"/>
                    </a:lnTo>
                    <a:lnTo>
                      <a:pt x="6751" y="20249"/>
                    </a:lnTo>
                    <a:cubicBezTo>
                      <a:pt x="7496" y="20249"/>
                      <a:pt x="8101" y="19645"/>
                      <a:pt x="8101" y="18900"/>
                    </a:cubicBezTo>
                    <a:lnTo>
                      <a:pt x="8101" y="17549"/>
                    </a:lnTo>
                    <a:lnTo>
                      <a:pt x="9451" y="17549"/>
                    </a:lnTo>
                    <a:cubicBezTo>
                      <a:pt x="10196" y="17549"/>
                      <a:pt x="10801" y="16945"/>
                      <a:pt x="10801" y="16200"/>
                    </a:cubicBezTo>
                    <a:lnTo>
                      <a:pt x="10801" y="14617"/>
                    </a:lnTo>
                    <a:lnTo>
                      <a:pt x="12400" y="13018"/>
                    </a:lnTo>
                    <a:cubicBezTo>
                      <a:pt x="13162" y="13317"/>
                      <a:pt x="13982" y="13500"/>
                      <a:pt x="14850" y="13500"/>
                    </a:cubicBezTo>
                    <a:cubicBezTo>
                      <a:pt x="18577" y="13500"/>
                      <a:pt x="21599" y="10477"/>
                      <a:pt x="21599" y="6750"/>
                    </a:cubicBezTo>
                    <a:cubicBezTo>
                      <a:pt x="21599" y="3022"/>
                      <a:pt x="18577" y="0"/>
                      <a:pt x="14850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50800" tIns="50800" rIns="50800" bIns="50800" anchor="ctr"/>
              <a:lstStyle/>
              <a:p>
                <a:pPr defTabSz="609585">
                  <a:defRPr/>
                </a:pPr>
                <a:endParaRPr lang="en-US" sz="40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</p:txBody>
          </p:sp>
          <p:sp>
            <p:nvSpPr>
              <p:cNvPr id="36" name="AutoShape 129">
                <a:extLst>
                  <a:ext uri="{FF2B5EF4-FFF2-40B4-BE49-F238E27FC236}">
                    <a16:creationId xmlns:a16="http://schemas.microsoft.com/office/drawing/2014/main" id="{30AB0657-1317-37CE-A7ED-F93D51E4BF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6412" y="2774472"/>
                <a:ext cx="121808" cy="121808"/>
              </a:xfrm>
              <a:custGeom>
                <a:avLst/>
                <a:gdLst>
                  <a:gd name="T0" fmla="*/ 10800 w 21600"/>
                  <a:gd name="T1" fmla="+- 0 10800 134"/>
                  <a:gd name="T2" fmla="*/ 10800 h 21333"/>
                  <a:gd name="T3" fmla="*/ 10800 w 21600"/>
                  <a:gd name="T4" fmla="+- 0 10800 134"/>
                  <a:gd name="T5" fmla="*/ 10800 h 21333"/>
                  <a:gd name="T6" fmla="*/ 10800 w 21600"/>
                  <a:gd name="T7" fmla="+- 0 10800 134"/>
                  <a:gd name="T8" fmla="*/ 10800 h 21333"/>
                  <a:gd name="T9" fmla="*/ 10800 w 21600"/>
                  <a:gd name="T10" fmla="+- 0 10800 134"/>
                  <a:gd name="T11" fmla="*/ 10800 h 21333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21600" h="21333">
                    <a:moveTo>
                      <a:pt x="13008" y="18684"/>
                    </a:moveTo>
                    <a:cubicBezTo>
                      <a:pt x="9017" y="15850"/>
                      <a:pt x="5542" y="12415"/>
                      <a:pt x="2694" y="8570"/>
                    </a:cubicBezTo>
                    <a:cubicBezTo>
                      <a:pt x="3736" y="5628"/>
                      <a:pt x="5693" y="3697"/>
                      <a:pt x="8585" y="2647"/>
                    </a:cubicBezTo>
                    <a:cubicBezTo>
                      <a:pt x="12578" y="5489"/>
                      <a:pt x="16048" y="8911"/>
                      <a:pt x="18889" y="12809"/>
                    </a:cubicBezTo>
                    <a:cubicBezTo>
                      <a:pt x="17836" y="15730"/>
                      <a:pt x="15883" y="17647"/>
                      <a:pt x="13008" y="18684"/>
                    </a:cubicBezTo>
                    <a:moveTo>
                      <a:pt x="21110" y="11295"/>
                    </a:moveTo>
                    <a:cubicBezTo>
                      <a:pt x="18081" y="7130"/>
                      <a:pt x="14396" y="3496"/>
                      <a:pt x="10161" y="484"/>
                    </a:cubicBezTo>
                    <a:cubicBezTo>
                      <a:pt x="9468" y="-8"/>
                      <a:pt x="8579" y="-134"/>
                      <a:pt x="7778" y="145"/>
                    </a:cubicBezTo>
                    <a:cubicBezTo>
                      <a:pt x="4027" y="1450"/>
                      <a:pt x="1463" y="3983"/>
                      <a:pt x="145" y="7687"/>
                    </a:cubicBezTo>
                    <a:cubicBezTo>
                      <a:pt x="46" y="7962"/>
                      <a:pt x="0" y="8252"/>
                      <a:pt x="0" y="8537"/>
                    </a:cubicBezTo>
                    <a:cubicBezTo>
                      <a:pt x="0" y="9071"/>
                      <a:pt x="167" y="9596"/>
                      <a:pt x="487" y="10041"/>
                    </a:cubicBezTo>
                    <a:cubicBezTo>
                      <a:pt x="3525" y="14213"/>
                      <a:pt x="7211" y="17850"/>
                      <a:pt x="11431" y="20850"/>
                    </a:cubicBezTo>
                    <a:cubicBezTo>
                      <a:pt x="12122" y="21338"/>
                      <a:pt x="13010" y="21466"/>
                      <a:pt x="13812" y="21188"/>
                    </a:cubicBezTo>
                    <a:cubicBezTo>
                      <a:pt x="17563" y="19893"/>
                      <a:pt x="20133" y="17356"/>
                      <a:pt x="21451" y="13647"/>
                    </a:cubicBezTo>
                    <a:cubicBezTo>
                      <a:pt x="21551" y="13372"/>
                      <a:pt x="21600" y="13081"/>
                      <a:pt x="21600" y="12796"/>
                    </a:cubicBezTo>
                    <a:cubicBezTo>
                      <a:pt x="21600" y="12265"/>
                      <a:pt x="21429" y="11740"/>
                      <a:pt x="21110" y="11295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50800" tIns="50800" rIns="50800" bIns="50800" anchor="ctr"/>
              <a:lstStyle/>
              <a:p>
                <a:pPr defTabSz="609585">
                  <a:defRPr/>
                </a:pPr>
                <a:endParaRPr lang="en-US" sz="40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</p:txBody>
          </p:sp>
        </p:grpSp>
      </p:grpSp>
      <p:grpSp>
        <p:nvGrpSpPr>
          <p:cNvPr id="37" name="组合 34">
            <a:extLst>
              <a:ext uri="{FF2B5EF4-FFF2-40B4-BE49-F238E27FC236}">
                <a16:creationId xmlns:a16="http://schemas.microsoft.com/office/drawing/2014/main" id="{BC4405DA-3694-12A9-EA6E-DA3614EB2220}"/>
              </a:ext>
            </a:extLst>
          </p:cNvPr>
          <p:cNvGrpSpPr>
            <a:grpSpLocks/>
          </p:cNvGrpSpPr>
          <p:nvPr/>
        </p:nvGrpSpPr>
        <p:grpSpPr bwMode="auto">
          <a:xfrm>
            <a:off x="3919673" y="2764740"/>
            <a:ext cx="687387" cy="685800"/>
            <a:chOff x="6542610" y="2288656"/>
            <a:chExt cx="686370" cy="686370"/>
          </a:xfrm>
        </p:grpSpPr>
        <p:grpSp>
          <p:nvGrpSpPr>
            <p:cNvPr id="38" name="组合 35">
              <a:extLst>
                <a:ext uri="{FF2B5EF4-FFF2-40B4-BE49-F238E27FC236}">
                  <a16:creationId xmlns:a16="http://schemas.microsoft.com/office/drawing/2014/main" id="{2289B62A-6554-8230-7208-D23749EC0AEB}"/>
                </a:ext>
              </a:extLst>
            </p:cNvPr>
            <p:cNvGrpSpPr/>
            <p:nvPr/>
          </p:nvGrpSpPr>
          <p:grpSpPr>
            <a:xfrm>
              <a:off x="6742667" y="2440786"/>
              <a:ext cx="286257" cy="382110"/>
              <a:chOff x="2491961" y="3689703"/>
              <a:chExt cx="366259" cy="488901"/>
            </a:xfrm>
            <a:solidFill>
              <a:srgbClr val="70C9C4"/>
            </a:solidFill>
          </p:grpSpPr>
          <p:sp>
            <p:nvSpPr>
              <p:cNvPr id="40" name="AutoShape 115">
                <a:extLst>
                  <a:ext uri="{FF2B5EF4-FFF2-40B4-BE49-F238E27FC236}">
                    <a16:creationId xmlns:a16="http://schemas.microsoft.com/office/drawing/2014/main" id="{07C416A2-707E-E565-7E54-22C4F04754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91961" y="3689703"/>
                <a:ext cx="366259" cy="488901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9800" y="12825"/>
                    </a:moveTo>
                    <a:lnTo>
                      <a:pt x="19800" y="13500"/>
                    </a:lnTo>
                    <a:lnTo>
                      <a:pt x="19800" y="14850"/>
                    </a:lnTo>
                    <a:lnTo>
                      <a:pt x="19800" y="15525"/>
                    </a:lnTo>
                    <a:cubicBezTo>
                      <a:pt x="19800" y="18129"/>
                      <a:pt x="16972" y="20249"/>
                      <a:pt x="13499" y="20249"/>
                    </a:cubicBezTo>
                    <a:lnTo>
                      <a:pt x="8099" y="20249"/>
                    </a:lnTo>
                    <a:cubicBezTo>
                      <a:pt x="4627" y="20249"/>
                      <a:pt x="1800" y="18129"/>
                      <a:pt x="1800" y="15525"/>
                    </a:cubicBezTo>
                    <a:lnTo>
                      <a:pt x="1800" y="14850"/>
                    </a:lnTo>
                    <a:lnTo>
                      <a:pt x="1800" y="13500"/>
                    </a:lnTo>
                    <a:lnTo>
                      <a:pt x="1800" y="12825"/>
                    </a:lnTo>
                    <a:lnTo>
                      <a:pt x="1800" y="10800"/>
                    </a:lnTo>
                    <a:cubicBezTo>
                      <a:pt x="1800" y="10427"/>
                      <a:pt x="2203" y="10124"/>
                      <a:pt x="2699" y="10124"/>
                    </a:cubicBezTo>
                    <a:lnTo>
                      <a:pt x="4499" y="10124"/>
                    </a:lnTo>
                    <a:lnTo>
                      <a:pt x="17100" y="10124"/>
                    </a:lnTo>
                    <a:lnTo>
                      <a:pt x="18899" y="10124"/>
                    </a:lnTo>
                    <a:cubicBezTo>
                      <a:pt x="19396" y="10124"/>
                      <a:pt x="19800" y="10427"/>
                      <a:pt x="19800" y="10800"/>
                    </a:cubicBezTo>
                    <a:cubicBezTo>
                      <a:pt x="19800" y="10800"/>
                      <a:pt x="19800" y="12825"/>
                      <a:pt x="19800" y="12825"/>
                    </a:cubicBezTo>
                    <a:close/>
                    <a:moveTo>
                      <a:pt x="14400" y="6075"/>
                    </a:moveTo>
                    <a:lnTo>
                      <a:pt x="14400" y="6076"/>
                    </a:lnTo>
                    <a:lnTo>
                      <a:pt x="14400" y="8774"/>
                    </a:lnTo>
                    <a:lnTo>
                      <a:pt x="7200" y="8774"/>
                    </a:lnTo>
                    <a:lnTo>
                      <a:pt x="7200" y="6076"/>
                    </a:lnTo>
                    <a:lnTo>
                      <a:pt x="7200" y="6075"/>
                    </a:lnTo>
                    <a:cubicBezTo>
                      <a:pt x="7200" y="4583"/>
                      <a:pt x="8811" y="3375"/>
                      <a:pt x="10800" y="3375"/>
                    </a:cubicBezTo>
                    <a:cubicBezTo>
                      <a:pt x="12788" y="3375"/>
                      <a:pt x="14400" y="4583"/>
                      <a:pt x="14400" y="6075"/>
                    </a:cubicBezTo>
                    <a:moveTo>
                      <a:pt x="4499" y="6075"/>
                    </a:moveTo>
                    <a:cubicBezTo>
                      <a:pt x="4499" y="3465"/>
                      <a:pt x="7320" y="1350"/>
                      <a:pt x="10800" y="1350"/>
                    </a:cubicBezTo>
                    <a:cubicBezTo>
                      <a:pt x="14279" y="1350"/>
                      <a:pt x="17100" y="3465"/>
                      <a:pt x="17100" y="6075"/>
                    </a:cubicBezTo>
                    <a:lnTo>
                      <a:pt x="17100" y="8774"/>
                    </a:lnTo>
                    <a:lnTo>
                      <a:pt x="15299" y="8774"/>
                    </a:lnTo>
                    <a:lnTo>
                      <a:pt x="15299" y="6076"/>
                    </a:lnTo>
                    <a:cubicBezTo>
                      <a:pt x="15299" y="4212"/>
                      <a:pt x="13285" y="2701"/>
                      <a:pt x="10800" y="2701"/>
                    </a:cubicBezTo>
                    <a:cubicBezTo>
                      <a:pt x="8314" y="2701"/>
                      <a:pt x="6299" y="4212"/>
                      <a:pt x="6299" y="6076"/>
                    </a:cubicBezTo>
                    <a:lnTo>
                      <a:pt x="6299" y="8774"/>
                    </a:lnTo>
                    <a:lnTo>
                      <a:pt x="4499" y="8774"/>
                    </a:lnTo>
                    <a:cubicBezTo>
                      <a:pt x="4499" y="8774"/>
                      <a:pt x="4499" y="6075"/>
                      <a:pt x="4499" y="6075"/>
                    </a:cubicBezTo>
                    <a:close/>
                    <a:moveTo>
                      <a:pt x="18899" y="8774"/>
                    </a:moveTo>
                    <a:lnTo>
                      <a:pt x="18899" y="6075"/>
                    </a:lnTo>
                    <a:cubicBezTo>
                      <a:pt x="18899" y="2719"/>
                      <a:pt x="15274" y="0"/>
                      <a:pt x="10800" y="0"/>
                    </a:cubicBezTo>
                    <a:cubicBezTo>
                      <a:pt x="6325" y="0"/>
                      <a:pt x="2699" y="2719"/>
                      <a:pt x="2699" y="6075"/>
                    </a:cubicBezTo>
                    <a:lnTo>
                      <a:pt x="2699" y="8774"/>
                    </a:lnTo>
                    <a:cubicBezTo>
                      <a:pt x="1208" y="8774"/>
                      <a:pt x="0" y="9681"/>
                      <a:pt x="0" y="10800"/>
                    </a:cubicBezTo>
                    <a:lnTo>
                      <a:pt x="0" y="12825"/>
                    </a:lnTo>
                    <a:lnTo>
                      <a:pt x="0" y="13500"/>
                    </a:lnTo>
                    <a:lnTo>
                      <a:pt x="0" y="14850"/>
                    </a:lnTo>
                    <a:lnTo>
                      <a:pt x="0" y="15525"/>
                    </a:lnTo>
                    <a:cubicBezTo>
                      <a:pt x="0" y="18880"/>
                      <a:pt x="3625" y="21599"/>
                      <a:pt x="8099" y="21599"/>
                    </a:cubicBezTo>
                    <a:lnTo>
                      <a:pt x="13499" y="21599"/>
                    </a:lnTo>
                    <a:cubicBezTo>
                      <a:pt x="17974" y="21599"/>
                      <a:pt x="21600" y="18880"/>
                      <a:pt x="21600" y="15525"/>
                    </a:cubicBezTo>
                    <a:lnTo>
                      <a:pt x="21600" y="14850"/>
                    </a:lnTo>
                    <a:lnTo>
                      <a:pt x="21600" y="13500"/>
                    </a:lnTo>
                    <a:lnTo>
                      <a:pt x="21600" y="12825"/>
                    </a:lnTo>
                    <a:lnTo>
                      <a:pt x="21600" y="10800"/>
                    </a:lnTo>
                    <a:cubicBezTo>
                      <a:pt x="21600" y="9681"/>
                      <a:pt x="20391" y="8774"/>
                      <a:pt x="18899" y="8774"/>
                    </a:cubicBezTo>
                  </a:path>
                </a:pathLst>
              </a:custGeom>
              <a:solidFill>
                <a:schemeClr val="accent3">
                  <a:lumMod val="50000"/>
                </a:schemeClr>
              </a:solidFill>
              <a:ln w="12700" cap="flat" cmpd="sng">
                <a:solidFill>
                  <a:srgbClr val="E44860"/>
                </a:solidFill>
                <a:prstDash val="solid"/>
                <a:miter lim="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50800" tIns="50800" rIns="50800" bIns="50800" anchor="ctr"/>
              <a:lstStyle/>
              <a:p>
                <a:pPr defTabSz="609585">
                  <a:defRPr/>
                </a:pPr>
                <a:endParaRPr lang="en-US" sz="40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</p:txBody>
          </p:sp>
          <p:sp>
            <p:nvSpPr>
              <p:cNvPr id="41" name="AutoShape 116">
                <a:extLst>
                  <a:ext uri="{FF2B5EF4-FFF2-40B4-BE49-F238E27FC236}">
                    <a16:creationId xmlns:a16="http://schemas.microsoft.com/office/drawing/2014/main" id="{4FF32730-54D9-9258-6795-0F1663C7C1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4639" y="3980040"/>
                <a:ext cx="60904" cy="91773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0800" y="0"/>
                    </a:moveTo>
                    <a:cubicBezTo>
                      <a:pt x="4838" y="0"/>
                      <a:pt x="0" y="3226"/>
                      <a:pt x="0" y="7201"/>
                    </a:cubicBezTo>
                    <a:cubicBezTo>
                      <a:pt x="0" y="9390"/>
                      <a:pt x="1798" y="13537"/>
                      <a:pt x="3601" y="16821"/>
                    </a:cubicBezTo>
                    <a:cubicBezTo>
                      <a:pt x="5070" y="19493"/>
                      <a:pt x="6916" y="21600"/>
                      <a:pt x="10800" y="21600"/>
                    </a:cubicBezTo>
                    <a:cubicBezTo>
                      <a:pt x="15016" y="21600"/>
                      <a:pt x="16529" y="19514"/>
                      <a:pt x="18003" y="16858"/>
                    </a:cubicBezTo>
                    <a:cubicBezTo>
                      <a:pt x="19828" y="13567"/>
                      <a:pt x="21600" y="9397"/>
                      <a:pt x="21600" y="7201"/>
                    </a:cubicBezTo>
                    <a:cubicBezTo>
                      <a:pt x="21600" y="3226"/>
                      <a:pt x="16761" y="0"/>
                      <a:pt x="10800" y="0"/>
                    </a:cubicBezTo>
                  </a:path>
                </a:pathLst>
              </a:custGeom>
              <a:solidFill>
                <a:schemeClr val="accent3">
                  <a:lumMod val="50000"/>
                </a:schemeClr>
              </a:solidFill>
              <a:ln w="12700" cap="flat" cmpd="sng">
                <a:solidFill>
                  <a:srgbClr val="E44860"/>
                </a:solidFill>
                <a:prstDash val="solid"/>
                <a:miter lim="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50800" tIns="50800" rIns="50800" bIns="50800" anchor="ctr"/>
              <a:lstStyle/>
              <a:p>
                <a:pPr defTabSz="609585">
                  <a:defRPr/>
                </a:pPr>
                <a:endParaRPr lang="en-US" sz="40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</p:txBody>
          </p:sp>
        </p:grpSp>
        <p:sp>
          <p:nvSpPr>
            <p:cNvPr id="39" name="椭圆 36">
              <a:extLst>
                <a:ext uri="{FF2B5EF4-FFF2-40B4-BE49-F238E27FC236}">
                  <a16:creationId xmlns:a16="http://schemas.microsoft.com/office/drawing/2014/main" id="{4EA062CB-C498-966D-ECD3-ACC91366B38A}"/>
                </a:ext>
              </a:extLst>
            </p:cNvPr>
            <p:cNvSpPr/>
            <p:nvPr/>
          </p:nvSpPr>
          <p:spPr>
            <a:xfrm>
              <a:off x="6542610" y="2288656"/>
              <a:ext cx="686370" cy="686370"/>
            </a:xfrm>
            <a:prstGeom prst="ellipse">
              <a:avLst/>
            </a:prstGeom>
            <a:noFill/>
            <a:ln>
              <a:solidFill>
                <a:srgbClr val="E448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</p:grpSp>
      <p:grpSp>
        <p:nvGrpSpPr>
          <p:cNvPr id="42" name="组合 39">
            <a:extLst>
              <a:ext uri="{FF2B5EF4-FFF2-40B4-BE49-F238E27FC236}">
                <a16:creationId xmlns:a16="http://schemas.microsoft.com/office/drawing/2014/main" id="{7AB37184-4A71-1E50-B534-E28454A67B2D}"/>
              </a:ext>
            </a:extLst>
          </p:cNvPr>
          <p:cNvGrpSpPr>
            <a:grpSpLocks/>
          </p:cNvGrpSpPr>
          <p:nvPr/>
        </p:nvGrpSpPr>
        <p:grpSpPr bwMode="auto">
          <a:xfrm>
            <a:off x="3935760" y="4086481"/>
            <a:ext cx="687387" cy="685800"/>
            <a:chOff x="5737040" y="3244187"/>
            <a:chExt cx="686370" cy="686370"/>
          </a:xfrm>
        </p:grpSpPr>
        <p:grpSp>
          <p:nvGrpSpPr>
            <p:cNvPr id="43" name="组合 40">
              <a:extLst>
                <a:ext uri="{FF2B5EF4-FFF2-40B4-BE49-F238E27FC236}">
                  <a16:creationId xmlns:a16="http://schemas.microsoft.com/office/drawing/2014/main" id="{0D361CDE-6EBA-FBC1-40F0-5790A6236821}"/>
                </a:ext>
              </a:extLst>
            </p:cNvPr>
            <p:cNvGrpSpPr/>
            <p:nvPr/>
          </p:nvGrpSpPr>
          <p:grpSpPr>
            <a:xfrm>
              <a:off x="5889170" y="3396643"/>
              <a:ext cx="382110" cy="381458"/>
              <a:chOff x="2431058" y="2713568"/>
              <a:chExt cx="488901" cy="488067"/>
            </a:xfrm>
            <a:solidFill>
              <a:srgbClr val="70C9C4"/>
            </a:solidFill>
          </p:grpSpPr>
          <p:sp>
            <p:nvSpPr>
              <p:cNvPr id="45" name="AutoShape 128">
                <a:extLst>
                  <a:ext uri="{FF2B5EF4-FFF2-40B4-BE49-F238E27FC236}">
                    <a16:creationId xmlns:a16="http://schemas.microsoft.com/office/drawing/2014/main" id="{F83F18C9-BAF0-9D9F-C2CE-0AEE800A86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31058" y="2713568"/>
                <a:ext cx="488901" cy="488067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4850" y="12150"/>
                    </a:moveTo>
                    <a:cubicBezTo>
                      <a:pt x="13851" y="12150"/>
                      <a:pt x="12926" y="11859"/>
                      <a:pt x="12124" y="11386"/>
                    </a:cubicBezTo>
                    <a:lnTo>
                      <a:pt x="11892" y="11618"/>
                    </a:lnTo>
                    <a:lnTo>
                      <a:pt x="11132" y="12377"/>
                    </a:lnTo>
                    <a:lnTo>
                      <a:pt x="9846" y="13663"/>
                    </a:lnTo>
                    <a:cubicBezTo>
                      <a:pt x="9593" y="13916"/>
                      <a:pt x="9451" y="14260"/>
                      <a:pt x="9451" y="14617"/>
                    </a:cubicBezTo>
                    <a:lnTo>
                      <a:pt x="9451" y="16200"/>
                    </a:lnTo>
                    <a:lnTo>
                      <a:pt x="8101" y="16200"/>
                    </a:lnTo>
                    <a:cubicBezTo>
                      <a:pt x="7356" y="16200"/>
                      <a:pt x="6751" y="16804"/>
                      <a:pt x="6751" y="17549"/>
                    </a:cubicBezTo>
                    <a:lnTo>
                      <a:pt x="6751" y="18900"/>
                    </a:lnTo>
                    <a:lnTo>
                      <a:pt x="5170" y="18900"/>
                    </a:lnTo>
                    <a:cubicBezTo>
                      <a:pt x="4812" y="18900"/>
                      <a:pt x="4469" y="19042"/>
                      <a:pt x="4216" y="19295"/>
                    </a:cubicBezTo>
                    <a:lnTo>
                      <a:pt x="3259" y="20252"/>
                    </a:lnTo>
                    <a:lnTo>
                      <a:pt x="1352" y="20249"/>
                    </a:lnTo>
                    <a:lnTo>
                      <a:pt x="1350" y="18326"/>
                    </a:lnTo>
                    <a:lnTo>
                      <a:pt x="9223" y="10467"/>
                    </a:lnTo>
                    <a:cubicBezTo>
                      <a:pt x="9223" y="10467"/>
                      <a:pt x="9223" y="10467"/>
                      <a:pt x="9224" y="10468"/>
                    </a:cubicBezTo>
                    <a:lnTo>
                      <a:pt x="10215" y="9477"/>
                    </a:lnTo>
                    <a:cubicBezTo>
                      <a:pt x="9741" y="8674"/>
                      <a:pt x="9451" y="7748"/>
                      <a:pt x="9451" y="6750"/>
                    </a:cubicBezTo>
                    <a:cubicBezTo>
                      <a:pt x="9451" y="3767"/>
                      <a:pt x="11869" y="1350"/>
                      <a:pt x="14850" y="1350"/>
                    </a:cubicBezTo>
                    <a:cubicBezTo>
                      <a:pt x="17832" y="1350"/>
                      <a:pt x="20250" y="3767"/>
                      <a:pt x="20250" y="6750"/>
                    </a:cubicBezTo>
                    <a:cubicBezTo>
                      <a:pt x="20250" y="9732"/>
                      <a:pt x="17832" y="12150"/>
                      <a:pt x="14850" y="12150"/>
                    </a:cubicBezTo>
                    <a:moveTo>
                      <a:pt x="14850" y="0"/>
                    </a:moveTo>
                    <a:cubicBezTo>
                      <a:pt x="11123" y="0"/>
                      <a:pt x="8101" y="3022"/>
                      <a:pt x="8101" y="6750"/>
                    </a:cubicBezTo>
                    <a:cubicBezTo>
                      <a:pt x="8101" y="7617"/>
                      <a:pt x="8283" y="8438"/>
                      <a:pt x="8582" y="9199"/>
                    </a:cubicBezTo>
                    <a:lnTo>
                      <a:pt x="383" y="17400"/>
                    </a:lnTo>
                    <a:cubicBezTo>
                      <a:pt x="146" y="17637"/>
                      <a:pt x="0" y="17863"/>
                      <a:pt x="0" y="18225"/>
                    </a:cubicBezTo>
                    <a:lnTo>
                      <a:pt x="0" y="20249"/>
                    </a:lnTo>
                    <a:cubicBezTo>
                      <a:pt x="0" y="20972"/>
                      <a:pt x="626" y="21599"/>
                      <a:pt x="1349" y="21599"/>
                    </a:cubicBezTo>
                    <a:lnTo>
                      <a:pt x="3374" y="21599"/>
                    </a:lnTo>
                    <a:cubicBezTo>
                      <a:pt x="3736" y="21599"/>
                      <a:pt x="3965" y="21455"/>
                      <a:pt x="4202" y="21219"/>
                    </a:cubicBezTo>
                    <a:lnTo>
                      <a:pt x="5170" y="20249"/>
                    </a:lnTo>
                    <a:lnTo>
                      <a:pt x="6751" y="20249"/>
                    </a:lnTo>
                    <a:cubicBezTo>
                      <a:pt x="7496" y="20249"/>
                      <a:pt x="8101" y="19645"/>
                      <a:pt x="8101" y="18900"/>
                    </a:cubicBezTo>
                    <a:lnTo>
                      <a:pt x="8101" y="17549"/>
                    </a:lnTo>
                    <a:lnTo>
                      <a:pt x="9451" y="17549"/>
                    </a:lnTo>
                    <a:cubicBezTo>
                      <a:pt x="10196" y="17549"/>
                      <a:pt x="10801" y="16945"/>
                      <a:pt x="10801" y="16200"/>
                    </a:cubicBezTo>
                    <a:lnTo>
                      <a:pt x="10801" y="14617"/>
                    </a:lnTo>
                    <a:lnTo>
                      <a:pt x="12400" y="13018"/>
                    </a:lnTo>
                    <a:cubicBezTo>
                      <a:pt x="13162" y="13317"/>
                      <a:pt x="13982" y="13500"/>
                      <a:pt x="14850" y="13500"/>
                    </a:cubicBezTo>
                    <a:cubicBezTo>
                      <a:pt x="18577" y="13500"/>
                      <a:pt x="21599" y="10477"/>
                      <a:pt x="21599" y="6750"/>
                    </a:cubicBezTo>
                    <a:cubicBezTo>
                      <a:pt x="21599" y="3022"/>
                      <a:pt x="18577" y="0"/>
                      <a:pt x="14850" y="0"/>
                    </a:cubicBezTo>
                  </a:path>
                </a:pathLst>
              </a:custGeom>
              <a:solidFill>
                <a:schemeClr val="accent3">
                  <a:lumMod val="50000"/>
                </a:schemeClr>
              </a:solidFill>
              <a:ln w="12700" cap="flat" cmpd="sng">
                <a:solidFill>
                  <a:srgbClr val="2A8FBD"/>
                </a:solidFill>
                <a:prstDash val="solid"/>
                <a:miter lim="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50800" tIns="50800" rIns="50800" bIns="50800" anchor="ctr"/>
              <a:lstStyle/>
              <a:p>
                <a:pPr defTabSz="609585">
                  <a:defRPr/>
                </a:pPr>
                <a:endParaRPr lang="en-US" sz="40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</p:txBody>
          </p:sp>
          <p:sp>
            <p:nvSpPr>
              <p:cNvPr id="46" name="AutoShape 129">
                <a:extLst>
                  <a:ext uri="{FF2B5EF4-FFF2-40B4-BE49-F238E27FC236}">
                    <a16:creationId xmlns:a16="http://schemas.microsoft.com/office/drawing/2014/main" id="{8A26253B-A105-0C5D-1282-217839846E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6412" y="2774472"/>
                <a:ext cx="121808" cy="121808"/>
              </a:xfrm>
              <a:custGeom>
                <a:avLst/>
                <a:gdLst>
                  <a:gd name="T0" fmla="*/ 10800 w 21600"/>
                  <a:gd name="T1" fmla="+- 0 10800 134"/>
                  <a:gd name="T2" fmla="*/ 10800 h 21333"/>
                  <a:gd name="T3" fmla="*/ 10800 w 21600"/>
                  <a:gd name="T4" fmla="+- 0 10800 134"/>
                  <a:gd name="T5" fmla="*/ 10800 h 21333"/>
                  <a:gd name="T6" fmla="*/ 10800 w 21600"/>
                  <a:gd name="T7" fmla="+- 0 10800 134"/>
                  <a:gd name="T8" fmla="*/ 10800 h 21333"/>
                  <a:gd name="T9" fmla="*/ 10800 w 21600"/>
                  <a:gd name="T10" fmla="+- 0 10800 134"/>
                  <a:gd name="T11" fmla="*/ 10800 h 21333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21600" h="21333">
                    <a:moveTo>
                      <a:pt x="13008" y="18684"/>
                    </a:moveTo>
                    <a:cubicBezTo>
                      <a:pt x="9017" y="15850"/>
                      <a:pt x="5542" y="12415"/>
                      <a:pt x="2694" y="8570"/>
                    </a:cubicBezTo>
                    <a:cubicBezTo>
                      <a:pt x="3736" y="5628"/>
                      <a:pt x="5693" y="3697"/>
                      <a:pt x="8585" y="2647"/>
                    </a:cubicBezTo>
                    <a:cubicBezTo>
                      <a:pt x="12578" y="5489"/>
                      <a:pt x="16048" y="8911"/>
                      <a:pt x="18889" y="12809"/>
                    </a:cubicBezTo>
                    <a:cubicBezTo>
                      <a:pt x="17836" y="15730"/>
                      <a:pt x="15883" y="17647"/>
                      <a:pt x="13008" y="18684"/>
                    </a:cubicBezTo>
                    <a:moveTo>
                      <a:pt x="21110" y="11295"/>
                    </a:moveTo>
                    <a:cubicBezTo>
                      <a:pt x="18081" y="7130"/>
                      <a:pt x="14396" y="3496"/>
                      <a:pt x="10161" y="484"/>
                    </a:cubicBezTo>
                    <a:cubicBezTo>
                      <a:pt x="9468" y="-8"/>
                      <a:pt x="8579" y="-134"/>
                      <a:pt x="7778" y="145"/>
                    </a:cubicBezTo>
                    <a:cubicBezTo>
                      <a:pt x="4027" y="1450"/>
                      <a:pt x="1463" y="3983"/>
                      <a:pt x="145" y="7687"/>
                    </a:cubicBezTo>
                    <a:cubicBezTo>
                      <a:pt x="46" y="7962"/>
                      <a:pt x="0" y="8252"/>
                      <a:pt x="0" y="8537"/>
                    </a:cubicBezTo>
                    <a:cubicBezTo>
                      <a:pt x="0" y="9071"/>
                      <a:pt x="167" y="9596"/>
                      <a:pt x="487" y="10041"/>
                    </a:cubicBezTo>
                    <a:cubicBezTo>
                      <a:pt x="3525" y="14213"/>
                      <a:pt x="7211" y="17850"/>
                      <a:pt x="11431" y="20850"/>
                    </a:cubicBezTo>
                    <a:cubicBezTo>
                      <a:pt x="12122" y="21338"/>
                      <a:pt x="13010" y="21466"/>
                      <a:pt x="13812" y="21188"/>
                    </a:cubicBezTo>
                    <a:cubicBezTo>
                      <a:pt x="17563" y="19893"/>
                      <a:pt x="20133" y="17356"/>
                      <a:pt x="21451" y="13647"/>
                    </a:cubicBezTo>
                    <a:cubicBezTo>
                      <a:pt x="21551" y="13372"/>
                      <a:pt x="21600" y="13081"/>
                      <a:pt x="21600" y="12796"/>
                    </a:cubicBezTo>
                    <a:cubicBezTo>
                      <a:pt x="21600" y="12265"/>
                      <a:pt x="21429" y="11740"/>
                      <a:pt x="21110" y="11295"/>
                    </a:cubicBezTo>
                  </a:path>
                </a:pathLst>
              </a:custGeom>
              <a:grpFill/>
              <a:ln w="12700" cap="flat" cmpd="sng">
                <a:solidFill>
                  <a:srgbClr val="2A8FBD"/>
                </a:solidFill>
                <a:prstDash val="solid"/>
                <a:miter lim="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50800" tIns="50800" rIns="50800" bIns="50800" anchor="ctr"/>
              <a:lstStyle/>
              <a:p>
                <a:pPr defTabSz="609585">
                  <a:defRPr/>
                </a:pPr>
                <a:endParaRPr lang="en-US" sz="40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</p:txBody>
          </p:sp>
        </p:grpSp>
        <p:sp>
          <p:nvSpPr>
            <p:cNvPr id="44" name="椭圆 41">
              <a:extLst>
                <a:ext uri="{FF2B5EF4-FFF2-40B4-BE49-F238E27FC236}">
                  <a16:creationId xmlns:a16="http://schemas.microsoft.com/office/drawing/2014/main" id="{3F7276C1-DBDC-C3F0-B53C-5246F88AEE48}"/>
                </a:ext>
              </a:extLst>
            </p:cNvPr>
            <p:cNvSpPr/>
            <p:nvPr/>
          </p:nvSpPr>
          <p:spPr>
            <a:xfrm>
              <a:off x="5737040" y="3244187"/>
              <a:ext cx="686370" cy="686370"/>
            </a:xfrm>
            <a:prstGeom prst="ellipse">
              <a:avLst/>
            </a:prstGeom>
            <a:noFill/>
            <a:ln>
              <a:solidFill>
                <a:srgbClr val="2A8F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</p:grpSp>
      <p:grpSp>
        <p:nvGrpSpPr>
          <p:cNvPr id="47" name="组合 44">
            <a:extLst>
              <a:ext uri="{FF2B5EF4-FFF2-40B4-BE49-F238E27FC236}">
                <a16:creationId xmlns:a16="http://schemas.microsoft.com/office/drawing/2014/main" id="{C1B91CD9-30F5-AC9D-FB82-AB77F6190F68}"/>
              </a:ext>
            </a:extLst>
          </p:cNvPr>
          <p:cNvGrpSpPr>
            <a:grpSpLocks/>
          </p:cNvGrpSpPr>
          <p:nvPr/>
        </p:nvGrpSpPr>
        <p:grpSpPr bwMode="auto">
          <a:xfrm>
            <a:off x="3935760" y="5479504"/>
            <a:ext cx="687387" cy="685800"/>
            <a:chOff x="6099905" y="4185742"/>
            <a:chExt cx="686370" cy="686370"/>
          </a:xfrm>
        </p:grpSpPr>
        <p:grpSp>
          <p:nvGrpSpPr>
            <p:cNvPr id="48" name="组合 45">
              <a:extLst>
                <a:ext uri="{FF2B5EF4-FFF2-40B4-BE49-F238E27FC236}">
                  <a16:creationId xmlns:a16="http://schemas.microsoft.com/office/drawing/2014/main" id="{3A3F4223-6BB4-5B6E-190C-D73C3326649A}"/>
                </a:ext>
              </a:extLst>
            </p:cNvPr>
            <p:cNvGrpSpPr/>
            <p:nvPr/>
          </p:nvGrpSpPr>
          <p:grpSpPr>
            <a:xfrm>
              <a:off x="6307603" y="4331427"/>
              <a:ext cx="270975" cy="395001"/>
              <a:chOff x="3483951" y="3689703"/>
              <a:chExt cx="335391" cy="488901"/>
            </a:xfrm>
            <a:solidFill>
              <a:srgbClr val="70C9C4"/>
            </a:solidFill>
          </p:grpSpPr>
          <p:sp>
            <p:nvSpPr>
              <p:cNvPr id="50" name="AutoShape 113">
                <a:extLst>
                  <a:ext uri="{FF2B5EF4-FFF2-40B4-BE49-F238E27FC236}">
                    <a16:creationId xmlns:a16="http://schemas.microsoft.com/office/drawing/2014/main" id="{E2BBB097-63C9-45DE-B9A9-44AC52BEC2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3951" y="3689703"/>
                <a:ext cx="335391" cy="488901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5386" y="14175"/>
                    </a:moveTo>
                    <a:lnTo>
                      <a:pt x="6223" y="14175"/>
                    </a:lnTo>
                    <a:cubicBezTo>
                      <a:pt x="5734" y="13446"/>
                      <a:pt x="5147" y="12716"/>
                      <a:pt x="4568" y="12003"/>
                    </a:cubicBezTo>
                    <a:cubicBezTo>
                      <a:pt x="3287" y="10427"/>
                      <a:pt x="1963" y="8797"/>
                      <a:pt x="1963" y="7425"/>
                    </a:cubicBezTo>
                    <a:cubicBezTo>
                      <a:pt x="1963" y="4075"/>
                      <a:pt x="5927" y="1350"/>
                      <a:pt x="10800" y="1350"/>
                    </a:cubicBezTo>
                    <a:cubicBezTo>
                      <a:pt x="15672" y="1350"/>
                      <a:pt x="19636" y="4075"/>
                      <a:pt x="19636" y="7425"/>
                    </a:cubicBezTo>
                    <a:cubicBezTo>
                      <a:pt x="19636" y="8787"/>
                      <a:pt x="18312" y="10425"/>
                      <a:pt x="17029" y="12011"/>
                    </a:cubicBezTo>
                    <a:cubicBezTo>
                      <a:pt x="16455" y="12723"/>
                      <a:pt x="15873" y="13449"/>
                      <a:pt x="15386" y="14175"/>
                    </a:cubicBezTo>
                    <a:moveTo>
                      <a:pt x="10800" y="20249"/>
                    </a:moveTo>
                    <a:cubicBezTo>
                      <a:pt x="9805" y="20249"/>
                      <a:pt x="9347" y="20171"/>
                      <a:pt x="8839" y="19406"/>
                    </a:cubicBezTo>
                    <a:lnTo>
                      <a:pt x="13000" y="19048"/>
                    </a:lnTo>
                    <a:cubicBezTo>
                      <a:pt x="12398" y="20164"/>
                      <a:pt x="11959" y="20249"/>
                      <a:pt x="10800" y="20249"/>
                    </a:cubicBezTo>
                    <a:moveTo>
                      <a:pt x="7595" y="16813"/>
                    </a:moveTo>
                    <a:cubicBezTo>
                      <a:pt x="7417" y="16407"/>
                      <a:pt x="7215" y="15978"/>
                      <a:pt x="6991" y="15525"/>
                    </a:cubicBezTo>
                    <a:lnTo>
                      <a:pt x="14616" y="15525"/>
                    </a:lnTo>
                    <a:cubicBezTo>
                      <a:pt x="14496" y="15767"/>
                      <a:pt x="14375" y="16010"/>
                      <a:pt x="14270" y="16239"/>
                    </a:cubicBezTo>
                    <a:cubicBezTo>
                      <a:pt x="14270" y="16239"/>
                      <a:pt x="7595" y="16813"/>
                      <a:pt x="7595" y="16813"/>
                    </a:cubicBezTo>
                    <a:close/>
                    <a:moveTo>
                      <a:pt x="13345" y="18343"/>
                    </a:moveTo>
                    <a:lnTo>
                      <a:pt x="8476" y="18762"/>
                    </a:lnTo>
                    <a:cubicBezTo>
                      <a:pt x="8303" y="18416"/>
                      <a:pt x="8116" y="18011"/>
                      <a:pt x="7890" y="17483"/>
                    </a:cubicBezTo>
                    <a:cubicBezTo>
                      <a:pt x="7887" y="17477"/>
                      <a:pt x="7883" y="17469"/>
                      <a:pt x="7881" y="17462"/>
                    </a:cubicBezTo>
                    <a:lnTo>
                      <a:pt x="13957" y="16941"/>
                    </a:lnTo>
                    <a:cubicBezTo>
                      <a:pt x="13871" y="17140"/>
                      <a:pt x="13778" y="17350"/>
                      <a:pt x="13698" y="17537"/>
                    </a:cubicBezTo>
                    <a:cubicBezTo>
                      <a:pt x="13569" y="17841"/>
                      <a:pt x="13453" y="18104"/>
                      <a:pt x="13345" y="18343"/>
                    </a:cubicBezTo>
                    <a:moveTo>
                      <a:pt x="10800" y="0"/>
                    </a:moveTo>
                    <a:cubicBezTo>
                      <a:pt x="4835" y="0"/>
                      <a:pt x="0" y="3324"/>
                      <a:pt x="0" y="7425"/>
                    </a:cubicBezTo>
                    <a:cubicBezTo>
                      <a:pt x="0" y="10146"/>
                      <a:pt x="3621" y="13029"/>
                      <a:pt x="4939" y="15562"/>
                    </a:cubicBezTo>
                    <a:cubicBezTo>
                      <a:pt x="6906" y="19339"/>
                      <a:pt x="6688" y="21599"/>
                      <a:pt x="10800" y="21599"/>
                    </a:cubicBezTo>
                    <a:cubicBezTo>
                      <a:pt x="14972" y="21599"/>
                      <a:pt x="14692" y="19349"/>
                      <a:pt x="16660" y="15577"/>
                    </a:cubicBezTo>
                    <a:cubicBezTo>
                      <a:pt x="17983" y="13039"/>
                      <a:pt x="21600" y="10124"/>
                      <a:pt x="21600" y="7425"/>
                    </a:cubicBezTo>
                    <a:cubicBezTo>
                      <a:pt x="21600" y="3324"/>
                      <a:pt x="16764" y="0"/>
                      <a:pt x="10800" y="0"/>
                    </a:cubicBezTo>
                  </a:path>
                </a:pathLst>
              </a:custGeom>
              <a:solidFill>
                <a:schemeClr val="accent3">
                  <a:lumMod val="50000"/>
                </a:schemeClr>
              </a:solidFill>
              <a:ln w="12700" cap="flat" cmpd="sng">
                <a:solidFill>
                  <a:srgbClr val="1E6787"/>
                </a:solidFill>
                <a:prstDash val="solid"/>
                <a:miter lim="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50800" tIns="50800" rIns="50800" bIns="50800" anchor="ctr"/>
              <a:lstStyle/>
              <a:p>
                <a:pPr defTabSz="609585">
                  <a:defRPr/>
                </a:pPr>
                <a:endParaRPr lang="en-US" sz="40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</p:txBody>
          </p:sp>
          <p:sp>
            <p:nvSpPr>
              <p:cNvPr id="51" name="AutoShape 114">
                <a:extLst>
                  <a:ext uri="{FF2B5EF4-FFF2-40B4-BE49-F238E27FC236}">
                    <a16:creationId xmlns:a16="http://schemas.microsoft.com/office/drawing/2014/main" id="{2D8345DC-41B6-2CA9-F7F3-EDF32C95F7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9873" y="3766460"/>
                <a:ext cx="99281" cy="99281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9938" y="0"/>
                    </a:moveTo>
                    <a:cubicBezTo>
                      <a:pt x="8943" y="0"/>
                      <a:pt x="0" y="8942"/>
                      <a:pt x="0" y="19938"/>
                    </a:cubicBezTo>
                    <a:cubicBezTo>
                      <a:pt x="0" y="20855"/>
                      <a:pt x="743" y="21600"/>
                      <a:pt x="1661" y="21600"/>
                    </a:cubicBezTo>
                    <a:cubicBezTo>
                      <a:pt x="2579" y="21600"/>
                      <a:pt x="3323" y="20855"/>
                      <a:pt x="3323" y="19938"/>
                    </a:cubicBezTo>
                    <a:cubicBezTo>
                      <a:pt x="3323" y="10777"/>
                      <a:pt x="10777" y="3323"/>
                      <a:pt x="19938" y="3323"/>
                    </a:cubicBezTo>
                    <a:cubicBezTo>
                      <a:pt x="20856" y="3323"/>
                      <a:pt x="21600" y="2578"/>
                      <a:pt x="21600" y="1661"/>
                    </a:cubicBezTo>
                    <a:cubicBezTo>
                      <a:pt x="21600" y="744"/>
                      <a:pt x="20856" y="0"/>
                      <a:pt x="19938" y="0"/>
                    </a:cubicBezTo>
                  </a:path>
                </a:pathLst>
              </a:custGeom>
              <a:solidFill>
                <a:schemeClr val="accent3">
                  <a:lumMod val="50000"/>
                </a:schemeClr>
              </a:solidFill>
              <a:ln w="12700" cap="flat" cmpd="sng">
                <a:solidFill>
                  <a:srgbClr val="1E6787"/>
                </a:solidFill>
                <a:prstDash val="solid"/>
                <a:miter lim="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50800" tIns="50800" rIns="50800" bIns="50800" anchor="ctr"/>
              <a:lstStyle/>
              <a:p>
                <a:pPr defTabSz="609585">
                  <a:defRPr/>
                </a:pPr>
                <a:endParaRPr lang="en-US" sz="40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</p:txBody>
          </p:sp>
        </p:grpSp>
        <p:sp>
          <p:nvSpPr>
            <p:cNvPr id="49" name="椭圆 46">
              <a:extLst>
                <a:ext uri="{FF2B5EF4-FFF2-40B4-BE49-F238E27FC236}">
                  <a16:creationId xmlns:a16="http://schemas.microsoft.com/office/drawing/2014/main" id="{62775018-C565-5111-203F-3ED8F9C1C471}"/>
                </a:ext>
              </a:extLst>
            </p:cNvPr>
            <p:cNvSpPr/>
            <p:nvPr/>
          </p:nvSpPr>
          <p:spPr>
            <a:xfrm>
              <a:off x="6099905" y="4185742"/>
              <a:ext cx="686370" cy="686370"/>
            </a:xfrm>
            <a:prstGeom prst="ellipse">
              <a:avLst/>
            </a:prstGeom>
            <a:noFill/>
            <a:ln>
              <a:solidFill>
                <a:srgbClr val="1E678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AC3358ED-A63B-2425-B05C-3C63C2E20694}"/>
              </a:ext>
            </a:extLst>
          </p:cNvPr>
          <p:cNvSpPr txBox="1"/>
          <p:nvPr/>
        </p:nvSpPr>
        <p:spPr>
          <a:xfrm>
            <a:off x="4595672" y="2941205"/>
            <a:ext cx="7080390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defRPr/>
            </a:pPr>
            <a:r>
              <a:rPr lang="vi-VN" sz="2400" dirty="0">
                <a:solidFill>
                  <a:srgbClr val="E44860"/>
                </a:solidFill>
              </a:rPr>
              <a:t>Làm các bài tập trong sách bài tập</a:t>
            </a:r>
            <a:endParaRPr lang="en-US" sz="2400" dirty="0">
              <a:solidFill>
                <a:srgbClr val="E44860"/>
              </a:solidFill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3A26CBBE-0F97-9AF0-AEEA-8A67D5F8BB64}"/>
              </a:ext>
            </a:extLst>
          </p:cNvPr>
          <p:cNvSpPr txBox="1"/>
          <p:nvPr/>
        </p:nvSpPr>
        <p:spPr>
          <a:xfrm>
            <a:off x="4672693" y="3558278"/>
            <a:ext cx="7102992" cy="14219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defRPr/>
            </a:pPr>
            <a:r>
              <a:rPr lang="en-US" sz="2400" dirty="0" err="1">
                <a:solidFill>
                  <a:srgbClr val="2A8FBD"/>
                </a:solidFill>
              </a:rPr>
              <a:t>Lấy</a:t>
            </a:r>
            <a:r>
              <a:rPr lang="en-US" sz="2400" dirty="0">
                <a:solidFill>
                  <a:srgbClr val="2A8FBD"/>
                </a:solidFill>
              </a:rPr>
              <a:t> </a:t>
            </a:r>
            <a:r>
              <a:rPr lang="en-US" sz="2400" dirty="0" err="1">
                <a:solidFill>
                  <a:srgbClr val="2A8FBD"/>
                </a:solidFill>
              </a:rPr>
              <a:t>ví</a:t>
            </a:r>
            <a:r>
              <a:rPr lang="en-US" sz="2400" dirty="0">
                <a:solidFill>
                  <a:srgbClr val="2A8FBD"/>
                </a:solidFill>
              </a:rPr>
              <a:t> </a:t>
            </a:r>
            <a:r>
              <a:rPr lang="en-US" sz="2400" dirty="0" err="1">
                <a:solidFill>
                  <a:srgbClr val="2A8FBD"/>
                </a:solidFill>
              </a:rPr>
              <a:t>dụ</a:t>
            </a:r>
            <a:r>
              <a:rPr lang="en-US" sz="2400" dirty="0">
                <a:solidFill>
                  <a:srgbClr val="2A8FBD"/>
                </a:solidFill>
              </a:rPr>
              <a:t> </a:t>
            </a:r>
            <a:r>
              <a:rPr lang="en-US" sz="2400" dirty="0" err="1">
                <a:solidFill>
                  <a:srgbClr val="2A8FBD"/>
                </a:solidFill>
              </a:rPr>
              <a:t>một</a:t>
            </a:r>
            <a:r>
              <a:rPr lang="en-US" sz="2400" dirty="0">
                <a:solidFill>
                  <a:srgbClr val="2A8FBD"/>
                </a:solidFill>
              </a:rPr>
              <a:t> </a:t>
            </a:r>
            <a:r>
              <a:rPr lang="en-US" sz="2400" dirty="0" err="1">
                <a:solidFill>
                  <a:srgbClr val="2A8FBD"/>
                </a:solidFill>
              </a:rPr>
              <a:t>số</a:t>
            </a:r>
            <a:r>
              <a:rPr lang="en-US" sz="2400" dirty="0">
                <a:solidFill>
                  <a:srgbClr val="2A8FBD"/>
                </a:solidFill>
              </a:rPr>
              <a:t> </a:t>
            </a:r>
            <a:r>
              <a:rPr lang="en-US" sz="2400" dirty="0" err="1">
                <a:solidFill>
                  <a:srgbClr val="2A8FBD"/>
                </a:solidFill>
              </a:rPr>
              <a:t>hợp</a:t>
            </a:r>
            <a:r>
              <a:rPr lang="en-US" sz="2400" dirty="0">
                <a:solidFill>
                  <a:srgbClr val="2A8FBD"/>
                </a:solidFill>
              </a:rPr>
              <a:t> </a:t>
            </a:r>
            <a:r>
              <a:rPr lang="en-US" sz="2400" dirty="0" err="1">
                <a:solidFill>
                  <a:srgbClr val="2A8FBD"/>
                </a:solidFill>
              </a:rPr>
              <a:t>chất</a:t>
            </a:r>
            <a:r>
              <a:rPr lang="en-US" sz="2400" dirty="0">
                <a:solidFill>
                  <a:srgbClr val="2A8FBD"/>
                </a:solidFill>
              </a:rPr>
              <a:t> ION </a:t>
            </a:r>
            <a:r>
              <a:rPr lang="en-US" sz="2400" dirty="0" err="1">
                <a:solidFill>
                  <a:srgbClr val="2A8FBD"/>
                </a:solidFill>
              </a:rPr>
              <a:t>tạo</a:t>
            </a:r>
            <a:r>
              <a:rPr lang="en-US" sz="2400" dirty="0">
                <a:solidFill>
                  <a:srgbClr val="2A8FBD"/>
                </a:solidFill>
              </a:rPr>
              <a:t> </a:t>
            </a:r>
            <a:r>
              <a:rPr lang="en-US" sz="2400" dirty="0" err="1">
                <a:solidFill>
                  <a:srgbClr val="2A8FBD"/>
                </a:solidFill>
              </a:rPr>
              <a:t>nên</a:t>
            </a:r>
            <a:r>
              <a:rPr lang="en-US" sz="2400" dirty="0">
                <a:solidFill>
                  <a:srgbClr val="2A8FBD"/>
                </a:solidFill>
              </a:rPr>
              <a:t> </a:t>
            </a:r>
            <a:r>
              <a:rPr lang="en-US" sz="2400" dirty="0" err="1">
                <a:solidFill>
                  <a:srgbClr val="2A8FBD"/>
                </a:solidFill>
              </a:rPr>
              <a:t>bởi</a:t>
            </a:r>
            <a:r>
              <a:rPr lang="en-US" sz="2400" dirty="0">
                <a:solidFill>
                  <a:srgbClr val="2A8FBD"/>
                </a:solidFill>
              </a:rPr>
              <a:t> :</a:t>
            </a:r>
          </a:p>
          <a:p>
            <a:pPr algn="just">
              <a:lnSpc>
                <a:spcPct val="90000"/>
              </a:lnSpc>
              <a:defRPr/>
            </a:pPr>
            <a:r>
              <a:rPr lang="en-US" altLang="zh-CN" sz="2400" dirty="0">
                <a:solidFill>
                  <a:srgbClr val="2A8FBD"/>
                </a:solidFill>
              </a:rPr>
              <a:t>+ Ion </a:t>
            </a:r>
            <a:r>
              <a:rPr lang="en-US" altLang="zh-CN" sz="2400" dirty="0" err="1">
                <a:solidFill>
                  <a:srgbClr val="2A8FBD"/>
                </a:solidFill>
              </a:rPr>
              <a:t>đơn</a:t>
            </a:r>
            <a:r>
              <a:rPr lang="en-US" altLang="zh-CN" sz="2400" dirty="0">
                <a:solidFill>
                  <a:srgbClr val="2A8FBD"/>
                </a:solidFill>
              </a:rPr>
              <a:t> </a:t>
            </a:r>
            <a:r>
              <a:rPr lang="en-US" altLang="zh-CN" sz="2400" dirty="0" err="1">
                <a:solidFill>
                  <a:srgbClr val="2A8FBD"/>
                </a:solidFill>
              </a:rPr>
              <a:t>nguyên</a:t>
            </a:r>
            <a:r>
              <a:rPr lang="en-US" altLang="zh-CN" sz="2400" dirty="0">
                <a:solidFill>
                  <a:srgbClr val="2A8FBD"/>
                </a:solidFill>
              </a:rPr>
              <a:t> </a:t>
            </a:r>
            <a:r>
              <a:rPr lang="en-US" altLang="zh-CN" sz="2400" dirty="0" err="1">
                <a:solidFill>
                  <a:srgbClr val="2A8FBD"/>
                </a:solidFill>
              </a:rPr>
              <a:t>tử</a:t>
            </a:r>
            <a:r>
              <a:rPr lang="en-US" altLang="zh-CN" sz="2400" dirty="0">
                <a:solidFill>
                  <a:srgbClr val="2A8FBD"/>
                </a:solidFill>
              </a:rPr>
              <a:t>.</a:t>
            </a:r>
          </a:p>
          <a:p>
            <a:pPr algn="just">
              <a:lnSpc>
                <a:spcPct val="90000"/>
              </a:lnSpc>
              <a:defRPr/>
            </a:pPr>
            <a:r>
              <a:rPr lang="en-US" altLang="zh-CN" sz="2400" dirty="0">
                <a:solidFill>
                  <a:srgbClr val="2A8FBD"/>
                </a:solidFill>
              </a:rPr>
              <a:t>+ Ion </a:t>
            </a:r>
            <a:r>
              <a:rPr lang="en-US" altLang="zh-CN" sz="2400" dirty="0" err="1">
                <a:solidFill>
                  <a:srgbClr val="2A8FBD"/>
                </a:solidFill>
              </a:rPr>
              <a:t>đơn</a:t>
            </a:r>
            <a:r>
              <a:rPr lang="en-US" altLang="zh-CN" sz="2400" dirty="0">
                <a:solidFill>
                  <a:srgbClr val="2A8FBD"/>
                </a:solidFill>
              </a:rPr>
              <a:t> </a:t>
            </a:r>
            <a:r>
              <a:rPr lang="en-US" altLang="zh-CN" sz="2400" dirty="0" err="1">
                <a:solidFill>
                  <a:srgbClr val="2A8FBD"/>
                </a:solidFill>
              </a:rPr>
              <a:t>nguyên</a:t>
            </a:r>
            <a:r>
              <a:rPr lang="en-US" altLang="zh-CN" sz="2400" dirty="0">
                <a:solidFill>
                  <a:srgbClr val="2A8FBD"/>
                </a:solidFill>
              </a:rPr>
              <a:t> </a:t>
            </a:r>
            <a:r>
              <a:rPr lang="en-US" altLang="zh-CN" sz="2400" dirty="0" err="1">
                <a:solidFill>
                  <a:srgbClr val="2A8FBD"/>
                </a:solidFill>
              </a:rPr>
              <a:t>tử</a:t>
            </a:r>
            <a:r>
              <a:rPr lang="en-US" altLang="zh-CN" sz="2400" dirty="0">
                <a:solidFill>
                  <a:srgbClr val="2A8FBD"/>
                </a:solidFill>
              </a:rPr>
              <a:t> </a:t>
            </a:r>
            <a:r>
              <a:rPr lang="en-US" altLang="zh-CN" sz="2400" dirty="0" err="1">
                <a:solidFill>
                  <a:srgbClr val="2A8FBD"/>
                </a:solidFill>
              </a:rPr>
              <a:t>và</a:t>
            </a:r>
            <a:r>
              <a:rPr lang="en-US" altLang="zh-CN" sz="2400" dirty="0">
                <a:solidFill>
                  <a:srgbClr val="2A8FBD"/>
                </a:solidFill>
              </a:rPr>
              <a:t> ion </a:t>
            </a:r>
            <a:r>
              <a:rPr lang="en-US" altLang="zh-CN" sz="2400" dirty="0" err="1">
                <a:solidFill>
                  <a:srgbClr val="2A8FBD"/>
                </a:solidFill>
              </a:rPr>
              <a:t>đa</a:t>
            </a:r>
            <a:r>
              <a:rPr lang="en-US" altLang="zh-CN" sz="2400" dirty="0">
                <a:solidFill>
                  <a:srgbClr val="2A8FBD"/>
                </a:solidFill>
              </a:rPr>
              <a:t> </a:t>
            </a:r>
            <a:r>
              <a:rPr lang="en-US" altLang="zh-CN" sz="2400" dirty="0" err="1">
                <a:solidFill>
                  <a:srgbClr val="2A8FBD"/>
                </a:solidFill>
              </a:rPr>
              <a:t>nguyên</a:t>
            </a:r>
            <a:r>
              <a:rPr lang="en-US" altLang="zh-CN" sz="2400" dirty="0">
                <a:solidFill>
                  <a:srgbClr val="2A8FBD"/>
                </a:solidFill>
              </a:rPr>
              <a:t> </a:t>
            </a:r>
            <a:r>
              <a:rPr lang="en-US" altLang="zh-CN" sz="2400" dirty="0" err="1">
                <a:solidFill>
                  <a:srgbClr val="2A8FBD"/>
                </a:solidFill>
              </a:rPr>
              <a:t>tử</a:t>
            </a:r>
            <a:r>
              <a:rPr lang="en-US" altLang="zh-CN" sz="2400" dirty="0">
                <a:solidFill>
                  <a:srgbClr val="2A8FBD"/>
                </a:solidFill>
              </a:rPr>
              <a:t>.</a:t>
            </a:r>
          </a:p>
          <a:p>
            <a:pPr algn="just">
              <a:lnSpc>
                <a:spcPct val="90000"/>
              </a:lnSpc>
              <a:defRPr/>
            </a:pPr>
            <a:r>
              <a:rPr lang="en-US" altLang="zh-CN" sz="2400" dirty="0">
                <a:solidFill>
                  <a:srgbClr val="2A8FBD"/>
                </a:solidFill>
              </a:rPr>
              <a:t>+ </a:t>
            </a:r>
            <a:r>
              <a:rPr lang="en-US" altLang="zh-CN" sz="2400" dirty="0" err="1">
                <a:solidFill>
                  <a:srgbClr val="2A8FBD"/>
                </a:solidFill>
              </a:rPr>
              <a:t>Các</a:t>
            </a:r>
            <a:r>
              <a:rPr lang="en-US" altLang="zh-CN" sz="2400" dirty="0">
                <a:solidFill>
                  <a:srgbClr val="2A8FBD"/>
                </a:solidFill>
              </a:rPr>
              <a:t> ion </a:t>
            </a:r>
            <a:r>
              <a:rPr lang="en-US" altLang="zh-CN" sz="2400" dirty="0" err="1">
                <a:solidFill>
                  <a:srgbClr val="2A8FBD"/>
                </a:solidFill>
              </a:rPr>
              <a:t>đa</a:t>
            </a:r>
            <a:r>
              <a:rPr lang="en-US" altLang="zh-CN" sz="2400" dirty="0">
                <a:solidFill>
                  <a:srgbClr val="2A8FBD"/>
                </a:solidFill>
              </a:rPr>
              <a:t> </a:t>
            </a:r>
            <a:r>
              <a:rPr lang="en-US" altLang="zh-CN" sz="2400" dirty="0" err="1">
                <a:solidFill>
                  <a:srgbClr val="2A8FBD"/>
                </a:solidFill>
              </a:rPr>
              <a:t>nguyên</a:t>
            </a:r>
            <a:r>
              <a:rPr lang="en-US" altLang="zh-CN" sz="2400" dirty="0">
                <a:solidFill>
                  <a:srgbClr val="2A8FBD"/>
                </a:solidFill>
              </a:rPr>
              <a:t> </a:t>
            </a:r>
            <a:r>
              <a:rPr lang="en-US" altLang="zh-CN" sz="2400" dirty="0" err="1">
                <a:solidFill>
                  <a:srgbClr val="2A8FBD"/>
                </a:solidFill>
              </a:rPr>
              <a:t>tử</a:t>
            </a:r>
            <a:endParaRPr lang="zh-CN" altLang="en-US" sz="2400" dirty="0">
              <a:solidFill>
                <a:srgbClr val="2A8FBD"/>
              </a:solidFill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AFA21C2E-D414-E66A-51D4-BAC7FE19419F}"/>
              </a:ext>
            </a:extLst>
          </p:cNvPr>
          <p:cNvSpPr txBox="1"/>
          <p:nvPr/>
        </p:nvSpPr>
        <p:spPr>
          <a:xfrm>
            <a:off x="4715316" y="5291799"/>
            <a:ext cx="7069315" cy="7571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defRPr/>
            </a:pPr>
            <a:r>
              <a:rPr lang="vi-VN" sz="2400" dirty="0">
                <a:solidFill>
                  <a:srgbClr val="1E6787"/>
                </a:solidFill>
              </a:rPr>
              <a:t>-</a:t>
            </a:r>
            <a:r>
              <a:rPr lang="en-US" sz="2400" dirty="0" err="1">
                <a:solidFill>
                  <a:srgbClr val="1E6787"/>
                </a:solidFill>
              </a:rPr>
              <a:t>Nghiên</a:t>
            </a:r>
            <a:r>
              <a:rPr lang="en-US" sz="2400" dirty="0">
                <a:solidFill>
                  <a:srgbClr val="1E6787"/>
                </a:solidFill>
              </a:rPr>
              <a:t> </a:t>
            </a:r>
            <a:r>
              <a:rPr lang="en-US" sz="2400" dirty="0" err="1">
                <a:solidFill>
                  <a:srgbClr val="1E6787"/>
                </a:solidFill>
              </a:rPr>
              <a:t>cứu</a:t>
            </a:r>
            <a:r>
              <a:rPr lang="en-US" sz="2400" dirty="0">
                <a:solidFill>
                  <a:srgbClr val="1E6787"/>
                </a:solidFill>
              </a:rPr>
              <a:t> </a:t>
            </a:r>
            <a:r>
              <a:rPr lang="en-US" sz="2400" dirty="0" err="1">
                <a:solidFill>
                  <a:srgbClr val="1E6787"/>
                </a:solidFill>
              </a:rPr>
              <a:t>cách</a:t>
            </a:r>
            <a:r>
              <a:rPr lang="en-US" sz="2400" dirty="0">
                <a:solidFill>
                  <a:srgbClr val="1E6787"/>
                </a:solidFill>
              </a:rPr>
              <a:t> </a:t>
            </a:r>
            <a:r>
              <a:rPr lang="en-US" sz="2400" dirty="0" err="1">
                <a:solidFill>
                  <a:srgbClr val="1E6787"/>
                </a:solidFill>
              </a:rPr>
              <a:t>nuôi</a:t>
            </a:r>
            <a:r>
              <a:rPr lang="en-US" sz="2400" dirty="0">
                <a:solidFill>
                  <a:srgbClr val="1E6787"/>
                </a:solidFill>
              </a:rPr>
              <a:t> </a:t>
            </a:r>
            <a:r>
              <a:rPr lang="en-US" sz="2400" dirty="0" err="1">
                <a:solidFill>
                  <a:srgbClr val="1E6787"/>
                </a:solidFill>
              </a:rPr>
              <a:t>và</a:t>
            </a:r>
            <a:r>
              <a:rPr lang="en-US" sz="2400" dirty="0">
                <a:solidFill>
                  <a:srgbClr val="1E6787"/>
                </a:solidFill>
              </a:rPr>
              <a:t> </a:t>
            </a:r>
            <a:r>
              <a:rPr lang="en-US" sz="2400" dirty="0" err="1">
                <a:solidFill>
                  <a:srgbClr val="1E6787"/>
                </a:solidFill>
              </a:rPr>
              <a:t>tiến</a:t>
            </a:r>
            <a:r>
              <a:rPr lang="en-US" sz="2400" dirty="0">
                <a:solidFill>
                  <a:srgbClr val="1E6787"/>
                </a:solidFill>
              </a:rPr>
              <a:t> </a:t>
            </a:r>
            <a:r>
              <a:rPr lang="en-US" sz="2400" dirty="0" err="1">
                <a:solidFill>
                  <a:srgbClr val="1E6787"/>
                </a:solidFill>
              </a:rPr>
              <a:t>hành</a:t>
            </a:r>
            <a:r>
              <a:rPr lang="en-US" sz="2400" dirty="0">
                <a:solidFill>
                  <a:srgbClr val="1E6787"/>
                </a:solidFill>
              </a:rPr>
              <a:t> </a:t>
            </a:r>
            <a:r>
              <a:rPr lang="en-US" sz="2400" dirty="0" err="1">
                <a:solidFill>
                  <a:srgbClr val="1E6787"/>
                </a:solidFill>
              </a:rPr>
              <a:t>nuôi</a:t>
            </a:r>
            <a:r>
              <a:rPr lang="en-US" sz="2400" dirty="0">
                <a:solidFill>
                  <a:srgbClr val="1E6787"/>
                </a:solidFill>
              </a:rPr>
              <a:t> </a:t>
            </a:r>
            <a:r>
              <a:rPr lang="en-US" sz="2400" dirty="0" err="1">
                <a:solidFill>
                  <a:srgbClr val="1E6787"/>
                </a:solidFill>
              </a:rPr>
              <a:t>tinh</a:t>
            </a:r>
            <a:r>
              <a:rPr lang="en-US" sz="2400" dirty="0">
                <a:solidFill>
                  <a:srgbClr val="1E6787"/>
                </a:solidFill>
              </a:rPr>
              <a:t> </a:t>
            </a:r>
            <a:r>
              <a:rPr lang="en-US" sz="2400" dirty="0" err="1">
                <a:solidFill>
                  <a:srgbClr val="1E6787"/>
                </a:solidFill>
              </a:rPr>
              <a:t>thể</a:t>
            </a:r>
            <a:r>
              <a:rPr lang="en-US" sz="2400" dirty="0">
                <a:solidFill>
                  <a:srgbClr val="1E6787"/>
                </a:solidFill>
              </a:rPr>
              <a:t> </a:t>
            </a:r>
            <a:r>
              <a:rPr lang="en-US" sz="2400" dirty="0" err="1">
                <a:solidFill>
                  <a:srgbClr val="1E6787"/>
                </a:solidFill>
              </a:rPr>
              <a:t>NaCl</a:t>
            </a:r>
            <a:r>
              <a:rPr lang="en-US" sz="2400" dirty="0">
                <a:solidFill>
                  <a:srgbClr val="1E6787"/>
                </a:solidFill>
              </a:rPr>
              <a:t>. </a:t>
            </a:r>
            <a:r>
              <a:rPr lang="en-US" sz="2400" dirty="0" err="1">
                <a:solidFill>
                  <a:srgbClr val="1E6787"/>
                </a:solidFill>
              </a:rPr>
              <a:t>Nộp</a:t>
            </a:r>
            <a:r>
              <a:rPr lang="en-US" sz="2400" dirty="0">
                <a:solidFill>
                  <a:srgbClr val="1E6787"/>
                </a:solidFill>
              </a:rPr>
              <a:t> </a:t>
            </a:r>
            <a:r>
              <a:rPr lang="en-US" sz="2400" dirty="0" err="1">
                <a:solidFill>
                  <a:srgbClr val="1E6787"/>
                </a:solidFill>
              </a:rPr>
              <a:t>sản</a:t>
            </a:r>
            <a:r>
              <a:rPr lang="en-US" sz="2400" dirty="0">
                <a:solidFill>
                  <a:srgbClr val="1E6787"/>
                </a:solidFill>
              </a:rPr>
              <a:t> </a:t>
            </a:r>
            <a:r>
              <a:rPr lang="en-US" sz="2400" dirty="0" err="1">
                <a:solidFill>
                  <a:srgbClr val="1E6787"/>
                </a:solidFill>
              </a:rPr>
              <a:t>phẩm</a:t>
            </a:r>
            <a:r>
              <a:rPr lang="en-US" sz="2400" dirty="0">
                <a:solidFill>
                  <a:srgbClr val="1E6787"/>
                </a:solidFill>
              </a:rPr>
              <a:t> </a:t>
            </a:r>
            <a:r>
              <a:rPr lang="en-US" sz="2400" dirty="0" err="1">
                <a:solidFill>
                  <a:srgbClr val="1E6787"/>
                </a:solidFill>
              </a:rPr>
              <a:t>sau</a:t>
            </a:r>
            <a:r>
              <a:rPr lang="en-US" sz="2400" dirty="0">
                <a:solidFill>
                  <a:srgbClr val="1E6787"/>
                </a:solidFill>
              </a:rPr>
              <a:t> 2 </a:t>
            </a:r>
            <a:r>
              <a:rPr lang="en-US" sz="2400" dirty="0" err="1">
                <a:solidFill>
                  <a:srgbClr val="1E6787"/>
                </a:solidFill>
              </a:rPr>
              <a:t>tuần</a:t>
            </a:r>
            <a:r>
              <a:rPr lang="en-US" sz="2400" dirty="0">
                <a:solidFill>
                  <a:srgbClr val="1E6787"/>
                </a:solidFill>
              </a:rPr>
              <a:t>.</a:t>
            </a:r>
            <a:endParaRPr lang="vi-VN" sz="2400" dirty="0">
              <a:solidFill>
                <a:srgbClr val="1E6787"/>
              </a:solidFill>
            </a:endParaRPr>
          </a:p>
        </p:txBody>
      </p:sp>
      <p:pic>
        <p:nvPicPr>
          <p:cNvPr id="55" name="图片 32">
            <a:extLst>
              <a:ext uri="{FF2B5EF4-FFF2-40B4-BE49-F238E27FC236}">
                <a16:creationId xmlns:a16="http://schemas.microsoft.com/office/drawing/2014/main" id="{26137839-D066-6EE2-9D33-9B8BB41C2DE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483" y="285115"/>
            <a:ext cx="12082542" cy="23226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grpSp>
        <p:nvGrpSpPr>
          <p:cNvPr id="2" name="组合 786">
            <a:extLst>
              <a:ext uri="{FF2B5EF4-FFF2-40B4-BE49-F238E27FC236}">
                <a16:creationId xmlns:a16="http://schemas.microsoft.com/office/drawing/2014/main" id="{8ADA53AA-5D56-2F5A-C374-0B6416659F4D}"/>
              </a:ext>
            </a:extLst>
          </p:cNvPr>
          <p:cNvGrpSpPr/>
          <p:nvPr/>
        </p:nvGrpSpPr>
        <p:grpSpPr>
          <a:xfrm>
            <a:off x="3455316" y="1042624"/>
            <a:ext cx="5596838" cy="914400"/>
            <a:chOff x="5322842" y="326129"/>
            <a:chExt cx="4021470" cy="4464216"/>
          </a:xfrm>
          <a:solidFill>
            <a:schemeClr val="accent1">
              <a:alpha val="50000"/>
            </a:schemeClr>
          </a:solidFill>
        </p:grpSpPr>
        <p:sp>
          <p:nvSpPr>
            <p:cNvPr id="11" name="圆角矩形 787">
              <a:extLst>
                <a:ext uri="{FF2B5EF4-FFF2-40B4-BE49-F238E27FC236}">
                  <a16:creationId xmlns:a16="http://schemas.microsoft.com/office/drawing/2014/main" id="{4BC1723A-75EE-F420-6894-E37A0C03CBF8}"/>
                </a:ext>
              </a:extLst>
            </p:cNvPr>
            <p:cNvSpPr/>
            <p:nvPr/>
          </p:nvSpPr>
          <p:spPr>
            <a:xfrm>
              <a:off x="5364088" y="422268"/>
              <a:ext cx="864096" cy="436807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/>
            </a:p>
          </p:txBody>
        </p:sp>
        <p:sp>
          <p:nvSpPr>
            <p:cNvPr id="13" name="圆角矩形 788">
              <a:extLst>
                <a:ext uri="{FF2B5EF4-FFF2-40B4-BE49-F238E27FC236}">
                  <a16:creationId xmlns:a16="http://schemas.microsoft.com/office/drawing/2014/main" id="{335C5744-07A4-E00D-6FDB-C1667C8D9F7D}"/>
                </a:ext>
              </a:extLst>
            </p:cNvPr>
            <p:cNvSpPr/>
            <p:nvPr/>
          </p:nvSpPr>
          <p:spPr>
            <a:xfrm>
              <a:off x="5322842" y="326129"/>
              <a:ext cx="4021470" cy="432374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6600" b="1">
                  <a:ea typeface="微软雅黑" pitchFamily="34" charset="-122"/>
                </a:rPr>
                <a:t>Về nhà</a:t>
              </a:r>
              <a:endParaRPr lang="zh-CN" altLang="en-US" sz="6600" b="1">
                <a:ea typeface="微软雅黑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3564121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3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3" presetClass="entr" presetSubtype="3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3" presetClass="entr" presetSubtype="3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53" grpId="0"/>
      <p:bldP spid="5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组合 27"/>
          <p:cNvGrpSpPr/>
          <p:nvPr/>
        </p:nvGrpSpPr>
        <p:grpSpPr>
          <a:xfrm flipH="1">
            <a:off x="9452141" y="3791685"/>
            <a:ext cx="2412268" cy="2808312"/>
            <a:chOff x="5202440" y="3518715"/>
            <a:chExt cx="2412268" cy="2808312"/>
          </a:xfrm>
          <a:solidFill>
            <a:srgbClr val="435258"/>
          </a:solidFill>
        </p:grpSpPr>
        <p:sp>
          <p:nvSpPr>
            <p:cNvPr id="41" name="矩形 40"/>
            <p:cNvSpPr/>
            <p:nvPr/>
          </p:nvSpPr>
          <p:spPr>
            <a:xfrm>
              <a:off x="5202440" y="3518715"/>
              <a:ext cx="108012" cy="2808312"/>
            </a:xfrm>
            <a:prstGeom prst="rect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kern="0">
                <a:solidFill>
                  <a:sysClr val="window" lastClr="FFFFFF"/>
                </a:solidFill>
                <a:ea typeface="宋体"/>
              </a:endParaRPr>
            </a:p>
          </p:txBody>
        </p:sp>
        <p:sp>
          <p:nvSpPr>
            <p:cNvPr id="42" name="矩形 41"/>
            <p:cNvSpPr/>
            <p:nvPr/>
          </p:nvSpPr>
          <p:spPr>
            <a:xfrm rot="5400000">
              <a:off x="6372570" y="5084889"/>
              <a:ext cx="108012" cy="2376264"/>
            </a:xfrm>
            <a:prstGeom prst="rect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kern="0">
                <a:solidFill>
                  <a:sysClr val="window" lastClr="FFFFFF"/>
                </a:solidFill>
                <a:ea typeface="宋体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511934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Rounded Rectangle 4">
            <a:extLst>
              <a:ext uri="{FF2B5EF4-FFF2-40B4-BE49-F238E27FC236}">
                <a16:creationId xmlns:a16="http://schemas.microsoft.com/office/drawing/2014/main" id="{091EC452-6E26-BD63-3489-23D932C4A0C2}"/>
              </a:ext>
            </a:extLst>
          </p:cNvPr>
          <p:cNvSpPr/>
          <p:nvPr/>
        </p:nvSpPr>
        <p:spPr>
          <a:xfrm>
            <a:off x="1" y="1"/>
            <a:ext cx="12117388" cy="6769100"/>
          </a:xfrm>
          <a:prstGeom prst="roundRect">
            <a:avLst>
              <a:gd name="adj" fmla="val 3334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endParaRPr lang="en-US" sz="1400">
              <a:solidFill>
                <a:prstClr val="white"/>
              </a:solidFill>
              <a:latin typeface="Calibri"/>
              <a:sym typeface="+mn-lt"/>
            </a:endParaRP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A139AAF9-E038-58C3-E4C7-0B7883664AAD}"/>
              </a:ext>
            </a:extLst>
          </p:cNvPr>
          <p:cNvSpPr/>
          <p:nvPr/>
        </p:nvSpPr>
        <p:spPr>
          <a:xfrm flipH="1" flipV="1">
            <a:off x="169863" y="917575"/>
            <a:ext cx="11809412" cy="587375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r>
              <a:rPr lang="en-US" sz="1400">
                <a:solidFill>
                  <a:prstClr val="white"/>
                </a:solidFill>
                <a:latin typeface="Calibri"/>
                <a:sym typeface="+mn-lt"/>
              </a:rPr>
              <a:t>D                                   </a:t>
            </a:r>
          </a:p>
        </p:txBody>
      </p: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B19CF7B8-4B41-9875-92D3-3757A54276DD}"/>
              </a:ext>
            </a:extLst>
          </p:cNvPr>
          <p:cNvGrpSpPr/>
          <p:nvPr/>
        </p:nvGrpSpPr>
        <p:grpSpPr>
          <a:xfrm>
            <a:off x="-225552" y="1041042"/>
            <a:ext cx="564375" cy="5511076"/>
            <a:chOff x="5938857" y="689832"/>
            <a:chExt cx="564374" cy="5511076"/>
          </a:xfrm>
          <a:solidFill>
            <a:srgbClr val="A9D18E"/>
          </a:solidFill>
        </p:grpSpPr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C9BE6AFD-8D19-0AC5-7C03-CA865591D448}"/>
                </a:ext>
              </a:extLst>
            </p:cNvPr>
            <p:cNvSpPr/>
            <p:nvPr/>
          </p:nvSpPr>
          <p:spPr>
            <a:xfrm>
              <a:off x="6262707" y="1217738"/>
              <a:ext cx="240524" cy="232011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377">
                <a:defRPr/>
              </a:pPr>
              <a:endParaRPr lang="en-US" sz="1400">
                <a:solidFill>
                  <a:prstClr val="white"/>
                </a:solidFill>
                <a:effectLst>
                  <a:reflection blurRad="6350" stA="60000" endA="900" endPos="58000" dir="5400000" sy="-100000" algn="bl" rotWithShape="0"/>
                </a:effectLst>
                <a:latin typeface="Calibri"/>
                <a:sym typeface="+mn-lt"/>
              </a:endParaRPr>
            </a:p>
          </p:txBody>
        </p: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7C912596-FE0F-B1A8-E1AB-80FC6B0E2DCC}"/>
                </a:ext>
              </a:extLst>
            </p:cNvPr>
            <p:cNvSpPr/>
            <p:nvPr/>
          </p:nvSpPr>
          <p:spPr>
            <a:xfrm>
              <a:off x="6262707" y="1745644"/>
              <a:ext cx="240524" cy="232011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377">
                <a:defRPr/>
              </a:pPr>
              <a:endParaRPr lang="en-US" sz="1400">
                <a:solidFill>
                  <a:prstClr val="white"/>
                </a:solidFill>
                <a:effectLst>
                  <a:reflection blurRad="6350" stA="60000" endA="900" endPos="58000" dir="5400000" sy="-100000" algn="bl" rotWithShape="0"/>
                </a:effectLst>
                <a:latin typeface="Calibri"/>
                <a:sym typeface="+mn-lt"/>
              </a:endParaRPr>
            </a:p>
          </p:txBody>
        </p:sp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B6BCEDF0-08C2-9C7E-7F81-2CEC882123C3}"/>
                </a:ext>
              </a:extLst>
            </p:cNvPr>
            <p:cNvSpPr/>
            <p:nvPr/>
          </p:nvSpPr>
          <p:spPr>
            <a:xfrm>
              <a:off x="6262707" y="2273550"/>
              <a:ext cx="240524" cy="232011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377">
                <a:defRPr/>
              </a:pPr>
              <a:endParaRPr lang="en-US" sz="1400">
                <a:solidFill>
                  <a:prstClr val="white"/>
                </a:solidFill>
                <a:effectLst>
                  <a:reflection blurRad="6350" stA="60000" endA="900" endPos="58000" dir="5400000" sy="-100000" algn="bl" rotWithShape="0"/>
                </a:effectLst>
                <a:latin typeface="Calibri"/>
                <a:sym typeface="+mn-lt"/>
              </a:endParaRPr>
            </a:p>
          </p:txBody>
        </p:sp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90399325-9501-E4B8-EDDC-19B3D9F65BA7}"/>
                </a:ext>
              </a:extLst>
            </p:cNvPr>
            <p:cNvSpPr/>
            <p:nvPr/>
          </p:nvSpPr>
          <p:spPr>
            <a:xfrm>
              <a:off x="6262707" y="2801456"/>
              <a:ext cx="240524" cy="232011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377">
                <a:defRPr/>
              </a:pPr>
              <a:endParaRPr lang="en-US" sz="1400">
                <a:solidFill>
                  <a:prstClr val="white"/>
                </a:solidFill>
                <a:effectLst>
                  <a:reflection blurRad="6350" stA="60000" endA="900" endPos="58000" dir="5400000" sy="-100000" algn="bl" rotWithShape="0"/>
                </a:effectLst>
                <a:latin typeface="Calibri"/>
                <a:sym typeface="+mn-lt"/>
              </a:endParaRPr>
            </a:p>
          </p:txBody>
        </p: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39807A0F-FB9D-02C6-5FE0-FD2AADBFDBF9}"/>
                </a:ext>
              </a:extLst>
            </p:cNvPr>
            <p:cNvSpPr/>
            <p:nvPr/>
          </p:nvSpPr>
          <p:spPr>
            <a:xfrm>
              <a:off x="6262707" y="3329362"/>
              <a:ext cx="240524" cy="232011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377">
                <a:defRPr/>
              </a:pPr>
              <a:endParaRPr lang="en-US" sz="1400">
                <a:solidFill>
                  <a:prstClr val="white"/>
                </a:solidFill>
                <a:effectLst>
                  <a:reflection blurRad="6350" stA="60000" endA="900" endPos="58000" dir="5400000" sy="-100000" algn="bl" rotWithShape="0"/>
                </a:effectLst>
                <a:latin typeface="Calibri"/>
                <a:sym typeface="+mn-lt"/>
              </a:endParaRPr>
            </a:p>
          </p:txBody>
        </p:sp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62D49CD5-6F6F-C856-5E3C-58EFA6933F6D}"/>
                </a:ext>
              </a:extLst>
            </p:cNvPr>
            <p:cNvSpPr/>
            <p:nvPr/>
          </p:nvSpPr>
          <p:spPr>
            <a:xfrm>
              <a:off x="6262707" y="3857268"/>
              <a:ext cx="240524" cy="232011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377">
                <a:defRPr/>
              </a:pPr>
              <a:endParaRPr lang="en-US" sz="1400">
                <a:solidFill>
                  <a:prstClr val="white"/>
                </a:solidFill>
                <a:effectLst>
                  <a:reflection blurRad="6350" stA="60000" endA="900" endPos="58000" dir="5400000" sy="-100000" algn="bl" rotWithShape="0"/>
                </a:effectLst>
                <a:latin typeface="Calibri"/>
                <a:sym typeface="+mn-lt"/>
              </a:endParaRPr>
            </a:p>
          </p:txBody>
        </p:sp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8D499FB6-076E-D4D5-939C-3573C0BA177B}"/>
                </a:ext>
              </a:extLst>
            </p:cNvPr>
            <p:cNvSpPr/>
            <p:nvPr/>
          </p:nvSpPr>
          <p:spPr>
            <a:xfrm>
              <a:off x="6262707" y="4385174"/>
              <a:ext cx="240524" cy="232011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377">
                <a:defRPr/>
              </a:pPr>
              <a:endParaRPr lang="en-US" sz="1400">
                <a:solidFill>
                  <a:prstClr val="white"/>
                </a:solidFill>
                <a:effectLst>
                  <a:reflection blurRad="6350" stA="60000" endA="900" endPos="58000" dir="5400000" sy="-100000" algn="bl" rotWithShape="0"/>
                </a:effectLst>
                <a:latin typeface="Calibri"/>
                <a:sym typeface="+mn-lt"/>
              </a:endParaRPr>
            </a:p>
          </p:txBody>
        </p:sp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17EE78CF-CBD9-A1FC-38CF-9EEAA9046049}"/>
                </a:ext>
              </a:extLst>
            </p:cNvPr>
            <p:cNvSpPr/>
            <p:nvPr/>
          </p:nvSpPr>
          <p:spPr>
            <a:xfrm>
              <a:off x="6262707" y="4913080"/>
              <a:ext cx="240524" cy="232011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377">
                <a:defRPr/>
              </a:pPr>
              <a:endParaRPr lang="en-US" sz="1400">
                <a:solidFill>
                  <a:prstClr val="white"/>
                </a:solidFill>
                <a:effectLst>
                  <a:reflection blurRad="6350" stA="60000" endA="900" endPos="58000" dir="5400000" sy="-100000" algn="bl" rotWithShape="0"/>
                </a:effectLst>
                <a:latin typeface="Calibri"/>
                <a:sym typeface="+mn-lt"/>
              </a:endParaRPr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E88A5392-D0B4-C49A-842D-9EFEFE551570}"/>
                </a:ext>
              </a:extLst>
            </p:cNvPr>
            <p:cNvSpPr/>
            <p:nvPr/>
          </p:nvSpPr>
          <p:spPr>
            <a:xfrm>
              <a:off x="6262707" y="5440987"/>
              <a:ext cx="240524" cy="232011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377">
                <a:defRPr/>
              </a:pPr>
              <a:endParaRPr lang="en-US" sz="1400">
                <a:solidFill>
                  <a:prstClr val="white"/>
                </a:solidFill>
                <a:effectLst>
                  <a:reflection blurRad="6350" stA="60000" endA="900" endPos="58000" dir="5400000" sy="-100000" algn="bl" rotWithShape="0"/>
                </a:effectLst>
                <a:latin typeface="Calibri"/>
                <a:sym typeface="+mn-lt"/>
              </a:endParaRPr>
            </a:p>
          </p:txBody>
        </p:sp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EEF8D574-4B08-83BF-182F-3A5713611EC2}"/>
                </a:ext>
              </a:extLst>
            </p:cNvPr>
            <p:cNvSpPr/>
            <p:nvPr/>
          </p:nvSpPr>
          <p:spPr>
            <a:xfrm>
              <a:off x="6262707" y="5968897"/>
              <a:ext cx="240524" cy="232011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377">
                <a:defRPr/>
              </a:pPr>
              <a:endParaRPr lang="en-US" sz="1400">
                <a:solidFill>
                  <a:prstClr val="white"/>
                </a:solidFill>
                <a:effectLst>
                  <a:reflection blurRad="6350" stA="60000" endA="900" endPos="58000" dir="5400000" sy="-100000" algn="bl" rotWithShape="0"/>
                </a:effectLst>
                <a:latin typeface="Calibri"/>
                <a:sym typeface="+mn-lt"/>
              </a:endParaRPr>
            </a:p>
          </p:txBody>
        </p:sp>
        <p:sp>
          <p:nvSpPr>
            <p:cNvPr id="111" name="Oval 110">
              <a:extLst>
                <a:ext uri="{FF2B5EF4-FFF2-40B4-BE49-F238E27FC236}">
                  <a16:creationId xmlns:a16="http://schemas.microsoft.com/office/drawing/2014/main" id="{CD9127D5-6220-92BF-85E0-132764F3B77E}"/>
                </a:ext>
              </a:extLst>
            </p:cNvPr>
            <p:cNvSpPr/>
            <p:nvPr/>
          </p:nvSpPr>
          <p:spPr>
            <a:xfrm>
              <a:off x="6262707" y="689832"/>
              <a:ext cx="240524" cy="232011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377">
                <a:defRPr/>
              </a:pPr>
              <a:endParaRPr lang="en-US" sz="1400">
                <a:solidFill>
                  <a:prstClr val="white"/>
                </a:solidFill>
                <a:effectLst>
                  <a:reflection blurRad="6350" stA="60000" endA="900" endPos="58000" dir="5400000" sy="-100000" algn="bl" rotWithShape="0"/>
                </a:effectLst>
                <a:latin typeface="Calibri"/>
                <a:sym typeface="+mn-lt"/>
              </a:endParaRPr>
            </a:p>
          </p:txBody>
        </p:sp>
        <p:grpSp>
          <p:nvGrpSpPr>
            <p:cNvPr id="112" name="Group 111">
              <a:extLst>
                <a:ext uri="{FF2B5EF4-FFF2-40B4-BE49-F238E27FC236}">
                  <a16:creationId xmlns:a16="http://schemas.microsoft.com/office/drawing/2014/main" id="{A6E33B68-5920-2530-621B-57290A26722E}"/>
                </a:ext>
              </a:extLst>
            </p:cNvPr>
            <p:cNvGrpSpPr/>
            <p:nvPr/>
          </p:nvGrpSpPr>
          <p:grpSpPr>
            <a:xfrm>
              <a:off x="5938857" y="689832"/>
              <a:ext cx="240524" cy="5511076"/>
              <a:chOff x="5900757" y="632682"/>
              <a:chExt cx="240524" cy="5511076"/>
            </a:xfrm>
            <a:grpFill/>
          </p:grpSpPr>
          <p:sp>
            <p:nvSpPr>
              <p:cNvPr id="135" name="Oval 134">
                <a:extLst>
                  <a:ext uri="{FF2B5EF4-FFF2-40B4-BE49-F238E27FC236}">
                    <a16:creationId xmlns:a16="http://schemas.microsoft.com/office/drawing/2014/main" id="{B8115CAE-CE0B-562B-5E70-9F9DBE0C1245}"/>
                  </a:ext>
                </a:extLst>
              </p:cNvPr>
              <p:cNvSpPr/>
              <p:nvPr/>
            </p:nvSpPr>
            <p:spPr>
              <a:xfrm>
                <a:off x="5900757" y="1160588"/>
                <a:ext cx="240524" cy="23201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377">
                  <a:defRPr/>
                </a:pPr>
                <a:endParaRPr lang="en-US" sz="1400">
                  <a:solidFill>
                    <a:prstClr val="white"/>
                  </a:solidFill>
                  <a:effectLst>
                    <a:reflection blurRad="6350" stA="60000" endA="900" endPos="58000" dir="5400000" sy="-100000" algn="bl" rotWithShape="0"/>
                  </a:effectLst>
                  <a:latin typeface="Calibri"/>
                  <a:sym typeface="+mn-lt"/>
                </a:endParaRPr>
              </a:p>
            </p:txBody>
          </p:sp>
          <p:sp>
            <p:nvSpPr>
              <p:cNvPr id="136" name="Oval 135">
                <a:extLst>
                  <a:ext uri="{FF2B5EF4-FFF2-40B4-BE49-F238E27FC236}">
                    <a16:creationId xmlns:a16="http://schemas.microsoft.com/office/drawing/2014/main" id="{2BE9F221-D683-6D82-608E-1FE3AA80FDE8}"/>
                  </a:ext>
                </a:extLst>
              </p:cNvPr>
              <p:cNvSpPr/>
              <p:nvPr/>
            </p:nvSpPr>
            <p:spPr>
              <a:xfrm>
                <a:off x="5900757" y="1688494"/>
                <a:ext cx="240524" cy="23201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377">
                  <a:defRPr/>
                </a:pPr>
                <a:endParaRPr lang="en-US" sz="1400">
                  <a:solidFill>
                    <a:prstClr val="white"/>
                  </a:solidFill>
                  <a:effectLst>
                    <a:reflection blurRad="6350" stA="60000" endA="900" endPos="58000" dir="5400000" sy="-100000" algn="bl" rotWithShape="0"/>
                  </a:effectLst>
                  <a:latin typeface="Calibri"/>
                  <a:sym typeface="+mn-lt"/>
                </a:endParaRPr>
              </a:p>
            </p:txBody>
          </p:sp>
          <p:sp>
            <p:nvSpPr>
              <p:cNvPr id="137" name="Oval 136">
                <a:extLst>
                  <a:ext uri="{FF2B5EF4-FFF2-40B4-BE49-F238E27FC236}">
                    <a16:creationId xmlns:a16="http://schemas.microsoft.com/office/drawing/2014/main" id="{6370750A-9E5B-CCC3-FCE5-82503A1BEC8B}"/>
                  </a:ext>
                </a:extLst>
              </p:cNvPr>
              <p:cNvSpPr/>
              <p:nvPr/>
            </p:nvSpPr>
            <p:spPr>
              <a:xfrm>
                <a:off x="5900757" y="2216400"/>
                <a:ext cx="240524" cy="23201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377">
                  <a:defRPr/>
                </a:pPr>
                <a:endParaRPr lang="en-US" sz="1400">
                  <a:solidFill>
                    <a:prstClr val="white"/>
                  </a:solidFill>
                  <a:effectLst>
                    <a:reflection blurRad="6350" stA="60000" endA="900" endPos="58000" dir="5400000" sy="-100000" algn="bl" rotWithShape="0"/>
                  </a:effectLst>
                  <a:latin typeface="Calibri"/>
                  <a:sym typeface="+mn-lt"/>
                </a:endParaRPr>
              </a:p>
            </p:txBody>
          </p:sp>
          <p:sp>
            <p:nvSpPr>
              <p:cNvPr id="138" name="Oval 137">
                <a:extLst>
                  <a:ext uri="{FF2B5EF4-FFF2-40B4-BE49-F238E27FC236}">
                    <a16:creationId xmlns:a16="http://schemas.microsoft.com/office/drawing/2014/main" id="{7D52A0D3-723F-4151-6290-727822300686}"/>
                  </a:ext>
                </a:extLst>
              </p:cNvPr>
              <p:cNvSpPr/>
              <p:nvPr/>
            </p:nvSpPr>
            <p:spPr>
              <a:xfrm>
                <a:off x="5900757" y="2744306"/>
                <a:ext cx="240524" cy="23201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377">
                  <a:defRPr/>
                </a:pPr>
                <a:endParaRPr lang="en-US" sz="1400">
                  <a:solidFill>
                    <a:prstClr val="white"/>
                  </a:solidFill>
                  <a:effectLst>
                    <a:reflection blurRad="6350" stA="60000" endA="900" endPos="58000" dir="5400000" sy="-100000" algn="bl" rotWithShape="0"/>
                  </a:effectLst>
                  <a:latin typeface="Calibri"/>
                  <a:sym typeface="+mn-lt"/>
                </a:endParaRPr>
              </a:p>
            </p:txBody>
          </p:sp>
          <p:sp>
            <p:nvSpPr>
              <p:cNvPr id="139" name="Oval 138">
                <a:extLst>
                  <a:ext uri="{FF2B5EF4-FFF2-40B4-BE49-F238E27FC236}">
                    <a16:creationId xmlns:a16="http://schemas.microsoft.com/office/drawing/2014/main" id="{7BEA4227-3FD4-2024-63FE-BEC4FC161C68}"/>
                  </a:ext>
                </a:extLst>
              </p:cNvPr>
              <p:cNvSpPr/>
              <p:nvPr/>
            </p:nvSpPr>
            <p:spPr>
              <a:xfrm>
                <a:off x="5900757" y="3272212"/>
                <a:ext cx="240524" cy="23201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377">
                  <a:defRPr/>
                </a:pPr>
                <a:endParaRPr lang="en-US" sz="1400">
                  <a:solidFill>
                    <a:prstClr val="white"/>
                  </a:solidFill>
                  <a:effectLst>
                    <a:reflection blurRad="6350" stA="60000" endA="900" endPos="58000" dir="5400000" sy="-100000" algn="bl" rotWithShape="0"/>
                  </a:effectLst>
                  <a:latin typeface="Calibri"/>
                  <a:sym typeface="+mn-lt"/>
                </a:endParaRPr>
              </a:p>
            </p:txBody>
          </p:sp>
          <p:sp>
            <p:nvSpPr>
              <p:cNvPr id="140" name="Oval 139">
                <a:extLst>
                  <a:ext uri="{FF2B5EF4-FFF2-40B4-BE49-F238E27FC236}">
                    <a16:creationId xmlns:a16="http://schemas.microsoft.com/office/drawing/2014/main" id="{34964A4D-84C1-538C-B299-57205281081B}"/>
                  </a:ext>
                </a:extLst>
              </p:cNvPr>
              <p:cNvSpPr/>
              <p:nvPr/>
            </p:nvSpPr>
            <p:spPr>
              <a:xfrm>
                <a:off x="5900757" y="3800118"/>
                <a:ext cx="240524" cy="23201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377">
                  <a:defRPr/>
                </a:pPr>
                <a:endParaRPr lang="en-US" sz="1400">
                  <a:solidFill>
                    <a:prstClr val="white"/>
                  </a:solidFill>
                  <a:effectLst>
                    <a:reflection blurRad="6350" stA="60000" endA="900" endPos="58000" dir="5400000" sy="-100000" algn="bl" rotWithShape="0"/>
                  </a:effectLst>
                  <a:latin typeface="Calibri"/>
                  <a:sym typeface="+mn-lt"/>
                </a:endParaRPr>
              </a:p>
            </p:txBody>
          </p:sp>
          <p:sp>
            <p:nvSpPr>
              <p:cNvPr id="141" name="Oval 140">
                <a:extLst>
                  <a:ext uri="{FF2B5EF4-FFF2-40B4-BE49-F238E27FC236}">
                    <a16:creationId xmlns:a16="http://schemas.microsoft.com/office/drawing/2014/main" id="{97846156-2507-E7A3-2524-86323064FBDD}"/>
                  </a:ext>
                </a:extLst>
              </p:cNvPr>
              <p:cNvSpPr/>
              <p:nvPr/>
            </p:nvSpPr>
            <p:spPr>
              <a:xfrm>
                <a:off x="5900757" y="4328024"/>
                <a:ext cx="240524" cy="23201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377">
                  <a:defRPr/>
                </a:pPr>
                <a:endParaRPr lang="en-US" sz="1400">
                  <a:solidFill>
                    <a:prstClr val="white"/>
                  </a:solidFill>
                  <a:effectLst>
                    <a:reflection blurRad="6350" stA="60000" endA="900" endPos="58000" dir="5400000" sy="-100000" algn="bl" rotWithShape="0"/>
                  </a:effectLst>
                  <a:latin typeface="Calibri"/>
                  <a:sym typeface="+mn-lt"/>
                </a:endParaRPr>
              </a:p>
            </p:txBody>
          </p:sp>
          <p:sp>
            <p:nvSpPr>
              <p:cNvPr id="142" name="Oval 141">
                <a:extLst>
                  <a:ext uri="{FF2B5EF4-FFF2-40B4-BE49-F238E27FC236}">
                    <a16:creationId xmlns:a16="http://schemas.microsoft.com/office/drawing/2014/main" id="{E0CDD844-D72E-DDC5-CDE5-0C8BA6D979F9}"/>
                  </a:ext>
                </a:extLst>
              </p:cNvPr>
              <p:cNvSpPr/>
              <p:nvPr/>
            </p:nvSpPr>
            <p:spPr>
              <a:xfrm>
                <a:off x="5900757" y="4855930"/>
                <a:ext cx="240524" cy="23201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377">
                  <a:defRPr/>
                </a:pPr>
                <a:endParaRPr lang="en-US" sz="1400">
                  <a:solidFill>
                    <a:prstClr val="white"/>
                  </a:solidFill>
                  <a:effectLst>
                    <a:reflection blurRad="6350" stA="60000" endA="900" endPos="58000" dir="5400000" sy="-100000" algn="bl" rotWithShape="0"/>
                  </a:effectLst>
                  <a:latin typeface="Calibri"/>
                  <a:sym typeface="+mn-lt"/>
                </a:endParaRPr>
              </a:p>
            </p:txBody>
          </p:sp>
          <p:sp>
            <p:nvSpPr>
              <p:cNvPr id="143" name="Oval 142">
                <a:extLst>
                  <a:ext uri="{FF2B5EF4-FFF2-40B4-BE49-F238E27FC236}">
                    <a16:creationId xmlns:a16="http://schemas.microsoft.com/office/drawing/2014/main" id="{51F9725D-FDC9-55CE-2A4B-C78E4C3E7642}"/>
                  </a:ext>
                </a:extLst>
              </p:cNvPr>
              <p:cNvSpPr/>
              <p:nvPr/>
            </p:nvSpPr>
            <p:spPr>
              <a:xfrm>
                <a:off x="5900757" y="5383837"/>
                <a:ext cx="240524" cy="23201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377">
                  <a:defRPr/>
                </a:pPr>
                <a:endParaRPr lang="en-US" sz="1400">
                  <a:solidFill>
                    <a:prstClr val="white"/>
                  </a:solidFill>
                  <a:effectLst>
                    <a:reflection blurRad="6350" stA="60000" endA="900" endPos="58000" dir="5400000" sy="-100000" algn="bl" rotWithShape="0"/>
                  </a:effectLst>
                  <a:latin typeface="Calibri"/>
                  <a:sym typeface="+mn-lt"/>
                </a:endParaRPr>
              </a:p>
            </p:txBody>
          </p:sp>
          <p:sp>
            <p:nvSpPr>
              <p:cNvPr id="144" name="Oval 143">
                <a:extLst>
                  <a:ext uri="{FF2B5EF4-FFF2-40B4-BE49-F238E27FC236}">
                    <a16:creationId xmlns:a16="http://schemas.microsoft.com/office/drawing/2014/main" id="{F26901D6-45D1-F322-D6A7-124EF1EF0431}"/>
                  </a:ext>
                </a:extLst>
              </p:cNvPr>
              <p:cNvSpPr/>
              <p:nvPr/>
            </p:nvSpPr>
            <p:spPr>
              <a:xfrm>
                <a:off x="5900757" y="5911747"/>
                <a:ext cx="240524" cy="23201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377">
                  <a:defRPr/>
                </a:pPr>
                <a:endParaRPr lang="en-US" sz="1400">
                  <a:solidFill>
                    <a:prstClr val="white"/>
                  </a:solidFill>
                  <a:effectLst>
                    <a:reflection blurRad="6350" stA="60000" endA="900" endPos="58000" dir="5400000" sy="-100000" algn="bl" rotWithShape="0"/>
                  </a:effectLst>
                  <a:latin typeface="Calibri"/>
                  <a:sym typeface="+mn-lt"/>
                </a:endParaRPr>
              </a:p>
            </p:txBody>
          </p:sp>
          <p:sp>
            <p:nvSpPr>
              <p:cNvPr id="145" name="Oval 144">
                <a:extLst>
                  <a:ext uri="{FF2B5EF4-FFF2-40B4-BE49-F238E27FC236}">
                    <a16:creationId xmlns:a16="http://schemas.microsoft.com/office/drawing/2014/main" id="{8CA4CD57-A4A5-CACE-53CA-3CE49D6425CC}"/>
                  </a:ext>
                </a:extLst>
              </p:cNvPr>
              <p:cNvSpPr/>
              <p:nvPr/>
            </p:nvSpPr>
            <p:spPr>
              <a:xfrm>
                <a:off x="5900757" y="632682"/>
                <a:ext cx="240524" cy="23201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377">
                  <a:defRPr/>
                </a:pPr>
                <a:endParaRPr lang="en-US" sz="1400">
                  <a:solidFill>
                    <a:prstClr val="white"/>
                  </a:solidFill>
                  <a:effectLst>
                    <a:reflection blurRad="6350" stA="60000" endA="900" endPos="58000" dir="5400000" sy="-100000" algn="bl" rotWithShape="0"/>
                  </a:effectLst>
                  <a:latin typeface="Calibri"/>
                  <a:sym typeface="+mn-lt"/>
                </a:endParaRPr>
              </a:p>
            </p:txBody>
          </p:sp>
        </p:grp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886DEF50-AE98-6E85-EDEE-147F047AF6D6}"/>
                </a:ext>
              </a:extLst>
            </p:cNvPr>
            <p:cNvSpPr/>
            <p:nvPr/>
          </p:nvSpPr>
          <p:spPr>
            <a:xfrm>
              <a:off x="6093799" y="742621"/>
              <a:ext cx="296567" cy="45719"/>
            </a:xfrm>
            <a:prstGeom prst="ellipse">
              <a:avLst/>
            </a:prstGeom>
            <a:grpFill/>
            <a:ln>
              <a:solidFill>
                <a:schemeClr val="accent6">
                  <a:lumMod val="50000"/>
                </a:schemeClr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377">
                <a:defRPr/>
              </a:pPr>
              <a:endParaRPr lang="en-US" sz="1400">
                <a:solidFill>
                  <a:prstClr val="white"/>
                </a:solidFill>
                <a:effectLst>
                  <a:reflection blurRad="6350" stA="60000" endA="900" endPos="58000" dir="5400000" sy="-100000" algn="bl" rotWithShape="0"/>
                </a:effectLst>
                <a:latin typeface="Calibri"/>
                <a:sym typeface="+mn-lt"/>
              </a:endParaRPr>
            </a:p>
          </p:txBody>
        </p: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2F02ED5E-C12F-BFBF-B5D0-67FB1EDF9525}"/>
                </a:ext>
              </a:extLst>
            </p:cNvPr>
            <p:cNvSpPr/>
            <p:nvPr/>
          </p:nvSpPr>
          <p:spPr>
            <a:xfrm>
              <a:off x="6096071" y="826781"/>
              <a:ext cx="296567" cy="45719"/>
            </a:xfrm>
            <a:prstGeom prst="ellipse">
              <a:avLst/>
            </a:prstGeom>
            <a:grpFill/>
            <a:ln>
              <a:solidFill>
                <a:schemeClr val="accent6">
                  <a:lumMod val="50000"/>
                </a:schemeClr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377">
                <a:defRPr/>
              </a:pPr>
              <a:endParaRPr lang="en-US" sz="1400">
                <a:solidFill>
                  <a:prstClr val="white"/>
                </a:solidFill>
                <a:effectLst>
                  <a:reflection blurRad="6350" stA="60000" endA="900" endPos="58000" dir="5400000" sy="-100000" algn="bl" rotWithShape="0"/>
                </a:effectLst>
                <a:latin typeface="Calibri"/>
                <a:sym typeface="+mn-lt"/>
              </a:endParaRPr>
            </a:p>
          </p:txBody>
        </p: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A59532D2-3FE7-164A-21BE-1A71E18D60E0}"/>
                </a:ext>
              </a:extLst>
            </p:cNvPr>
            <p:cNvSpPr/>
            <p:nvPr/>
          </p:nvSpPr>
          <p:spPr>
            <a:xfrm>
              <a:off x="6093799" y="1270527"/>
              <a:ext cx="296567" cy="45719"/>
            </a:xfrm>
            <a:prstGeom prst="ellipse">
              <a:avLst/>
            </a:prstGeom>
            <a:grpFill/>
            <a:ln>
              <a:solidFill>
                <a:schemeClr val="accent6">
                  <a:lumMod val="50000"/>
                </a:schemeClr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377">
                <a:defRPr/>
              </a:pPr>
              <a:endParaRPr lang="en-US" sz="1400">
                <a:solidFill>
                  <a:prstClr val="white"/>
                </a:solidFill>
                <a:effectLst>
                  <a:reflection blurRad="6350" stA="60000" endA="900" endPos="58000" dir="5400000" sy="-100000" algn="bl" rotWithShape="0"/>
                </a:effectLst>
                <a:latin typeface="Calibri"/>
                <a:sym typeface="+mn-lt"/>
              </a:endParaRPr>
            </a:p>
          </p:txBody>
        </p:sp>
        <p:sp>
          <p:nvSpPr>
            <p:cNvPr id="116" name="Oval 115">
              <a:extLst>
                <a:ext uri="{FF2B5EF4-FFF2-40B4-BE49-F238E27FC236}">
                  <a16:creationId xmlns:a16="http://schemas.microsoft.com/office/drawing/2014/main" id="{153D9262-D529-2B59-FBB9-7211C6E80EF7}"/>
                </a:ext>
              </a:extLst>
            </p:cNvPr>
            <p:cNvSpPr/>
            <p:nvPr/>
          </p:nvSpPr>
          <p:spPr>
            <a:xfrm>
              <a:off x="6096071" y="1354687"/>
              <a:ext cx="296567" cy="45719"/>
            </a:xfrm>
            <a:prstGeom prst="ellipse">
              <a:avLst/>
            </a:prstGeom>
            <a:grpFill/>
            <a:ln>
              <a:solidFill>
                <a:schemeClr val="accent6">
                  <a:lumMod val="50000"/>
                </a:schemeClr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377">
                <a:defRPr/>
              </a:pPr>
              <a:endParaRPr lang="en-US" sz="1400">
                <a:solidFill>
                  <a:prstClr val="white"/>
                </a:solidFill>
                <a:effectLst>
                  <a:reflection blurRad="6350" stA="60000" endA="900" endPos="58000" dir="5400000" sy="-100000" algn="bl" rotWithShape="0"/>
                </a:effectLst>
                <a:latin typeface="Calibri"/>
                <a:sym typeface="+mn-lt"/>
              </a:endParaRPr>
            </a:p>
          </p:txBody>
        </p:sp>
        <p:sp>
          <p:nvSpPr>
            <p:cNvPr id="117" name="Oval 116">
              <a:extLst>
                <a:ext uri="{FF2B5EF4-FFF2-40B4-BE49-F238E27FC236}">
                  <a16:creationId xmlns:a16="http://schemas.microsoft.com/office/drawing/2014/main" id="{7A0E11EF-92EA-E9C2-3452-D3EF22FC50FF}"/>
                </a:ext>
              </a:extLst>
            </p:cNvPr>
            <p:cNvSpPr/>
            <p:nvPr/>
          </p:nvSpPr>
          <p:spPr>
            <a:xfrm>
              <a:off x="6093799" y="1798433"/>
              <a:ext cx="296567" cy="45719"/>
            </a:xfrm>
            <a:prstGeom prst="ellipse">
              <a:avLst/>
            </a:prstGeom>
            <a:grpFill/>
            <a:ln>
              <a:solidFill>
                <a:schemeClr val="accent6">
                  <a:lumMod val="50000"/>
                </a:schemeClr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377">
                <a:defRPr/>
              </a:pPr>
              <a:endParaRPr lang="en-US" sz="1400">
                <a:solidFill>
                  <a:prstClr val="white"/>
                </a:solidFill>
                <a:effectLst>
                  <a:reflection blurRad="6350" stA="60000" endA="900" endPos="58000" dir="5400000" sy="-100000" algn="bl" rotWithShape="0"/>
                </a:effectLst>
                <a:latin typeface="Calibri"/>
                <a:sym typeface="+mn-lt"/>
              </a:endParaRPr>
            </a:p>
          </p:txBody>
        </p:sp>
        <p:sp>
          <p:nvSpPr>
            <p:cNvPr id="118" name="Oval 117">
              <a:extLst>
                <a:ext uri="{FF2B5EF4-FFF2-40B4-BE49-F238E27FC236}">
                  <a16:creationId xmlns:a16="http://schemas.microsoft.com/office/drawing/2014/main" id="{E7BF7803-9889-38A9-E246-8D5A52D4F06F}"/>
                </a:ext>
              </a:extLst>
            </p:cNvPr>
            <p:cNvSpPr/>
            <p:nvPr/>
          </p:nvSpPr>
          <p:spPr>
            <a:xfrm>
              <a:off x="6096071" y="1882593"/>
              <a:ext cx="296567" cy="45719"/>
            </a:xfrm>
            <a:prstGeom prst="ellipse">
              <a:avLst/>
            </a:prstGeom>
            <a:grpFill/>
            <a:ln>
              <a:solidFill>
                <a:schemeClr val="accent6">
                  <a:lumMod val="50000"/>
                </a:schemeClr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377">
                <a:defRPr/>
              </a:pPr>
              <a:endParaRPr lang="en-US" sz="1400">
                <a:solidFill>
                  <a:prstClr val="white"/>
                </a:solidFill>
                <a:effectLst>
                  <a:reflection blurRad="6350" stA="60000" endA="900" endPos="58000" dir="5400000" sy="-100000" algn="bl" rotWithShape="0"/>
                </a:effectLst>
                <a:latin typeface="Calibri"/>
                <a:sym typeface="+mn-lt"/>
              </a:endParaRPr>
            </a:p>
          </p:txBody>
        </p:sp>
        <p:sp>
          <p:nvSpPr>
            <p:cNvPr id="119" name="Oval 118">
              <a:extLst>
                <a:ext uri="{FF2B5EF4-FFF2-40B4-BE49-F238E27FC236}">
                  <a16:creationId xmlns:a16="http://schemas.microsoft.com/office/drawing/2014/main" id="{5B15F9A8-FDE8-875A-C469-CA2EF1E4FC28}"/>
                </a:ext>
              </a:extLst>
            </p:cNvPr>
            <p:cNvSpPr/>
            <p:nvPr/>
          </p:nvSpPr>
          <p:spPr>
            <a:xfrm>
              <a:off x="6093799" y="2326339"/>
              <a:ext cx="296567" cy="45719"/>
            </a:xfrm>
            <a:prstGeom prst="ellipse">
              <a:avLst/>
            </a:prstGeom>
            <a:grpFill/>
            <a:ln>
              <a:solidFill>
                <a:schemeClr val="accent6">
                  <a:lumMod val="50000"/>
                </a:schemeClr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377">
                <a:defRPr/>
              </a:pPr>
              <a:endParaRPr lang="en-US" sz="1400">
                <a:solidFill>
                  <a:prstClr val="white"/>
                </a:solidFill>
                <a:effectLst>
                  <a:reflection blurRad="6350" stA="60000" endA="900" endPos="58000" dir="5400000" sy="-100000" algn="bl" rotWithShape="0"/>
                </a:effectLst>
                <a:latin typeface="Calibri"/>
                <a:sym typeface="+mn-lt"/>
              </a:endParaRPr>
            </a:p>
          </p:txBody>
        </p:sp>
        <p:sp>
          <p:nvSpPr>
            <p:cNvPr id="120" name="Oval 119">
              <a:extLst>
                <a:ext uri="{FF2B5EF4-FFF2-40B4-BE49-F238E27FC236}">
                  <a16:creationId xmlns:a16="http://schemas.microsoft.com/office/drawing/2014/main" id="{DE24CDE5-8195-19AC-73B3-D3DE5CAE8FA8}"/>
                </a:ext>
              </a:extLst>
            </p:cNvPr>
            <p:cNvSpPr/>
            <p:nvPr/>
          </p:nvSpPr>
          <p:spPr>
            <a:xfrm>
              <a:off x="6096071" y="2410499"/>
              <a:ext cx="296567" cy="45719"/>
            </a:xfrm>
            <a:prstGeom prst="ellipse">
              <a:avLst/>
            </a:prstGeom>
            <a:grpFill/>
            <a:ln>
              <a:solidFill>
                <a:schemeClr val="accent6">
                  <a:lumMod val="50000"/>
                </a:schemeClr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377">
                <a:defRPr/>
              </a:pPr>
              <a:endParaRPr lang="en-US" sz="1400">
                <a:solidFill>
                  <a:prstClr val="white"/>
                </a:solidFill>
                <a:effectLst>
                  <a:reflection blurRad="6350" stA="60000" endA="900" endPos="58000" dir="5400000" sy="-100000" algn="bl" rotWithShape="0"/>
                </a:effectLst>
                <a:latin typeface="Calibri"/>
                <a:sym typeface="+mn-lt"/>
              </a:endParaRPr>
            </a:p>
          </p:txBody>
        </p:sp>
        <p:sp>
          <p:nvSpPr>
            <p:cNvPr id="121" name="Oval 120">
              <a:extLst>
                <a:ext uri="{FF2B5EF4-FFF2-40B4-BE49-F238E27FC236}">
                  <a16:creationId xmlns:a16="http://schemas.microsoft.com/office/drawing/2014/main" id="{812990EB-0BC1-8869-4F54-13BF6D0DA3F1}"/>
                </a:ext>
              </a:extLst>
            </p:cNvPr>
            <p:cNvSpPr/>
            <p:nvPr/>
          </p:nvSpPr>
          <p:spPr>
            <a:xfrm>
              <a:off x="6093799" y="2854245"/>
              <a:ext cx="296567" cy="45719"/>
            </a:xfrm>
            <a:prstGeom prst="ellipse">
              <a:avLst/>
            </a:prstGeom>
            <a:grpFill/>
            <a:ln>
              <a:solidFill>
                <a:schemeClr val="accent6">
                  <a:lumMod val="50000"/>
                </a:schemeClr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377">
                <a:defRPr/>
              </a:pPr>
              <a:endParaRPr lang="en-US" sz="1400">
                <a:solidFill>
                  <a:prstClr val="white"/>
                </a:solidFill>
                <a:effectLst>
                  <a:reflection blurRad="6350" stA="60000" endA="900" endPos="58000" dir="5400000" sy="-100000" algn="bl" rotWithShape="0"/>
                </a:effectLst>
                <a:latin typeface="Calibri"/>
                <a:sym typeface="+mn-lt"/>
              </a:endParaRPr>
            </a:p>
          </p:txBody>
        </p:sp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A84D9EF3-8828-139B-9C69-C8BF2558A268}"/>
                </a:ext>
              </a:extLst>
            </p:cNvPr>
            <p:cNvSpPr/>
            <p:nvPr/>
          </p:nvSpPr>
          <p:spPr>
            <a:xfrm>
              <a:off x="6096071" y="2938405"/>
              <a:ext cx="296567" cy="45719"/>
            </a:xfrm>
            <a:prstGeom prst="ellipse">
              <a:avLst/>
            </a:prstGeom>
            <a:grpFill/>
            <a:ln>
              <a:solidFill>
                <a:schemeClr val="accent6">
                  <a:lumMod val="50000"/>
                </a:schemeClr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377">
                <a:defRPr/>
              </a:pPr>
              <a:endParaRPr lang="en-US" sz="1400">
                <a:solidFill>
                  <a:prstClr val="white"/>
                </a:solidFill>
                <a:effectLst>
                  <a:reflection blurRad="6350" stA="60000" endA="900" endPos="58000" dir="5400000" sy="-100000" algn="bl" rotWithShape="0"/>
                </a:effectLst>
                <a:latin typeface="Calibri"/>
                <a:sym typeface="+mn-lt"/>
              </a:endParaRPr>
            </a:p>
          </p:txBody>
        </p:sp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760D512E-F16C-05B2-4416-2DF2FA25E220}"/>
                </a:ext>
              </a:extLst>
            </p:cNvPr>
            <p:cNvSpPr/>
            <p:nvPr/>
          </p:nvSpPr>
          <p:spPr>
            <a:xfrm>
              <a:off x="6093799" y="3382151"/>
              <a:ext cx="296567" cy="45719"/>
            </a:xfrm>
            <a:prstGeom prst="ellipse">
              <a:avLst/>
            </a:prstGeom>
            <a:grpFill/>
            <a:ln>
              <a:solidFill>
                <a:schemeClr val="accent6">
                  <a:lumMod val="50000"/>
                </a:schemeClr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377">
                <a:defRPr/>
              </a:pPr>
              <a:endParaRPr lang="en-US" sz="1400">
                <a:solidFill>
                  <a:prstClr val="white"/>
                </a:solidFill>
                <a:effectLst>
                  <a:reflection blurRad="6350" stA="60000" endA="900" endPos="58000" dir="5400000" sy="-100000" algn="bl" rotWithShape="0"/>
                </a:effectLst>
                <a:latin typeface="Calibri"/>
                <a:sym typeface="+mn-lt"/>
              </a:endParaRPr>
            </a:p>
          </p:txBody>
        </p:sp>
        <p:sp>
          <p:nvSpPr>
            <p:cNvPr id="124" name="Oval 123">
              <a:extLst>
                <a:ext uri="{FF2B5EF4-FFF2-40B4-BE49-F238E27FC236}">
                  <a16:creationId xmlns:a16="http://schemas.microsoft.com/office/drawing/2014/main" id="{889167E7-397A-060F-C2EB-B6F918C2C6FD}"/>
                </a:ext>
              </a:extLst>
            </p:cNvPr>
            <p:cNvSpPr/>
            <p:nvPr/>
          </p:nvSpPr>
          <p:spPr>
            <a:xfrm>
              <a:off x="6096071" y="3466311"/>
              <a:ext cx="296567" cy="45719"/>
            </a:xfrm>
            <a:prstGeom prst="ellipse">
              <a:avLst/>
            </a:prstGeom>
            <a:grpFill/>
            <a:ln>
              <a:solidFill>
                <a:schemeClr val="accent6">
                  <a:lumMod val="50000"/>
                </a:schemeClr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377">
                <a:defRPr/>
              </a:pPr>
              <a:endParaRPr lang="en-US" sz="1400">
                <a:solidFill>
                  <a:prstClr val="white"/>
                </a:solidFill>
                <a:effectLst>
                  <a:reflection blurRad="6350" stA="60000" endA="900" endPos="58000" dir="5400000" sy="-100000" algn="bl" rotWithShape="0"/>
                </a:effectLst>
                <a:latin typeface="Calibri"/>
                <a:sym typeface="+mn-lt"/>
              </a:endParaRPr>
            </a:p>
          </p:txBody>
        </p:sp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2555E59E-4277-BFF8-9B36-EB68538435DE}"/>
                </a:ext>
              </a:extLst>
            </p:cNvPr>
            <p:cNvSpPr/>
            <p:nvPr/>
          </p:nvSpPr>
          <p:spPr>
            <a:xfrm>
              <a:off x="6093799" y="3910057"/>
              <a:ext cx="296567" cy="45719"/>
            </a:xfrm>
            <a:prstGeom prst="ellipse">
              <a:avLst/>
            </a:prstGeom>
            <a:grpFill/>
            <a:ln>
              <a:solidFill>
                <a:schemeClr val="accent6">
                  <a:lumMod val="50000"/>
                </a:schemeClr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377">
                <a:defRPr/>
              </a:pPr>
              <a:endParaRPr lang="en-US" sz="1400">
                <a:solidFill>
                  <a:prstClr val="white"/>
                </a:solidFill>
                <a:effectLst>
                  <a:reflection blurRad="6350" stA="60000" endA="900" endPos="58000" dir="5400000" sy="-100000" algn="bl" rotWithShape="0"/>
                </a:effectLst>
                <a:latin typeface="Calibri"/>
                <a:sym typeface="+mn-lt"/>
              </a:endParaRPr>
            </a:p>
          </p:txBody>
        </p:sp>
        <p:sp>
          <p:nvSpPr>
            <p:cNvPr id="126" name="Oval 125">
              <a:extLst>
                <a:ext uri="{FF2B5EF4-FFF2-40B4-BE49-F238E27FC236}">
                  <a16:creationId xmlns:a16="http://schemas.microsoft.com/office/drawing/2014/main" id="{BF40F797-8D1D-691D-DAAE-A460C791035D}"/>
                </a:ext>
              </a:extLst>
            </p:cNvPr>
            <p:cNvSpPr/>
            <p:nvPr/>
          </p:nvSpPr>
          <p:spPr>
            <a:xfrm>
              <a:off x="6096071" y="3994217"/>
              <a:ext cx="296567" cy="45719"/>
            </a:xfrm>
            <a:prstGeom prst="ellipse">
              <a:avLst/>
            </a:prstGeom>
            <a:grpFill/>
            <a:ln>
              <a:solidFill>
                <a:schemeClr val="accent6">
                  <a:lumMod val="50000"/>
                </a:schemeClr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377">
                <a:defRPr/>
              </a:pPr>
              <a:endParaRPr lang="en-US" sz="1400">
                <a:solidFill>
                  <a:prstClr val="white"/>
                </a:solidFill>
                <a:effectLst>
                  <a:reflection blurRad="6350" stA="60000" endA="900" endPos="58000" dir="5400000" sy="-100000" algn="bl" rotWithShape="0"/>
                </a:effectLst>
                <a:latin typeface="Calibri"/>
                <a:sym typeface="+mn-lt"/>
              </a:endParaRPr>
            </a:p>
          </p:txBody>
        </p:sp>
        <p:sp>
          <p:nvSpPr>
            <p:cNvPr id="127" name="Oval 126">
              <a:extLst>
                <a:ext uri="{FF2B5EF4-FFF2-40B4-BE49-F238E27FC236}">
                  <a16:creationId xmlns:a16="http://schemas.microsoft.com/office/drawing/2014/main" id="{F050B156-71CD-B3AF-DF98-A8673CFFCCE0}"/>
                </a:ext>
              </a:extLst>
            </p:cNvPr>
            <p:cNvSpPr/>
            <p:nvPr/>
          </p:nvSpPr>
          <p:spPr>
            <a:xfrm>
              <a:off x="6093799" y="4437963"/>
              <a:ext cx="296567" cy="45719"/>
            </a:xfrm>
            <a:prstGeom prst="ellipse">
              <a:avLst/>
            </a:prstGeom>
            <a:grpFill/>
            <a:ln>
              <a:solidFill>
                <a:schemeClr val="accent6">
                  <a:lumMod val="50000"/>
                </a:schemeClr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377">
                <a:defRPr/>
              </a:pPr>
              <a:endParaRPr lang="en-US" sz="1400">
                <a:solidFill>
                  <a:prstClr val="white"/>
                </a:solidFill>
                <a:effectLst>
                  <a:reflection blurRad="6350" stA="60000" endA="900" endPos="58000" dir="5400000" sy="-100000" algn="bl" rotWithShape="0"/>
                </a:effectLst>
                <a:latin typeface="Calibri"/>
                <a:sym typeface="+mn-lt"/>
              </a:endParaRPr>
            </a:p>
          </p:txBody>
        </p:sp>
        <p:sp>
          <p:nvSpPr>
            <p:cNvPr id="128" name="Oval 127">
              <a:extLst>
                <a:ext uri="{FF2B5EF4-FFF2-40B4-BE49-F238E27FC236}">
                  <a16:creationId xmlns:a16="http://schemas.microsoft.com/office/drawing/2014/main" id="{F66EE8C5-8648-95FA-BECF-9B31C3606021}"/>
                </a:ext>
              </a:extLst>
            </p:cNvPr>
            <p:cNvSpPr/>
            <p:nvPr/>
          </p:nvSpPr>
          <p:spPr>
            <a:xfrm>
              <a:off x="6096071" y="4522123"/>
              <a:ext cx="296567" cy="45719"/>
            </a:xfrm>
            <a:prstGeom prst="ellipse">
              <a:avLst/>
            </a:prstGeom>
            <a:grpFill/>
            <a:ln>
              <a:solidFill>
                <a:schemeClr val="accent6">
                  <a:lumMod val="50000"/>
                </a:schemeClr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377">
                <a:defRPr/>
              </a:pPr>
              <a:endParaRPr lang="en-US" sz="1400">
                <a:solidFill>
                  <a:prstClr val="white"/>
                </a:solidFill>
                <a:effectLst>
                  <a:reflection blurRad="6350" stA="60000" endA="900" endPos="58000" dir="5400000" sy="-100000" algn="bl" rotWithShape="0"/>
                </a:effectLst>
                <a:latin typeface="Calibri"/>
                <a:sym typeface="+mn-lt"/>
              </a:endParaRPr>
            </a:p>
          </p:txBody>
        </p:sp>
        <p:sp>
          <p:nvSpPr>
            <p:cNvPr id="129" name="Oval 128">
              <a:extLst>
                <a:ext uri="{FF2B5EF4-FFF2-40B4-BE49-F238E27FC236}">
                  <a16:creationId xmlns:a16="http://schemas.microsoft.com/office/drawing/2014/main" id="{C87A8D50-65BA-A9F0-16D8-859284D7C0C6}"/>
                </a:ext>
              </a:extLst>
            </p:cNvPr>
            <p:cNvSpPr/>
            <p:nvPr/>
          </p:nvSpPr>
          <p:spPr>
            <a:xfrm>
              <a:off x="6093799" y="4965869"/>
              <a:ext cx="296567" cy="45719"/>
            </a:xfrm>
            <a:prstGeom prst="ellipse">
              <a:avLst/>
            </a:prstGeom>
            <a:grpFill/>
            <a:ln>
              <a:solidFill>
                <a:schemeClr val="accent6">
                  <a:lumMod val="50000"/>
                </a:schemeClr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377">
                <a:defRPr/>
              </a:pPr>
              <a:endParaRPr lang="en-US" sz="1400">
                <a:solidFill>
                  <a:prstClr val="white"/>
                </a:solidFill>
                <a:effectLst>
                  <a:reflection blurRad="6350" stA="60000" endA="900" endPos="58000" dir="5400000" sy="-100000" algn="bl" rotWithShape="0"/>
                </a:effectLst>
                <a:latin typeface="Calibri"/>
                <a:sym typeface="+mn-lt"/>
              </a:endParaRPr>
            </a:p>
          </p:txBody>
        </p:sp>
        <p:sp>
          <p:nvSpPr>
            <p:cNvPr id="130" name="Oval 129">
              <a:extLst>
                <a:ext uri="{FF2B5EF4-FFF2-40B4-BE49-F238E27FC236}">
                  <a16:creationId xmlns:a16="http://schemas.microsoft.com/office/drawing/2014/main" id="{9EFE5B28-2249-96FE-6E6D-0DA27FCB8A23}"/>
                </a:ext>
              </a:extLst>
            </p:cNvPr>
            <p:cNvSpPr/>
            <p:nvPr/>
          </p:nvSpPr>
          <p:spPr>
            <a:xfrm>
              <a:off x="6096071" y="5050029"/>
              <a:ext cx="296567" cy="45719"/>
            </a:xfrm>
            <a:prstGeom prst="ellipse">
              <a:avLst/>
            </a:prstGeom>
            <a:grpFill/>
            <a:ln>
              <a:solidFill>
                <a:schemeClr val="accent6">
                  <a:lumMod val="50000"/>
                </a:schemeClr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377">
                <a:defRPr/>
              </a:pPr>
              <a:endParaRPr lang="en-US" sz="1400">
                <a:solidFill>
                  <a:prstClr val="white"/>
                </a:solidFill>
                <a:effectLst>
                  <a:reflection blurRad="6350" stA="60000" endA="900" endPos="58000" dir="5400000" sy="-100000" algn="bl" rotWithShape="0"/>
                </a:effectLst>
                <a:latin typeface="Calibri"/>
                <a:sym typeface="+mn-lt"/>
              </a:endParaRPr>
            </a:p>
          </p:txBody>
        </p:sp>
        <p:sp>
          <p:nvSpPr>
            <p:cNvPr id="131" name="Oval 130">
              <a:extLst>
                <a:ext uri="{FF2B5EF4-FFF2-40B4-BE49-F238E27FC236}">
                  <a16:creationId xmlns:a16="http://schemas.microsoft.com/office/drawing/2014/main" id="{D0B552A4-C11C-744E-4099-7B0E331BAC11}"/>
                </a:ext>
              </a:extLst>
            </p:cNvPr>
            <p:cNvSpPr/>
            <p:nvPr/>
          </p:nvSpPr>
          <p:spPr>
            <a:xfrm>
              <a:off x="6093799" y="5493776"/>
              <a:ext cx="296567" cy="45719"/>
            </a:xfrm>
            <a:prstGeom prst="ellipse">
              <a:avLst/>
            </a:prstGeom>
            <a:grpFill/>
            <a:ln>
              <a:solidFill>
                <a:schemeClr val="accent6">
                  <a:lumMod val="50000"/>
                </a:schemeClr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377">
                <a:defRPr/>
              </a:pPr>
              <a:endParaRPr lang="en-US" sz="1400">
                <a:solidFill>
                  <a:prstClr val="white"/>
                </a:solidFill>
                <a:effectLst>
                  <a:reflection blurRad="6350" stA="60000" endA="900" endPos="58000" dir="5400000" sy="-100000" algn="bl" rotWithShape="0"/>
                </a:effectLst>
                <a:latin typeface="Calibri"/>
                <a:sym typeface="+mn-lt"/>
              </a:endParaRPr>
            </a:p>
          </p:txBody>
        </p:sp>
        <p:sp>
          <p:nvSpPr>
            <p:cNvPr id="132" name="Oval 131">
              <a:extLst>
                <a:ext uri="{FF2B5EF4-FFF2-40B4-BE49-F238E27FC236}">
                  <a16:creationId xmlns:a16="http://schemas.microsoft.com/office/drawing/2014/main" id="{EB68F1B2-D8EE-D0AE-8F71-DB17E551FC32}"/>
                </a:ext>
              </a:extLst>
            </p:cNvPr>
            <p:cNvSpPr/>
            <p:nvPr/>
          </p:nvSpPr>
          <p:spPr>
            <a:xfrm>
              <a:off x="6096071" y="5577936"/>
              <a:ext cx="296567" cy="45719"/>
            </a:xfrm>
            <a:prstGeom prst="ellipse">
              <a:avLst/>
            </a:prstGeom>
            <a:grpFill/>
            <a:ln>
              <a:solidFill>
                <a:schemeClr val="accent6">
                  <a:lumMod val="50000"/>
                </a:schemeClr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377">
                <a:defRPr/>
              </a:pPr>
              <a:endParaRPr lang="en-US" sz="1400">
                <a:solidFill>
                  <a:prstClr val="white"/>
                </a:solidFill>
                <a:effectLst>
                  <a:reflection blurRad="6350" stA="60000" endA="900" endPos="58000" dir="5400000" sy="-100000" algn="bl" rotWithShape="0"/>
                </a:effectLst>
                <a:latin typeface="Calibri"/>
                <a:sym typeface="+mn-lt"/>
              </a:endParaRPr>
            </a:p>
          </p:txBody>
        </p:sp>
        <p:sp>
          <p:nvSpPr>
            <p:cNvPr id="133" name="Oval 132">
              <a:extLst>
                <a:ext uri="{FF2B5EF4-FFF2-40B4-BE49-F238E27FC236}">
                  <a16:creationId xmlns:a16="http://schemas.microsoft.com/office/drawing/2014/main" id="{36745F00-DF7E-30A0-11DC-62B4EAFC4D48}"/>
                </a:ext>
              </a:extLst>
            </p:cNvPr>
            <p:cNvSpPr/>
            <p:nvPr/>
          </p:nvSpPr>
          <p:spPr>
            <a:xfrm>
              <a:off x="6093799" y="6021686"/>
              <a:ext cx="296567" cy="45719"/>
            </a:xfrm>
            <a:prstGeom prst="ellipse">
              <a:avLst/>
            </a:prstGeom>
            <a:grpFill/>
            <a:ln>
              <a:solidFill>
                <a:schemeClr val="accent6">
                  <a:lumMod val="50000"/>
                </a:schemeClr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377">
                <a:defRPr/>
              </a:pPr>
              <a:endParaRPr lang="en-US" sz="1400">
                <a:solidFill>
                  <a:prstClr val="white"/>
                </a:solidFill>
                <a:effectLst>
                  <a:reflection blurRad="6350" stA="60000" endA="900" endPos="58000" dir="5400000" sy="-100000" algn="bl" rotWithShape="0"/>
                </a:effectLst>
                <a:latin typeface="Calibri"/>
                <a:sym typeface="+mn-lt"/>
              </a:endParaRPr>
            </a:p>
          </p:txBody>
        </p:sp>
        <p:sp>
          <p:nvSpPr>
            <p:cNvPr id="134" name="Oval 133">
              <a:extLst>
                <a:ext uri="{FF2B5EF4-FFF2-40B4-BE49-F238E27FC236}">
                  <a16:creationId xmlns:a16="http://schemas.microsoft.com/office/drawing/2014/main" id="{27462769-711F-75F1-BCEB-3683AAD953BA}"/>
                </a:ext>
              </a:extLst>
            </p:cNvPr>
            <p:cNvSpPr/>
            <p:nvPr/>
          </p:nvSpPr>
          <p:spPr>
            <a:xfrm>
              <a:off x="6096071" y="6105846"/>
              <a:ext cx="296567" cy="45719"/>
            </a:xfrm>
            <a:prstGeom prst="ellipse">
              <a:avLst/>
            </a:prstGeom>
            <a:grpFill/>
            <a:ln>
              <a:solidFill>
                <a:schemeClr val="accent6">
                  <a:lumMod val="50000"/>
                </a:schemeClr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377">
                <a:defRPr/>
              </a:pPr>
              <a:endParaRPr lang="en-US" sz="1400">
                <a:solidFill>
                  <a:prstClr val="white"/>
                </a:solidFill>
                <a:effectLst>
                  <a:reflection blurRad="6350" stA="60000" endA="900" endPos="58000" dir="5400000" sy="-100000" algn="bl" rotWithShape="0"/>
                </a:effectLst>
                <a:latin typeface="Calibri"/>
                <a:sym typeface="+mn-lt"/>
              </a:endParaRPr>
            </a:p>
          </p:txBody>
        </p:sp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0977FD1-B6EB-C020-AABA-26CFF7B1C33F}"/>
              </a:ext>
            </a:extLst>
          </p:cNvPr>
          <p:cNvCxnSpPr>
            <a:stCxn id="94" idx="2"/>
            <a:endCxn id="94" idx="0"/>
          </p:cNvCxnSpPr>
          <p:nvPr/>
        </p:nvCxnSpPr>
        <p:spPr>
          <a:xfrm>
            <a:off x="6075363" y="917575"/>
            <a:ext cx="0" cy="5873751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5368" name="Picture 2">
            <a:extLst>
              <a:ext uri="{FF2B5EF4-FFF2-40B4-BE49-F238E27FC236}">
                <a16:creationId xmlns:a16="http://schemas.microsoft.com/office/drawing/2014/main" id="{BB07C07C-4917-6786-9E23-6566886C34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1" y="850901"/>
            <a:ext cx="11979275" cy="570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CC7A8F9F-0B04-BF18-45DA-0338F6AF7AE0}"/>
              </a:ext>
            </a:extLst>
          </p:cNvPr>
          <p:cNvSpPr txBox="1"/>
          <p:nvPr/>
        </p:nvSpPr>
        <p:spPr>
          <a:xfrm>
            <a:off x="1133189" y="88901"/>
            <a:ext cx="1023049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7"/>
            <a:r>
              <a:rPr lang="en-US" altLang="zh-CN" sz="3200" b="1">
                <a:solidFill>
                  <a:srgbClr val="FFFF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SỰ TẠO THÀNH LIÊN KẾT ION</a:t>
            </a:r>
            <a:endParaRPr lang="en-US" sz="3200" b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pull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组合 27"/>
          <p:cNvGrpSpPr/>
          <p:nvPr/>
        </p:nvGrpSpPr>
        <p:grpSpPr>
          <a:xfrm flipH="1">
            <a:off x="9452141" y="3791685"/>
            <a:ext cx="2412268" cy="2808312"/>
            <a:chOff x="5202440" y="3518715"/>
            <a:chExt cx="2412268" cy="2808312"/>
          </a:xfrm>
          <a:solidFill>
            <a:srgbClr val="435258"/>
          </a:solidFill>
        </p:grpSpPr>
        <p:sp>
          <p:nvSpPr>
            <p:cNvPr id="41" name="矩形 40"/>
            <p:cNvSpPr/>
            <p:nvPr/>
          </p:nvSpPr>
          <p:spPr>
            <a:xfrm>
              <a:off x="5202440" y="3518715"/>
              <a:ext cx="108012" cy="2808312"/>
            </a:xfrm>
            <a:prstGeom prst="rect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kern="0">
                <a:solidFill>
                  <a:sysClr val="window" lastClr="FFFFFF"/>
                </a:solidFill>
                <a:ea typeface="宋体"/>
              </a:endParaRPr>
            </a:p>
          </p:txBody>
        </p:sp>
        <p:sp>
          <p:nvSpPr>
            <p:cNvPr id="42" name="矩形 41"/>
            <p:cNvSpPr/>
            <p:nvPr/>
          </p:nvSpPr>
          <p:spPr>
            <a:xfrm rot="5400000">
              <a:off x="6372570" y="5084889"/>
              <a:ext cx="108012" cy="2376264"/>
            </a:xfrm>
            <a:prstGeom prst="rect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kern="0">
                <a:solidFill>
                  <a:sysClr val="window" lastClr="FFFFFF"/>
                </a:solidFill>
                <a:ea typeface="宋体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604319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组合 27"/>
          <p:cNvGrpSpPr/>
          <p:nvPr/>
        </p:nvGrpSpPr>
        <p:grpSpPr>
          <a:xfrm flipH="1">
            <a:off x="9452141" y="3791685"/>
            <a:ext cx="2412268" cy="2808312"/>
            <a:chOff x="5202440" y="3518715"/>
            <a:chExt cx="2412268" cy="2808312"/>
          </a:xfrm>
          <a:solidFill>
            <a:srgbClr val="435258"/>
          </a:solidFill>
        </p:grpSpPr>
        <p:sp>
          <p:nvSpPr>
            <p:cNvPr id="41" name="矩形 40"/>
            <p:cNvSpPr/>
            <p:nvPr/>
          </p:nvSpPr>
          <p:spPr>
            <a:xfrm>
              <a:off x="5202440" y="3518715"/>
              <a:ext cx="108012" cy="2808312"/>
            </a:xfrm>
            <a:prstGeom prst="rect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kern="0">
                <a:solidFill>
                  <a:sysClr val="window" lastClr="FFFFFF"/>
                </a:solidFill>
                <a:ea typeface="宋体"/>
              </a:endParaRPr>
            </a:p>
          </p:txBody>
        </p:sp>
        <p:sp>
          <p:nvSpPr>
            <p:cNvPr id="42" name="矩形 41"/>
            <p:cNvSpPr/>
            <p:nvPr/>
          </p:nvSpPr>
          <p:spPr>
            <a:xfrm rot="5400000">
              <a:off x="6372570" y="5084889"/>
              <a:ext cx="108012" cy="2376264"/>
            </a:xfrm>
            <a:prstGeom prst="rect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kern="0">
                <a:solidFill>
                  <a:sysClr val="window" lastClr="FFFFFF"/>
                </a:solidFill>
                <a:ea typeface="宋体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030112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0" y="-1854"/>
            <a:ext cx="12144672" cy="6860986"/>
            <a:chOff x="-283977" y="779393"/>
            <a:chExt cx="10108415" cy="6943838"/>
          </a:xfrm>
        </p:grpSpPr>
        <p:pic>
          <p:nvPicPr>
            <p:cNvPr id="4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83977" y="5753471"/>
              <a:ext cx="10106026" cy="1276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83977" y="4494608"/>
              <a:ext cx="10106026" cy="1276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83977" y="3270471"/>
              <a:ext cx="10106026" cy="1276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83977" y="2046335"/>
              <a:ext cx="10106026" cy="1276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83977" y="779393"/>
              <a:ext cx="10106026" cy="1276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81588" y="6446881"/>
              <a:ext cx="10106026" cy="1276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5" name="组合 24"/>
          <p:cNvGrpSpPr/>
          <p:nvPr/>
        </p:nvGrpSpPr>
        <p:grpSpPr>
          <a:xfrm>
            <a:off x="1602476" y="282755"/>
            <a:ext cx="10539325" cy="6495695"/>
            <a:chOff x="410612" y="490688"/>
            <a:chExt cx="8265845" cy="5962649"/>
          </a:xfrm>
        </p:grpSpPr>
        <p:sp>
          <p:nvSpPr>
            <p:cNvPr id="16" name="圆角矩形 15"/>
            <p:cNvSpPr/>
            <p:nvPr/>
          </p:nvSpPr>
          <p:spPr>
            <a:xfrm>
              <a:off x="467545" y="538783"/>
              <a:ext cx="8208912" cy="5914554"/>
            </a:xfrm>
            <a:prstGeom prst="roundRect">
              <a:avLst>
                <a:gd name="adj" fmla="val 5214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圆角矩形 28"/>
            <p:cNvSpPr/>
            <p:nvPr/>
          </p:nvSpPr>
          <p:spPr>
            <a:xfrm>
              <a:off x="410612" y="490688"/>
              <a:ext cx="8208912" cy="5914554"/>
            </a:xfrm>
            <a:prstGeom prst="roundRect">
              <a:avLst>
                <a:gd name="adj" fmla="val 5214"/>
              </a:avLst>
            </a:prstGeom>
            <a:pattFill prst="ltUpDiag">
              <a:fgClr>
                <a:srgbClr val="F4F4F4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8" name="组合 27"/>
          <p:cNvGrpSpPr/>
          <p:nvPr/>
        </p:nvGrpSpPr>
        <p:grpSpPr>
          <a:xfrm flipH="1">
            <a:off x="9452141" y="3791685"/>
            <a:ext cx="2412268" cy="2808312"/>
            <a:chOff x="5202440" y="3518715"/>
            <a:chExt cx="2412268" cy="2808312"/>
          </a:xfrm>
          <a:solidFill>
            <a:srgbClr val="435258"/>
          </a:solidFill>
        </p:grpSpPr>
        <p:sp>
          <p:nvSpPr>
            <p:cNvPr id="41" name="矩形 40"/>
            <p:cNvSpPr/>
            <p:nvPr/>
          </p:nvSpPr>
          <p:spPr>
            <a:xfrm>
              <a:off x="5202440" y="3518715"/>
              <a:ext cx="108012" cy="2808312"/>
            </a:xfrm>
            <a:prstGeom prst="rect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kern="0">
                <a:solidFill>
                  <a:sysClr val="window" lastClr="FFFFFF"/>
                </a:solidFill>
                <a:ea typeface="宋体"/>
              </a:endParaRPr>
            </a:p>
          </p:txBody>
        </p:sp>
        <p:sp>
          <p:nvSpPr>
            <p:cNvPr id="42" name="矩形 41"/>
            <p:cNvSpPr/>
            <p:nvPr/>
          </p:nvSpPr>
          <p:spPr>
            <a:xfrm rot="5400000">
              <a:off x="6372570" y="5084889"/>
              <a:ext cx="108012" cy="2376264"/>
            </a:xfrm>
            <a:prstGeom prst="rect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kern="0">
                <a:solidFill>
                  <a:sysClr val="window" lastClr="FFFFFF"/>
                </a:solidFill>
                <a:ea typeface="宋体"/>
              </a:endParaRPr>
            </a:p>
          </p:txBody>
        </p:sp>
      </p:grpSp>
      <p:pic>
        <p:nvPicPr>
          <p:cNvPr id="13" name="Picture 2" descr="E:\2016P素材\123\512个各行各业背景透明人物头像png图标素材\image538.png">
            <a:hlinkClick r:id="rId3" action="ppaction://hlinksldjump"/>
            <a:extLst>
              <a:ext uri="{FF2B5EF4-FFF2-40B4-BE49-F238E27FC236}">
                <a16:creationId xmlns:a16="http://schemas.microsoft.com/office/drawing/2014/main" id="{6D8B6B49-F301-F116-BDB7-E8459D9652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45" r="26173"/>
          <a:stretch/>
        </p:blipFill>
        <p:spPr bwMode="auto">
          <a:xfrm flipH="1">
            <a:off x="-2871" y="2106626"/>
            <a:ext cx="1700396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173E1E9-AF75-59AF-6D90-512A61ADC942}"/>
              </a:ext>
            </a:extLst>
          </p:cNvPr>
          <p:cNvSpPr/>
          <p:nvPr/>
        </p:nvSpPr>
        <p:spPr>
          <a:xfrm>
            <a:off x="2314797" y="1052775"/>
            <a:ext cx="8801872" cy="44029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978B9F1-5597-25F9-CFB2-A1DE38887A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148" y="0"/>
            <a:ext cx="90957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1121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Untitled Project">
            <a:hlinkClick r:id="" action="ppaction://media"/>
            <a:extLst>
              <a:ext uri="{FF2B5EF4-FFF2-40B4-BE49-F238E27FC236}">
                <a16:creationId xmlns:a16="http://schemas.microsoft.com/office/drawing/2014/main" id="{90CD14B0-475F-3C47-8FDF-D777349FBAD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15480" y="152636"/>
            <a:ext cx="9577064" cy="655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993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77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32" y="-82536"/>
            <a:ext cx="2592925" cy="2681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7" name="组合 786">
            <a:extLst>
              <a:ext uri="{FF2B5EF4-FFF2-40B4-BE49-F238E27FC236}">
                <a16:creationId xmlns:a16="http://schemas.microsoft.com/office/drawing/2014/main" id="{BF4B61AD-69DC-2747-A483-7AB50CD60E29}"/>
              </a:ext>
            </a:extLst>
          </p:cNvPr>
          <p:cNvGrpSpPr/>
          <p:nvPr/>
        </p:nvGrpSpPr>
        <p:grpSpPr>
          <a:xfrm>
            <a:off x="2855640" y="163488"/>
            <a:ext cx="7632848" cy="914400"/>
            <a:chOff x="5322842" y="326129"/>
            <a:chExt cx="4021470" cy="4464216"/>
          </a:xfrm>
        </p:grpSpPr>
        <p:sp>
          <p:nvSpPr>
            <p:cNvPr id="28" name="圆角矩形 787">
              <a:extLst>
                <a:ext uri="{FF2B5EF4-FFF2-40B4-BE49-F238E27FC236}">
                  <a16:creationId xmlns:a16="http://schemas.microsoft.com/office/drawing/2014/main" id="{A8FF28D2-F674-31BE-D9D5-421FD374E070}"/>
                </a:ext>
              </a:extLst>
            </p:cNvPr>
            <p:cNvSpPr/>
            <p:nvPr/>
          </p:nvSpPr>
          <p:spPr>
            <a:xfrm>
              <a:off x="5364088" y="422268"/>
              <a:ext cx="864096" cy="4368077"/>
            </a:xfrm>
            <a:prstGeom prst="roundRect">
              <a:avLst/>
            </a:prstGeom>
            <a:solidFill>
              <a:srgbClr val="BCBC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圆角矩形 788">
              <a:extLst>
                <a:ext uri="{FF2B5EF4-FFF2-40B4-BE49-F238E27FC236}">
                  <a16:creationId xmlns:a16="http://schemas.microsoft.com/office/drawing/2014/main" id="{1480A45D-027A-DF57-23EF-E11DAFD92E12}"/>
                </a:ext>
              </a:extLst>
            </p:cNvPr>
            <p:cNvSpPr/>
            <p:nvPr/>
          </p:nvSpPr>
          <p:spPr>
            <a:xfrm>
              <a:off x="5322842" y="326129"/>
              <a:ext cx="4021470" cy="4323746"/>
            </a:xfrm>
            <a:prstGeom prst="roundRect">
              <a:avLst/>
            </a:prstGeom>
            <a:solidFill>
              <a:srgbClr val="1E67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5400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HOẠT ĐỘNG NHÓM</a:t>
              </a:r>
              <a:endParaRPr lang="zh-CN" altLang="en-US" sz="5400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圆角矩形 788">
            <a:extLst>
              <a:ext uri="{FF2B5EF4-FFF2-40B4-BE49-F238E27FC236}">
                <a16:creationId xmlns:a16="http://schemas.microsoft.com/office/drawing/2014/main" id="{B14ACE20-9F81-D4A4-4FCD-8215167C71A7}"/>
              </a:ext>
            </a:extLst>
          </p:cNvPr>
          <p:cNvSpPr/>
          <p:nvPr/>
        </p:nvSpPr>
        <p:spPr>
          <a:xfrm>
            <a:off x="2351584" y="1198685"/>
            <a:ext cx="9138738" cy="5544616"/>
          </a:xfrm>
          <a:prstGeom prst="roundRect">
            <a:avLst/>
          </a:prstGeom>
          <a:solidFill>
            <a:srgbClr val="1E67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altLang="zh-CN" sz="3200">
                <a:solidFill>
                  <a:srgbClr val="FFFF00"/>
                </a:solidFill>
                <a:ea typeface="微软雅黑" pitchFamily="34" charset="-122"/>
              </a:rPr>
              <a:t> </a:t>
            </a:r>
            <a:r>
              <a:rPr lang="en-US" altLang="zh-CN" sz="3200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Chia lớp </a:t>
            </a:r>
            <a:r>
              <a:rPr lang="en-US" altLang="zh-CN" sz="3200" err="1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thành</a:t>
            </a:r>
            <a:r>
              <a:rPr lang="en-US" altLang="zh-CN" sz="3200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6 nhóm:</a:t>
            </a:r>
          </a:p>
          <a:p>
            <a:pPr algn="just"/>
            <a:r>
              <a:rPr lang="en-US" altLang="zh-CN" sz="3200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err="1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Lần</a:t>
            </a:r>
            <a:r>
              <a:rPr lang="en-US" altLang="zh-CN" sz="3200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err="1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lượt</a:t>
            </a:r>
            <a:r>
              <a:rPr lang="en-US" altLang="zh-CN" sz="3200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err="1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hoàn</a:t>
            </a:r>
            <a:r>
              <a:rPr lang="en-US" altLang="zh-CN" sz="3200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err="1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thành</a:t>
            </a:r>
            <a:r>
              <a:rPr lang="en-US" altLang="zh-CN" sz="3200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3 </a:t>
            </a:r>
            <a:r>
              <a:rPr lang="en-US" altLang="zh-CN" sz="3200" err="1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phiếu</a:t>
            </a:r>
            <a:r>
              <a:rPr lang="en-US" altLang="zh-CN" sz="3200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err="1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học</a:t>
            </a:r>
            <a:r>
              <a:rPr lang="en-US" altLang="zh-CN" sz="3200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err="1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tập</a:t>
            </a:r>
            <a:r>
              <a:rPr lang="en-US" altLang="zh-CN" sz="3200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altLang="zh-CN" sz="3200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- </a:t>
            </a:r>
            <a:r>
              <a:rPr lang="en-US" altLang="zh-CN" sz="3200" err="1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Lượt</a:t>
            </a:r>
            <a:r>
              <a:rPr lang="en-US" altLang="zh-CN" sz="3200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1. </a:t>
            </a:r>
            <a:r>
              <a:rPr lang="en-US" altLang="zh-CN" sz="3200" err="1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Mỗi</a:t>
            </a:r>
            <a:r>
              <a:rPr lang="en-US" altLang="zh-CN" sz="3200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err="1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nhóm</a:t>
            </a:r>
            <a:r>
              <a:rPr lang="en-US" altLang="zh-CN" sz="3200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err="1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hoàn</a:t>
            </a:r>
            <a:r>
              <a:rPr lang="en-US" altLang="zh-CN" sz="3200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err="1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thành</a:t>
            </a:r>
            <a:r>
              <a:rPr lang="en-US" altLang="zh-CN" sz="3200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PHT </a:t>
            </a:r>
            <a:r>
              <a:rPr lang="en-US" altLang="zh-CN" sz="3200" err="1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được</a:t>
            </a:r>
            <a:r>
              <a:rPr lang="en-US" altLang="zh-CN" sz="3200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giao </a:t>
            </a:r>
            <a:r>
              <a:rPr lang="en-US" altLang="zh-CN" sz="3200" err="1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trong</a:t>
            </a:r>
            <a:r>
              <a:rPr lang="en-US" altLang="zh-CN" sz="3200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5 </a:t>
            </a:r>
            <a:r>
              <a:rPr lang="en-US" altLang="zh-CN" sz="3200" err="1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phút</a:t>
            </a:r>
            <a:r>
              <a:rPr lang="en-US" altLang="zh-CN" sz="3200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altLang="zh-CN" sz="3200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- </a:t>
            </a:r>
            <a:r>
              <a:rPr lang="en-US" altLang="zh-CN" sz="3200" err="1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Lượt</a:t>
            </a:r>
            <a:r>
              <a:rPr lang="en-US" altLang="zh-CN" sz="3200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2. các nhóm chuyển </a:t>
            </a:r>
          </a:p>
          <a:p>
            <a:pPr algn="just"/>
            <a:r>
              <a:rPr lang="en-US" altLang="zh-CN" sz="3200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 PHT theo sơ đồ</a:t>
            </a:r>
          </a:p>
          <a:p>
            <a:pPr algn="just"/>
            <a:endParaRPr lang="en-US" altLang="zh-CN" sz="3200">
              <a:solidFill>
                <a:srgbClr val="FFFF00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  <a:p>
            <a:pPr algn="just"/>
            <a:endParaRPr lang="en-US" altLang="zh-CN" sz="3200">
              <a:solidFill>
                <a:srgbClr val="FFFF00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  <a:p>
            <a:pPr algn="just"/>
            <a:r>
              <a:rPr lang="en-US" altLang="zh-CN" sz="3200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- </a:t>
            </a:r>
            <a:r>
              <a:rPr lang="en-US" altLang="zh-CN" sz="3200" err="1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Lượt</a:t>
            </a:r>
            <a:r>
              <a:rPr lang="en-US" altLang="zh-CN" sz="3200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3. Sau 5 </a:t>
            </a:r>
            <a:r>
              <a:rPr lang="en-US" altLang="zh-CN" sz="3200" err="1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phút</a:t>
            </a:r>
            <a:r>
              <a:rPr lang="en-US" altLang="zh-CN" sz="3200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3200" err="1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giống</a:t>
            </a:r>
            <a:r>
              <a:rPr lang="en-US" altLang="zh-CN" sz="3200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err="1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lượt</a:t>
            </a:r>
            <a:r>
              <a:rPr lang="en-US" altLang="zh-CN" sz="3200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2.</a:t>
            </a:r>
          </a:p>
          <a:p>
            <a:pPr algn="just"/>
            <a:r>
              <a:rPr lang="en-US" altLang="zh-CN" sz="3200" err="1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Các</a:t>
            </a:r>
            <a:r>
              <a:rPr lang="en-US" altLang="zh-CN" sz="3200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err="1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nhóm</a:t>
            </a:r>
            <a:r>
              <a:rPr lang="en-US" altLang="zh-CN" sz="3200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err="1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hoàn</a:t>
            </a:r>
            <a:r>
              <a:rPr lang="en-US" altLang="zh-CN" sz="3200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err="1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thành</a:t>
            </a:r>
            <a:r>
              <a:rPr lang="en-US" altLang="zh-CN" sz="3200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err="1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nội</a:t>
            </a:r>
            <a:r>
              <a:rPr lang="en-US" altLang="zh-CN" sz="3200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dung PHT </a:t>
            </a:r>
            <a:r>
              <a:rPr lang="en-US" altLang="zh-CN" sz="3200" err="1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ra</a:t>
            </a:r>
            <a:r>
              <a:rPr lang="en-US" altLang="zh-CN" sz="3200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giấy.</a:t>
            </a:r>
            <a:endParaRPr lang="zh-CN" altLang="en-US" sz="3200">
              <a:solidFill>
                <a:srgbClr val="FFFF00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" name="ĐẾM NGƯỢC 5 PHÚT - BÓNG SỐ">
            <a:hlinkClick r:id="" action="ppaction://media"/>
            <a:extLst>
              <a:ext uri="{FF2B5EF4-FFF2-40B4-BE49-F238E27FC236}">
                <a16:creationId xmlns:a16="http://schemas.microsoft.com/office/drawing/2014/main" id="{10669071-F1B3-48B7-8D3C-2BB3EC575AA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162" y="2780928"/>
            <a:ext cx="1750989" cy="984931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3" name="ĐẾM NGƯỢC 5 PHÚT - BÓNG SỐ">
            <a:hlinkClick r:id="" action="ppaction://media"/>
            <a:extLst>
              <a:ext uri="{FF2B5EF4-FFF2-40B4-BE49-F238E27FC236}">
                <a16:creationId xmlns:a16="http://schemas.microsoft.com/office/drawing/2014/main" id="{236AAA24-E445-2B89-E640-8603E81BB24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183" y="4049816"/>
            <a:ext cx="1792056" cy="1008031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4" name="ĐẾM NGƯỢC 5 PHÚT - BÓNG SỐ">
            <a:hlinkClick r:id="" action="ppaction://media"/>
            <a:extLst>
              <a:ext uri="{FF2B5EF4-FFF2-40B4-BE49-F238E27FC236}">
                <a16:creationId xmlns:a16="http://schemas.microsoft.com/office/drawing/2014/main" id="{585A3564-994B-D88F-4FDF-CB606A382A9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1402" y="5405950"/>
            <a:ext cx="1750989" cy="984931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5" name="Picture 2" descr="n53 fb Le Nhung">
            <a:extLst>
              <a:ext uri="{FF2B5EF4-FFF2-40B4-BE49-F238E27FC236}">
                <a16:creationId xmlns:a16="http://schemas.microsoft.com/office/drawing/2014/main" id="{7A006A4E-BD53-CCD8-27FB-3186D92052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6" r="25677" b="13525"/>
          <a:stretch/>
        </p:blipFill>
        <p:spPr bwMode="auto">
          <a:xfrm>
            <a:off x="7320136" y="2996952"/>
            <a:ext cx="2808312" cy="2500508"/>
          </a:xfrm>
          <a:prstGeom prst="round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815347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000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00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3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0" y="-1854"/>
            <a:ext cx="12192000" cy="6860986"/>
            <a:chOff x="-283977" y="779393"/>
            <a:chExt cx="10108415" cy="6943838"/>
          </a:xfrm>
        </p:grpSpPr>
        <p:pic>
          <p:nvPicPr>
            <p:cNvPr id="4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83977" y="5753471"/>
              <a:ext cx="10106026" cy="1276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83977" y="4494608"/>
              <a:ext cx="10106026" cy="1276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83977" y="3270471"/>
              <a:ext cx="10106026" cy="1276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83977" y="2046335"/>
              <a:ext cx="10106026" cy="1276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83977" y="779393"/>
              <a:ext cx="10106026" cy="1276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81588" y="6446881"/>
              <a:ext cx="10106026" cy="1276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5" name="组合 24"/>
          <p:cNvGrpSpPr/>
          <p:nvPr/>
        </p:nvGrpSpPr>
        <p:grpSpPr>
          <a:xfrm>
            <a:off x="-97209" y="206597"/>
            <a:ext cx="12192000" cy="6495695"/>
            <a:chOff x="410612" y="490688"/>
            <a:chExt cx="8265845" cy="5962649"/>
          </a:xfrm>
        </p:grpSpPr>
        <p:sp>
          <p:nvSpPr>
            <p:cNvPr id="16" name="圆角矩形 15"/>
            <p:cNvSpPr/>
            <p:nvPr/>
          </p:nvSpPr>
          <p:spPr>
            <a:xfrm>
              <a:off x="467545" y="538783"/>
              <a:ext cx="8208912" cy="5914554"/>
            </a:xfrm>
            <a:prstGeom prst="roundRect">
              <a:avLst>
                <a:gd name="adj" fmla="val 5214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9" name="圆角矩形 28"/>
            <p:cNvSpPr/>
            <p:nvPr/>
          </p:nvSpPr>
          <p:spPr>
            <a:xfrm>
              <a:off x="410612" y="490688"/>
              <a:ext cx="8208912" cy="5914554"/>
            </a:xfrm>
            <a:prstGeom prst="roundRect">
              <a:avLst>
                <a:gd name="adj" fmla="val 5214"/>
              </a:avLst>
            </a:prstGeom>
            <a:pattFill prst="ltUpDiag">
              <a:fgClr>
                <a:srgbClr val="F4F4F4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124F4E5-865F-5B51-6D3A-52E892300795}"/>
              </a:ext>
            </a:extLst>
          </p:cNvPr>
          <p:cNvGrpSpPr/>
          <p:nvPr/>
        </p:nvGrpSpPr>
        <p:grpSpPr>
          <a:xfrm>
            <a:off x="83975" y="4883411"/>
            <a:ext cx="1742056" cy="1739974"/>
            <a:chOff x="5224035" y="2769471"/>
            <a:chExt cx="1742056" cy="1739974"/>
          </a:xfrm>
        </p:grpSpPr>
        <p:pic>
          <p:nvPicPr>
            <p:cNvPr id="30" name="Picture 4" descr="WP App Studio - Professional WordPress Development Platform">
              <a:extLst>
                <a:ext uri="{FF2B5EF4-FFF2-40B4-BE49-F238E27FC236}">
                  <a16:creationId xmlns:a16="http://schemas.microsoft.com/office/drawing/2014/main" id="{CFBCD874-8CA3-0CBE-DF34-7A3285163A1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5248"/>
            <a:stretch/>
          </p:blipFill>
          <p:spPr bwMode="auto">
            <a:xfrm>
              <a:off x="5400275" y="3032381"/>
              <a:ext cx="1271789" cy="12299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任意多边形 6">
              <a:extLst>
                <a:ext uri="{FF2B5EF4-FFF2-40B4-BE49-F238E27FC236}">
                  <a16:creationId xmlns:a16="http://schemas.microsoft.com/office/drawing/2014/main" id="{50EED343-4404-86DC-E05E-0C0C434A35CA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035" y="2769471"/>
              <a:ext cx="1742056" cy="1739974"/>
            </a:xfrm>
            <a:custGeom>
              <a:avLst/>
              <a:gdLst>
                <a:gd name="T0" fmla="*/ 764285 w 1155032"/>
                <a:gd name="T1" fmla="*/ 182673 h 1155032"/>
                <a:gd name="T2" fmla="*/ 183111 w 1155032"/>
                <a:gd name="T3" fmla="*/ 762459 h 1155032"/>
                <a:gd name="T4" fmla="*/ 764285 w 1155032"/>
                <a:gd name="T5" fmla="*/ 1342246 h 1155032"/>
                <a:gd name="T6" fmla="*/ 1345460 w 1155032"/>
                <a:gd name="T7" fmla="*/ 762459 h 1155032"/>
                <a:gd name="T8" fmla="*/ 764285 w 1155032"/>
                <a:gd name="T9" fmla="*/ 182673 h 1155032"/>
                <a:gd name="T10" fmla="*/ 764284 w 1155032"/>
                <a:gd name="T11" fmla="*/ 0 h 1155032"/>
                <a:gd name="T12" fmla="*/ 1528568 w 1155032"/>
                <a:gd name="T13" fmla="*/ 762458 h 1155032"/>
                <a:gd name="T14" fmla="*/ 764284 w 1155032"/>
                <a:gd name="T15" fmla="*/ 1524916 h 1155032"/>
                <a:gd name="T16" fmla="*/ 0 w 1155032"/>
                <a:gd name="T17" fmla="*/ 762458 h 1155032"/>
                <a:gd name="T18" fmla="*/ 764284 w 1155032"/>
                <a:gd name="T19" fmla="*/ 0 h 115503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155032" h="1155032">
                  <a:moveTo>
                    <a:pt x="577517" y="138364"/>
                  </a:moveTo>
                  <a:cubicBezTo>
                    <a:pt x="334979" y="138364"/>
                    <a:pt x="138364" y="334979"/>
                    <a:pt x="138364" y="577517"/>
                  </a:cubicBezTo>
                  <a:cubicBezTo>
                    <a:pt x="138364" y="820055"/>
                    <a:pt x="334979" y="1016670"/>
                    <a:pt x="577517" y="1016670"/>
                  </a:cubicBezTo>
                  <a:cubicBezTo>
                    <a:pt x="820055" y="1016670"/>
                    <a:pt x="1016670" y="820055"/>
                    <a:pt x="1016670" y="577517"/>
                  </a:cubicBezTo>
                  <a:cubicBezTo>
                    <a:pt x="1016670" y="334979"/>
                    <a:pt x="820055" y="138364"/>
                    <a:pt x="577517" y="138364"/>
                  </a:cubicBezTo>
                  <a:close/>
                  <a:moveTo>
                    <a:pt x="577516" y="0"/>
                  </a:moveTo>
                  <a:cubicBezTo>
                    <a:pt x="896469" y="0"/>
                    <a:pt x="1155032" y="258563"/>
                    <a:pt x="1155032" y="577516"/>
                  </a:cubicBezTo>
                  <a:cubicBezTo>
                    <a:pt x="1155032" y="896469"/>
                    <a:pt x="896469" y="1155032"/>
                    <a:pt x="577516" y="1155032"/>
                  </a:cubicBezTo>
                  <a:cubicBezTo>
                    <a:pt x="258563" y="1155032"/>
                    <a:pt x="0" y="896469"/>
                    <a:pt x="0" y="577516"/>
                  </a:cubicBezTo>
                  <a:cubicBezTo>
                    <a:pt x="0" y="258563"/>
                    <a:pt x="258563" y="0"/>
                    <a:pt x="577516" y="0"/>
                  </a:cubicBezTo>
                  <a:close/>
                </a:path>
              </a:pathLst>
            </a:custGeom>
            <a:solidFill>
              <a:srgbClr val="2A8FBD"/>
            </a:solidFill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zh-CN" altLang="en-US" sz="2800" kern="0">
                <a:solidFill>
                  <a:schemeClr val="accent4"/>
                </a:solidFill>
              </a:endParaRPr>
            </a:p>
          </p:txBody>
        </p:sp>
      </p:grpSp>
      <p:grpSp>
        <p:nvGrpSpPr>
          <p:cNvPr id="54" name="组合 786">
            <a:extLst>
              <a:ext uri="{FF2B5EF4-FFF2-40B4-BE49-F238E27FC236}">
                <a16:creationId xmlns:a16="http://schemas.microsoft.com/office/drawing/2014/main" id="{C7A04C04-D35F-0BC7-DE29-1DAE73EEB897}"/>
              </a:ext>
            </a:extLst>
          </p:cNvPr>
          <p:cNvGrpSpPr/>
          <p:nvPr/>
        </p:nvGrpSpPr>
        <p:grpSpPr>
          <a:xfrm>
            <a:off x="3837636" y="974106"/>
            <a:ext cx="5596838" cy="914400"/>
            <a:chOff x="5322842" y="326129"/>
            <a:chExt cx="4021470" cy="4464216"/>
          </a:xfrm>
        </p:grpSpPr>
        <p:sp>
          <p:nvSpPr>
            <p:cNvPr id="56" name="圆角矩形 787">
              <a:extLst>
                <a:ext uri="{FF2B5EF4-FFF2-40B4-BE49-F238E27FC236}">
                  <a16:creationId xmlns:a16="http://schemas.microsoft.com/office/drawing/2014/main" id="{25550506-00BC-9365-7A96-3B9E333F2A64}"/>
                </a:ext>
              </a:extLst>
            </p:cNvPr>
            <p:cNvSpPr/>
            <p:nvPr/>
          </p:nvSpPr>
          <p:spPr>
            <a:xfrm>
              <a:off x="5364088" y="422268"/>
              <a:ext cx="864096" cy="4368077"/>
            </a:xfrm>
            <a:prstGeom prst="roundRect">
              <a:avLst/>
            </a:prstGeom>
            <a:solidFill>
              <a:srgbClr val="BCBC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7" name="圆角矩形 788">
              <a:extLst>
                <a:ext uri="{FF2B5EF4-FFF2-40B4-BE49-F238E27FC236}">
                  <a16:creationId xmlns:a16="http://schemas.microsoft.com/office/drawing/2014/main" id="{9A4E586C-7CBA-604D-41A8-AB463DBAF1E0}"/>
                </a:ext>
              </a:extLst>
            </p:cNvPr>
            <p:cNvSpPr/>
            <p:nvPr/>
          </p:nvSpPr>
          <p:spPr>
            <a:xfrm>
              <a:off x="5322842" y="326129"/>
              <a:ext cx="4021470" cy="4323746"/>
            </a:xfrm>
            <a:prstGeom prst="roundRect">
              <a:avLst/>
            </a:prstGeom>
            <a:solidFill>
              <a:srgbClr val="1E67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6600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CHUNG SỨC</a:t>
              </a:r>
              <a:endParaRPr lang="zh-CN" altLang="en-US" sz="6600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Rectangle 32">
            <a:extLst>
              <a:ext uri="{FF2B5EF4-FFF2-40B4-BE49-F238E27FC236}">
                <a16:creationId xmlns:a16="http://schemas.microsoft.com/office/drawing/2014/main" id="{E76F73F5-A20E-0CA4-BB8B-F1975F8DD6A7}"/>
              </a:ext>
            </a:extLst>
          </p:cNvPr>
          <p:cNvSpPr/>
          <p:nvPr/>
        </p:nvSpPr>
        <p:spPr>
          <a:xfrm>
            <a:off x="2855640" y="3150280"/>
            <a:ext cx="7191715" cy="1398494"/>
          </a:xfrm>
          <a:prstGeom prst="rect">
            <a:avLst/>
          </a:prstGeom>
          <a:solidFill>
            <a:srgbClr val="E4486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505" tIns="60753" rIns="121505" bIns="60753"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</a:t>
            </a:r>
            <a:r>
              <a:rPr lang="en-US" sz="4000" b="1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4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4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 </a:t>
            </a:r>
            <a:r>
              <a:rPr lang="en-US" sz="4000" b="1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endParaRPr lang="tr-TR" sz="40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8A1F6CC8-FF95-EE77-2C14-8960BAD2E0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09" y="319777"/>
            <a:ext cx="2592925" cy="2681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915934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0" y="-1854"/>
            <a:ext cx="12192000" cy="6860986"/>
            <a:chOff x="-283977" y="779393"/>
            <a:chExt cx="10108415" cy="6943838"/>
          </a:xfrm>
        </p:grpSpPr>
        <p:pic>
          <p:nvPicPr>
            <p:cNvPr id="4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83977" y="5753471"/>
              <a:ext cx="10106026" cy="1276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83977" y="4494608"/>
              <a:ext cx="10106026" cy="1276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83977" y="3270471"/>
              <a:ext cx="10106026" cy="1276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83977" y="2046335"/>
              <a:ext cx="10106026" cy="1276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83977" y="779393"/>
              <a:ext cx="10106026" cy="1276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81588" y="6446881"/>
              <a:ext cx="10106026" cy="1276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5" name="组合 24"/>
          <p:cNvGrpSpPr/>
          <p:nvPr/>
        </p:nvGrpSpPr>
        <p:grpSpPr>
          <a:xfrm>
            <a:off x="0" y="1"/>
            <a:ext cx="12192000" cy="6778450"/>
            <a:chOff x="410612" y="490688"/>
            <a:chExt cx="8265845" cy="5962649"/>
          </a:xfrm>
        </p:grpSpPr>
        <p:sp>
          <p:nvSpPr>
            <p:cNvPr id="16" name="圆角矩形 15"/>
            <p:cNvSpPr/>
            <p:nvPr/>
          </p:nvSpPr>
          <p:spPr>
            <a:xfrm>
              <a:off x="467545" y="538783"/>
              <a:ext cx="8208912" cy="5914554"/>
            </a:xfrm>
            <a:prstGeom prst="roundRect">
              <a:avLst>
                <a:gd name="adj" fmla="val 5214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9" name="圆角矩形 28"/>
            <p:cNvSpPr/>
            <p:nvPr/>
          </p:nvSpPr>
          <p:spPr>
            <a:xfrm>
              <a:off x="410612" y="490688"/>
              <a:ext cx="8208912" cy="5914554"/>
            </a:xfrm>
            <a:prstGeom prst="roundRect">
              <a:avLst>
                <a:gd name="adj" fmla="val 5214"/>
              </a:avLst>
            </a:prstGeom>
            <a:pattFill prst="ltUpDiag">
              <a:fgClr>
                <a:srgbClr val="F4F4F4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57" name="圆角矩形 788">
            <a:extLst>
              <a:ext uri="{FF2B5EF4-FFF2-40B4-BE49-F238E27FC236}">
                <a16:creationId xmlns:a16="http://schemas.microsoft.com/office/drawing/2014/main" id="{9A4E586C-7CBA-604D-41A8-AB463DBAF1E0}"/>
              </a:ext>
            </a:extLst>
          </p:cNvPr>
          <p:cNvSpPr/>
          <p:nvPr/>
        </p:nvSpPr>
        <p:spPr>
          <a:xfrm>
            <a:off x="407368" y="1727856"/>
            <a:ext cx="2497970" cy="3237191"/>
          </a:xfrm>
          <a:prstGeom prst="roundRect">
            <a:avLst/>
          </a:prstGeom>
          <a:solidFill>
            <a:srgbClr val="1E67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6000">
                <a:solidFill>
                  <a:srgbClr val="FFFF00"/>
                </a:solidFill>
                <a:ea typeface="微软雅黑" pitchFamily="34" charset="-122"/>
              </a:rPr>
              <a:t>TÌM MẢNH GHÉP</a:t>
            </a:r>
            <a:endParaRPr lang="zh-CN" altLang="en-US" sz="6000">
              <a:solidFill>
                <a:srgbClr val="FFFF00"/>
              </a:solidFill>
              <a:ea typeface="微软雅黑" pitchFamily="34" charset="-122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7FA3314-2F67-6E08-61CC-95F4EA4FED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50504" y="326136"/>
            <a:ext cx="7704856" cy="6335204"/>
          </a:xfrm>
          <a:prstGeom prst="rect">
            <a:avLst/>
          </a:prstGeom>
        </p:spPr>
      </p:pic>
      <p:pic>
        <p:nvPicPr>
          <p:cNvPr id="3" name="Đồng hồ đếm ngược 7 phút - 7 minutes timer _ Hailist">
            <a:hlinkClick r:id="" action="ppaction://media"/>
            <a:extLst>
              <a:ext uri="{FF2B5EF4-FFF2-40B4-BE49-F238E27FC236}">
                <a16:creationId xmlns:a16="http://schemas.microsoft.com/office/drawing/2014/main" id="{E05CD8A4-094D-7336-788C-7C6928869DF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07368" y="18665"/>
            <a:ext cx="2403525" cy="1392709"/>
          </a:xfrm>
          <a:prstGeom prst="rect">
            <a:avLst/>
          </a:prstGeom>
        </p:spPr>
      </p:pic>
      <p:pic>
        <p:nvPicPr>
          <p:cNvPr id="11" name="Đồng hồ đếm ngược 3 phút - 3 minutes timer _ Hailist">
            <a:hlinkClick r:id="" action="ppaction://media"/>
            <a:extLst>
              <a:ext uri="{FF2B5EF4-FFF2-40B4-BE49-F238E27FC236}">
                <a16:creationId xmlns:a16="http://schemas.microsoft.com/office/drawing/2014/main" id="{A00A94A4-46B4-BC0E-3ADC-89D8F76C602E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92206" y="5118836"/>
            <a:ext cx="2413132" cy="1357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544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0" y="-1854"/>
            <a:ext cx="12192000" cy="6860986"/>
            <a:chOff x="-283977" y="779393"/>
            <a:chExt cx="10108415" cy="6943838"/>
          </a:xfrm>
        </p:grpSpPr>
        <p:pic>
          <p:nvPicPr>
            <p:cNvPr id="4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83977" y="5753471"/>
              <a:ext cx="10106026" cy="1276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83977" y="4494608"/>
              <a:ext cx="10106026" cy="1276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83977" y="3270471"/>
              <a:ext cx="10106026" cy="1276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83977" y="2046335"/>
              <a:ext cx="10106026" cy="1276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83977" y="779393"/>
              <a:ext cx="10106026" cy="1276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81588" y="6446881"/>
              <a:ext cx="10106026" cy="1276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5" name="组合 24"/>
          <p:cNvGrpSpPr/>
          <p:nvPr/>
        </p:nvGrpSpPr>
        <p:grpSpPr>
          <a:xfrm>
            <a:off x="0" y="0"/>
            <a:ext cx="12192000" cy="6756343"/>
            <a:chOff x="410612" y="490688"/>
            <a:chExt cx="8265845" cy="5962649"/>
          </a:xfrm>
        </p:grpSpPr>
        <p:sp>
          <p:nvSpPr>
            <p:cNvPr id="16" name="圆角矩形 15"/>
            <p:cNvSpPr/>
            <p:nvPr/>
          </p:nvSpPr>
          <p:spPr>
            <a:xfrm>
              <a:off x="467545" y="538783"/>
              <a:ext cx="8208912" cy="5914554"/>
            </a:xfrm>
            <a:prstGeom prst="roundRect">
              <a:avLst>
                <a:gd name="adj" fmla="val 5214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9" name="圆角矩形 28"/>
            <p:cNvSpPr/>
            <p:nvPr/>
          </p:nvSpPr>
          <p:spPr>
            <a:xfrm>
              <a:off x="410612" y="490688"/>
              <a:ext cx="8208912" cy="5914554"/>
            </a:xfrm>
            <a:prstGeom prst="roundRect">
              <a:avLst>
                <a:gd name="adj" fmla="val 5214"/>
              </a:avLst>
            </a:prstGeom>
            <a:pattFill prst="ltUpDiag">
              <a:fgClr>
                <a:srgbClr val="F4F4F4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9B2859DA-67B0-5318-8421-3F8B1BAF9F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9060" y="54497"/>
            <a:ext cx="8409903" cy="6649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9280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组合 27"/>
          <p:cNvGrpSpPr/>
          <p:nvPr/>
        </p:nvGrpSpPr>
        <p:grpSpPr>
          <a:xfrm flipH="1">
            <a:off x="9452141" y="3791685"/>
            <a:ext cx="2412268" cy="2808312"/>
            <a:chOff x="5202440" y="3518715"/>
            <a:chExt cx="2412268" cy="2808312"/>
          </a:xfrm>
          <a:solidFill>
            <a:srgbClr val="435258"/>
          </a:solidFill>
        </p:grpSpPr>
        <p:sp>
          <p:nvSpPr>
            <p:cNvPr id="41" name="矩形 40"/>
            <p:cNvSpPr/>
            <p:nvPr/>
          </p:nvSpPr>
          <p:spPr>
            <a:xfrm>
              <a:off x="5202440" y="3518715"/>
              <a:ext cx="108012" cy="2808312"/>
            </a:xfrm>
            <a:prstGeom prst="rect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kern="0">
                <a:solidFill>
                  <a:sysClr val="window" lastClr="FFFFFF"/>
                </a:solidFill>
                <a:ea typeface="宋体"/>
              </a:endParaRPr>
            </a:p>
          </p:txBody>
        </p:sp>
        <p:sp>
          <p:nvSpPr>
            <p:cNvPr id="42" name="矩形 41"/>
            <p:cNvSpPr/>
            <p:nvPr/>
          </p:nvSpPr>
          <p:spPr>
            <a:xfrm rot="5400000">
              <a:off x="6372570" y="5084889"/>
              <a:ext cx="108012" cy="2376264"/>
            </a:xfrm>
            <a:prstGeom prst="rect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kern="0">
                <a:solidFill>
                  <a:sysClr val="window" lastClr="FFFFFF"/>
                </a:solidFill>
                <a:ea typeface="宋体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B34C40D7-5446-CC30-A0E8-4A69CCE40C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591" y="258003"/>
            <a:ext cx="11313025" cy="6165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0693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组合 27"/>
          <p:cNvGrpSpPr/>
          <p:nvPr/>
        </p:nvGrpSpPr>
        <p:grpSpPr>
          <a:xfrm flipH="1">
            <a:off x="9452141" y="3791685"/>
            <a:ext cx="2412268" cy="2808312"/>
            <a:chOff x="5202440" y="3518715"/>
            <a:chExt cx="2412268" cy="2808312"/>
          </a:xfrm>
          <a:solidFill>
            <a:srgbClr val="435258"/>
          </a:solidFill>
        </p:grpSpPr>
        <p:sp>
          <p:nvSpPr>
            <p:cNvPr id="41" name="矩形 40"/>
            <p:cNvSpPr/>
            <p:nvPr/>
          </p:nvSpPr>
          <p:spPr>
            <a:xfrm>
              <a:off x="5202440" y="3518715"/>
              <a:ext cx="108012" cy="2808312"/>
            </a:xfrm>
            <a:prstGeom prst="rect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kern="0">
                <a:solidFill>
                  <a:sysClr val="window" lastClr="FFFFFF"/>
                </a:solidFill>
                <a:ea typeface="宋体"/>
              </a:endParaRPr>
            </a:p>
          </p:txBody>
        </p:sp>
        <p:sp>
          <p:nvSpPr>
            <p:cNvPr id="42" name="矩形 41"/>
            <p:cNvSpPr/>
            <p:nvPr/>
          </p:nvSpPr>
          <p:spPr>
            <a:xfrm rot="5400000">
              <a:off x="6372570" y="5084889"/>
              <a:ext cx="108012" cy="2376264"/>
            </a:xfrm>
            <a:prstGeom prst="rect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kern="0">
                <a:solidFill>
                  <a:sysClr val="window" lastClr="FFFFFF"/>
                </a:solidFill>
                <a:ea typeface="宋体"/>
              </a:endParaRP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3953E3E-FA23-8270-0DA6-F244AA5E7D5B}"/>
              </a:ext>
            </a:extLst>
          </p:cNvPr>
          <p:cNvSpPr/>
          <p:nvPr/>
        </p:nvSpPr>
        <p:spPr>
          <a:xfrm>
            <a:off x="3287688" y="188640"/>
            <a:ext cx="6408712" cy="1008112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 GỌI MỘT SỐ CATION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872328F5-390B-CEA2-8873-34FA1A2EDE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3760226"/>
              </p:ext>
            </p:extLst>
          </p:nvPr>
        </p:nvGraphicFramePr>
        <p:xfrm>
          <a:off x="1631504" y="1268760"/>
          <a:ext cx="9433048" cy="51125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61559">
                  <a:extLst>
                    <a:ext uri="{9D8B030D-6E8A-4147-A177-3AD203B41FA5}">
                      <a16:colId xmlns:a16="http://schemas.microsoft.com/office/drawing/2014/main" val="326886553"/>
                    </a:ext>
                  </a:extLst>
                </a:gridCol>
                <a:gridCol w="6471489">
                  <a:extLst>
                    <a:ext uri="{9D8B030D-6E8A-4147-A177-3AD203B41FA5}">
                      <a16:colId xmlns:a16="http://schemas.microsoft.com/office/drawing/2014/main" val="2486462082"/>
                    </a:ext>
                  </a:extLst>
                </a:gridCol>
              </a:tblGrid>
              <a:tr h="124917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 GỌI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600" b="1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6905842"/>
                  </a:ext>
                </a:extLst>
              </a:tr>
              <a:tr h="772679">
                <a:tc>
                  <a:txBody>
                    <a:bodyPr/>
                    <a:lstStyle/>
                    <a:p>
                      <a:pPr algn="ctr"/>
                      <a:r>
                        <a:rPr lang="en-US" sz="3600" b="1" kern="120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Li</a:t>
                      </a:r>
                      <a:r>
                        <a:rPr lang="en-US" sz="3600" b="1" kern="1200" baseline="3000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+</a:t>
                      </a:r>
                      <a:endParaRPr lang="en-US" sz="36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Cation lithium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0278598"/>
                  </a:ext>
                </a:extLst>
              </a:tr>
              <a:tr h="772679">
                <a:tc>
                  <a:txBody>
                    <a:bodyPr/>
                    <a:lstStyle/>
                    <a:p>
                      <a:pPr algn="ctr"/>
                      <a:r>
                        <a:rPr lang="en-US" sz="3600" b="1" kern="120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Na</a:t>
                      </a:r>
                      <a:r>
                        <a:rPr lang="en-US" sz="3600" b="1" kern="1200" baseline="3000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n-US" sz="3600" b="1" kern="120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endParaRPr lang="en-US" sz="36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Cation sodium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9185387"/>
                  </a:ext>
                </a:extLst>
              </a:tr>
              <a:tr h="77267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kern="120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Mg</a:t>
                      </a:r>
                      <a:r>
                        <a:rPr lang="en-US" sz="3600" b="1" kern="1200" baseline="3000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2+</a:t>
                      </a:r>
                      <a:endParaRPr lang="en-US" sz="3600" b="1" kern="120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Cation magnesium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8775914"/>
                  </a:ext>
                </a:extLst>
              </a:tr>
              <a:tr h="772679">
                <a:tc>
                  <a:txBody>
                    <a:bodyPr/>
                    <a:lstStyle/>
                    <a:p>
                      <a:pPr algn="ctr"/>
                      <a:r>
                        <a:rPr lang="en-US" sz="3600" b="1" kern="120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Al</a:t>
                      </a:r>
                      <a:r>
                        <a:rPr lang="en-US" sz="3600" b="1" kern="1200" baseline="3000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3+</a:t>
                      </a:r>
                      <a:endParaRPr lang="en-US" sz="36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Cation aluminium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8435153"/>
                  </a:ext>
                </a:extLst>
              </a:tr>
              <a:tr h="772679">
                <a:tc>
                  <a:txBody>
                    <a:bodyPr/>
                    <a:lstStyle/>
                    <a:p>
                      <a:pPr algn="ctr"/>
                      <a:r>
                        <a:rPr lang="en-US" sz="3600" b="1" kern="120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Ca</a:t>
                      </a:r>
                      <a:r>
                        <a:rPr lang="en-US" sz="3600" b="1" kern="1200" baseline="3000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2+</a:t>
                      </a:r>
                      <a:endParaRPr lang="en-US" sz="36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Cation calcium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34703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38768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组合 27"/>
          <p:cNvGrpSpPr/>
          <p:nvPr/>
        </p:nvGrpSpPr>
        <p:grpSpPr>
          <a:xfrm flipH="1">
            <a:off x="9452141" y="3791685"/>
            <a:ext cx="2412268" cy="2808312"/>
            <a:chOff x="5202440" y="3518715"/>
            <a:chExt cx="2412268" cy="2808312"/>
          </a:xfrm>
          <a:solidFill>
            <a:srgbClr val="435258"/>
          </a:solidFill>
        </p:grpSpPr>
        <p:sp>
          <p:nvSpPr>
            <p:cNvPr id="41" name="矩形 40"/>
            <p:cNvSpPr/>
            <p:nvPr/>
          </p:nvSpPr>
          <p:spPr>
            <a:xfrm>
              <a:off x="5202440" y="3518715"/>
              <a:ext cx="108012" cy="2808312"/>
            </a:xfrm>
            <a:prstGeom prst="rect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kern="0">
                <a:solidFill>
                  <a:sysClr val="window" lastClr="FFFFFF"/>
                </a:solidFill>
                <a:ea typeface="宋体"/>
              </a:endParaRPr>
            </a:p>
          </p:txBody>
        </p:sp>
        <p:sp>
          <p:nvSpPr>
            <p:cNvPr id="42" name="矩形 41"/>
            <p:cNvSpPr/>
            <p:nvPr/>
          </p:nvSpPr>
          <p:spPr>
            <a:xfrm rot="5400000">
              <a:off x="6372570" y="5084889"/>
              <a:ext cx="108012" cy="2376264"/>
            </a:xfrm>
            <a:prstGeom prst="rect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kern="0">
                <a:solidFill>
                  <a:sysClr val="window" lastClr="FFFFFF"/>
                </a:solidFill>
                <a:ea typeface="宋体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69B1CB67-89EE-7C9B-3039-2DCF88873C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591" y="210723"/>
            <a:ext cx="11277021" cy="6206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4415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自定义 29">
      <a:dk1>
        <a:sysClr val="windowText" lastClr="000000"/>
      </a:dk1>
      <a:lt1>
        <a:sysClr val="window" lastClr="FFFFFF"/>
      </a:lt1>
      <a:dk2>
        <a:srgbClr val="435258"/>
      </a:dk2>
      <a:lt2>
        <a:srgbClr val="EEECE1"/>
      </a:lt2>
      <a:accent1>
        <a:srgbClr val="2A8FBD"/>
      </a:accent1>
      <a:accent2>
        <a:srgbClr val="C0504D"/>
      </a:accent2>
      <a:accent3>
        <a:srgbClr val="435258"/>
      </a:accent3>
      <a:accent4>
        <a:srgbClr val="1E6787"/>
      </a:accent4>
      <a:accent5>
        <a:srgbClr val="2A8FBD"/>
      </a:accent5>
      <a:accent6>
        <a:srgbClr val="E44860"/>
      </a:accent6>
      <a:hlink>
        <a:srgbClr val="E44860"/>
      </a:hlink>
      <a:folHlink>
        <a:srgbClr val="43525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主题">
  <a:themeElements>
    <a:clrScheme name="自定义 18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C14A59"/>
      </a:accent1>
      <a:accent2>
        <a:srgbClr val="FCC969"/>
      </a:accent2>
      <a:accent3>
        <a:srgbClr val="274A60"/>
      </a:accent3>
      <a:accent4>
        <a:srgbClr val="C14A59"/>
      </a:accent4>
      <a:accent5>
        <a:srgbClr val="FCC969"/>
      </a:accent5>
      <a:accent6>
        <a:srgbClr val="274A60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2247</TotalTime>
  <Words>344</Words>
  <Application>Microsoft Office PowerPoint</Application>
  <PresentationFormat>Widescreen</PresentationFormat>
  <Paragraphs>68</Paragraphs>
  <Slides>18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33" baseType="lpstr">
      <vt:lpstr>微软雅黑</vt:lpstr>
      <vt:lpstr>宋体</vt:lpstr>
      <vt:lpstr>Arial</vt:lpstr>
      <vt:lpstr>Arial Unicode MS</vt:lpstr>
      <vt:lpstr>Calibri</vt:lpstr>
      <vt:lpstr>Calibri Light</vt:lpstr>
      <vt:lpstr>Gill Sans MT Condensed</vt:lpstr>
      <vt:lpstr>Gill Sans Ultra Bold</vt:lpstr>
      <vt:lpstr>Helvetica Light</vt:lpstr>
      <vt:lpstr>Lato Hairline</vt:lpstr>
      <vt:lpstr>Lato Light</vt:lpstr>
      <vt:lpstr>Lato Regular</vt:lpstr>
      <vt:lpstr>Times New Roman</vt:lpstr>
      <vt:lpstr>Office 主题​​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哎呀小小草</dc:title>
  <dc:subject>哎呀小小草</dc:subject>
  <dc:creator>哎呀小小草</dc:creator>
  <cp:keywords>https:/800sucai.taobao.com</cp:keywords>
  <dc:description>https://800sucai.taobao.com</dc:description>
  <cp:lastModifiedBy>Admin</cp:lastModifiedBy>
  <cp:revision>218</cp:revision>
  <dcterms:created xsi:type="dcterms:W3CDTF">2012-09-21T08:06:35Z</dcterms:created>
  <dcterms:modified xsi:type="dcterms:W3CDTF">2023-11-23T03:52:11Z</dcterms:modified>
  <cp:category>https://800sucai.taobao.com</cp:category>
</cp:coreProperties>
</file>