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07"/>
  </p:notesMasterIdLst>
  <p:sldIdLst>
    <p:sldId id="1089" r:id="rId4"/>
    <p:sldId id="1134" r:id="rId5"/>
    <p:sldId id="1026" r:id="rId6"/>
    <p:sldId id="1027" r:id="rId7"/>
    <p:sldId id="1135" r:id="rId8"/>
    <p:sldId id="822" r:id="rId9"/>
    <p:sldId id="986" r:id="rId10"/>
    <p:sldId id="1070" r:id="rId11"/>
    <p:sldId id="1051" r:id="rId12"/>
    <p:sldId id="1001" r:id="rId13"/>
    <p:sldId id="257" r:id="rId14"/>
    <p:sldId id="273" r:id="rId15"/>
    <p:sldId id="1176" r:id="rId16"/>
    <p:sldId id="1177" r:id="rId17"/>
    <p:sldId id="1178" r:id="rId18"/>
    <p:sldId id="1179" r:id="rId19"/>
    <p:sldId id="1180" r:id="rId20"/>
    <p:sldId id="1181" r:id="rId21"/>
    <p:sldId id="1182" r:id="rId22"/>
    <p:sldId id="1183" r:id="rId23"/>
    <p:sldId id="1184" r:id="rId24"/>
    <p:sldId id="1185" r:id="rId25"/>
    <p:sldId id="1175" r:id="rId26"/>
    <p:sldId id="1071" r:id="rId27"/>
    <p:sldId id="1072" r:id="rId28"/>
    <p:sldId id="1073" r:id="rId29"/>
    <p:sldId id="1074" r:id="rId30"/>
    <p:sldId id="1075" r:id="rId31"/>
    <p:sldId id="1268" r:id="rId32"/>
    <p:sldId id="1188" r:id="rId33"/>
    <p:sldId id="1189" r:id="rId34"/>
    <p:sldId id="1190" r:id="rId35"/>
    <p:sldId id="1191" r:id="rId36"/>
    <p:sldId id="1192" r:id="rId37"/>
    <p:sldId id="1193" r:id="rId38"/>
    <p:sldId id="1194" r:id="rId39"/>
    <p:sldId id="1195" r:id="rId40"/>
    <p:sldId id="278" r:id="rId41"/>
    <p:sldId id="1196" r:id="rId42"/>
    <p:sldId id="280" r:id="rId43"/>
    <p:sldId id="281" r:id="rId44"/>
    <p:sldId id="282" r:id="rId45"/>
    <p:sldId id="1197" r:id="rId46"/>
    <p:sldId id="284" r:id="rId47"/>
    <p:sldId id="285" r:id="rId48"/>
    <p:sldId id="286" r:id="rId49"/>
    <p:sldId id="287" r:id="rId50"/>
    <p:sldId id="1198" r:id="rId51"/>
    <p:sldId id="1084" r:id="rId52"/>
    <p:sldId id="1199" r:id="rId53"/>
    <p:sldId id="1258" r:id="rId54"/>
    <p:sldId id="1076" r:id="rId55"/>
    <p:sldId id="1077" r:id="rId56"/>
    <p:sldId id="1078" r:id="rId57"/>
    <p:sldId id="1079" r:id="rId58"/>
    <p:sldId id="1080" r:id="rId59"/>
    <p:sldId id="1236" r:id="rId60"/>
    <p:sldId id="1237" r:id="rId61"/>
    <p:sldId id="1219" r:id="rId62"/>
    <p:sldId id="1220" r:id="rId63"/>
    <p:sldId id="1221" r:id="rId64"/>
    <p:sldId id="1222" r:id="rId65"/>
    <p:sldId id="1223" r:id="rId66"/>
    <p:sldId id="1224" r:id="rId67"/>
    <p:sldId id="1225" r:id="rId68"/>
    <p:sldId id="1226" r:id="rId69"/>
    <p:sldId id="1227" r:id="rId70"/>
    <p:sldId id="1228" r:id="rId71"/>
    <p:sldId id="1229" r:id="rId72"/>
    <p:sldId id="1230" r:id="rId73"/>
    <p:sldId id="1231" r:id="rId74"/>
    <p:sldId id="1232" r:id="rId75"/>
    <p:sldId id="1233" r:id="rId76"/>
    <p:sldId id="1234" r:id="rId77"/>
    <p:sldId id="1256" r:id="rId78"/>
    <p:sldId id="1239" r:id="rId79"/>
    <p:sldId id="1086" r:id="rId80"/>
    <p:sldId id="1081" r:id="rId81"/>
    <p:sldId id="1083" r:id="rId82"/>
    <p:sldId id="1082" r:id="rId83"/>
    <p:sldId id="1257" r:id="rId84"/>
    <p:sldId id="1087" r:id="rId85"/>
    <p:sldId id="1118" r:id="rId86"/>
    <p:sldId id="965" r:id="rId87"/>
    <p:sldId id="1125" r:id="rId88"/>
    <p:sldId id="1259" r:id="rId89"/>
    <p:sldId id="1260" r:id="rId90"/>
    <p:sldId id="1261" r:id="rId91"/>
    <p:sldId id="1262" r:id="rId92"/>
    <p:sldId id="1263" r:id="rId93"/>
    <p:sldId id="1264" r:id="rId94"/>
    <p:sldId id="262" r:id="rId95"/>
    <p:sldId id="261" r:id="rId96"/>
    <p:sldId id="1265" r:id="rId97"/>
    <p:sldId id="264" r:id="rId98"/>
    <p:sldId id="1266" r:id="rId99"/>
    <p:sldId id="1267" r:id="rId100"/>
    <p:sldId id="296" r:id="rId101"/>
    <p:sldId id="297" r:id="rId102"/>
    <p:sldId id="298" r:id="rId103"/>
    <p:sldId id="299" r:id="rId104"/>
    <p:sldId id="300" r:id="rId105"/>
    <p:sldId id="301"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8A25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172" autoAdjust="0"/>
  </p:normalViewPr>
  <p:slideViewPr>
    <p:cSldViewPr snapToGrid="0">
      <p:cViewPr varScale="1">
        <p:scale>
          <a:sx n="68" d="100"/>
          <a:sy n="68" d="100"/>
        </p:scale>
        <p:origin x="966" y="72"/>
      </p:cViewPr>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17/09/2024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398191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11</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77D24-9C68-42F4-B5B4-D8E7AA2136B6}" type="slidenum">
              <a:rPr lang="en-US" smtClean="0"/>
              <a:t>12</a:t>
            </a:fld>
            <a:endParaRPr lang="en-US"/>
          </a:p>
        </p:txBody>
      </p:sp>
    </p:spTree>
    <p:extLst>
      <p:ext uri="{BB962C8B-B14F-4D97-AF65-F5344CB8AC3E}">
        <p14:creationId xmlns:p14="http://schemas.microsoft.com/office/powerpoint/2010/main" val="343975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23</a:t>
            </a:fld>
            <a:endParaRPr lang="en-US"/>
          </a:p>
        </p:txBody>
      </p:sp>
    </p:spTree>
    <p:extLst>
      <p:ext uri="{BB962C8B-B14F-4D97-AF65-F5344CB8AC3E}">
        <p14:creationId xmlns:p14="http://schemas.microsoft.com/office/powerpoint/2010/main" val="178850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BD6CD-D7F5-73E3-6001-13D4859A0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439B6-3B1F-A2E7-67C4-DA987882B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366B9-C7A1-B5EB-5F5B-0CE1ED479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5BB84-71AD-60A5-869B-FF9967A03382}"/>
              </a:ext>
            </a:extLst>
          </p:cNvPr>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386025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479C0-0395-F12D-A382-7BB9F10A3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56BA4-A26E-0639-A5B9-EEDA0B5E9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EF4E0-695A-AED0-80ED-1FB4536297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5FFD3-49DF-EAFE-ACF7-B981C8B38DE2}"/>
              </a:ext>
            </a:extLst>
          </p:cNvPr>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181586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3B14-BB39-04EE-B2F7-61AFB08D1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B8C5-ABD4-1C64-3E1D-5F6EA8E63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E4A13-8611-F0D8-4CC7-4C88006AB5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2491E6-E1E9-19BD-54FD-C58CDFE4F92D}"/>
              </a:ext>
            </a:extLst>
          </p:cNvPr>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201943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267A-835F-9421-4B24-4CA37D772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139C1-21D4-91E2-EFEF-5C3F1B194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4693E-6BC9-7049-E812-0AC5FBB64F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DEBFD4-9146-C6E2-9978-D3CA507F8251}"/>
              </a:ext>
            </a:extLst>
          </p:cNvPr>
          <p:cNvSpPr>
            <a:spLocks noGrp="1"/>
          </p:cNvSpPr>
          <p:nvPr>
            <p:ph type="sldNum" sz="quarter" idx="10"/>
          </p:nvPr>
        </p:nvSpPr>
        <p:spPr/>
        <p:txBody>
          <a:bodyPr/>
          <a:lstStyle/>
          <a:p>
            <a:fld id="{960052FB-00B7-4945-BCC5-6FE095057269}" type="slidenum">
              <a:rPr lang="en-US" smtClean="0"/>
              <a:t>27</a:t>
            </a:fld>
            <a:endParaRPr lang="en-US"/>
          </a:p>
        </p:txBody>
      </p:sp>
    </p:spTree>
    <p:extLst>
      <p:ext uri="{BB962C8B-B14F-4D97-AF65-F5344CB8AC3E}">
        <p14:creationId xmlns:p14="http://schemas.microsoft.com/office/powerpoint/2010/main" val="387066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95C5-5456-7203-D867-400F9713F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89C41-1499-9B06-A382-21ECE3688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CB3B2-DAA7-0B2E-EEE2-B87C353C17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C3103B-A2F2-B85E-3DD6-F6ADC4CE829B}"/>
              </a:ext>
            </a:extLst>
          </p:cNvPr>
          <p:cNvSpPr>
            <a:spLocks noGrp="1"/>
          </p:cNvSpPr>
          <p:nvPr>
            <p:ph type="sldNum" sz="quarter" idx="10"/>
          </p:nvPr>
        </p:nvSpPr>
        <p:spPr/>
        <p:txBody>
          <a:bodyPr/>
          <a:lstStyle/>
          <a:p>
            <a:fld id="{960052FB-00B7-4945-BCC5-6FE095057269}" type="slidenum">
              <a:rPr lang="en-US" smtClean="0"/>
              <a:t>28</a:t>
            </a:fld>
            <a:endParaRPr lang="en-US"/>
          </a:p>
        </p:txBody>
      </p:sp>
    </p:spTree>
    <p:extLst>
      <p:ext uri="{BB962C8B-B14F-4D97-AF65-F5344CB8AC3E}">
        <p14:creationId xmlns:p14="http://schemas.microsoft.com/office/powerpoint/2010/main" val="72822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479C0-0395-F12D-A382-7BB9F10A3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56BA4-A26E-0639-A5B9-EEDA0B5E9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EF4E0-695A-AED0-80ED-1FB4536297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5FFD3-49DF-EAFE-ACF7-B981C8B38DE2}"/>
              </a:ext>
            </a:extLst>
          </p:cNvPr>
          <p:cNvSpPr>
            <a:spLocks noGrp="1"/>
          </p:cNvSpPr>
          <p:nvPr>
            <p:ph type="sldNum" sz="quarter" idx="10"/>
          </p:nvPr>
        </p:nvSpPr>
        <p:spPr/>
        <p:txBody>
          <a:bodyPr/>
          <a:lstStyle/>
          <a:p>
            <a:fld id="{960052FB-00B7-4945-BCC5-6FE095057269}" type="slidenum">
              <a:rPr lang="en-US" smtClean="0"/>
              <a:t>29</a:t>
            </a:fld>
            <a:endParaRPr lang="en-US"/>
          </a:p>
        </p:txBody>
      </p:sp>
    </p:spTree>
    <p:extLst>
      <p:ext uri="{BB962C8B-B14F-4D97-AF65-F5344CB8AC3E}">
        <p14:creationId xmlns:p14="http://schemas.microsoft.com/office/powerpoint/2010/main" val="342997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30</a:t>
            </a:fld>
            <a:endParaRPr lang="en-US"/>
          </a:p>
        </p:txBody>
      </p:sp>
    </p:spTree>
    <p:extLst>
      <p:ext uri="{BB962C8B-B14F-4D97-AF65-F5344CB8AC3E}">
        <p14:creationId xmlns:p14="http://schemas.microsoft.com/office/powerpoint/2010/main" val="292058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31</a:t>
            </a:fld>
            <a:endParaRPr lang="en-US"/>
          </a:p>
        </p:txBody>
      </p:sp>
    </p:spTree>
    <p:extLst>
      <p:ext uri="{BB962C8B-B14F-4D97-AF65-F5344CB8AC3E}">
        <p14:creationId xmlns:p14="http://schemas.microsoft.com/office/powerpoint/2010/main" val="322451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32</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48</a:t>
            </a:fld>
            <a:endParaRPr lang="en-US"/>
          </a:p>
        </p:txBody>
      </p:sp>
    </p:spTree>
    <p:extLst>
      <p:ext uri="{BB962C8B-B14F-4D97-AF65-F5344CB8AC3E}">
        <p14:creationId xmlns:p14="http://schemas.microsoft.com/office/powerpoint/2010/main" val="1788508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0A66-F336-5051-4C6A-C953F47E7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6DA78-9438-AEC8-3FAB-B5DAEC4DD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E3C36-A0CA-54E5-E707-CD6EC4720A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1DB48-882C-3E9E-7799-D0C075562C48}"/>
              </a:ext>
            </a:extLst>
          </p:cNvPr>
          <p:cNvSpPr>
            <a:spLocks noGrp="1"/>
          </p:cNvSpPr>
          <p:nvPr>
            <p:ph type="sldNum" sz="quarter" idx="10"/>
          </p:nvPr>
        </p:nvSpPr>
        <p:spPr/>
        <p:txBody>
          <a:bodyPr/>
          <a:lstStyle/>
          <a:p>
            <a:fld id="{960052FB-00B7-4945-BCC5-6FE095057269}" type="slidenum">
              <a:rPr lang="en-US" smtClean="0"/>
              <a:t>49</a:t>
            </a:fld>
            <a:endParaRPr lang="en-US"/>
          </a:p>
        </p:txBody>
      </p:sp>
    </p:spTree>
    <p:extLst>
      <p:ext uri="{BB962C8B-B14F-4D97-AF65-F5344CB8AC3E}">
        <p14:creationId xmlns:p14="http://schemas.microsoft.com/office/powerpoint/2010/main" val="1452546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50</a:t>
            </a:fld>
            <a:endParaRPr lang="en-US"/>
          </a:p>
        </p:txBody>
      </p:sp>
    </p:spTree>
    <p:extLst>
      <p:ext uri="{BB962C8B-B14F-4D97-AF65-F5344CB8AC3E}">
        <p14:creationId xmlns:p14="http://schemas.microsoft.com/office/powerpoint/2010/main" val="3371563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51</a:t>
            </a:fld>
            <a:endParaRPr lang="en-US"/>
          </a:p>
        </p:txBody>
      </p:sp>
    </p:spTree>
    <p:extLst>
      <p:ext uri="{BB962C8B-B14F-4D97-AF65-F5344CB8AC3E}">
        <p14:creationId xmlns:p14="http://schemas.microsoft.com/office/powerpoint/2010/main" val="622967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88CA6-82BA-D07A-644A-5DEC4D35F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99864-BC2A-F093-19F3-11D13D6B0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484DB-33E1-4DDA-FCD0-00249DE61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83E7BA-25E5-DD7B-8151-44C4E3140C3B}"/>
              </a:ext>
            </a:extLst>
          </p:cNvPr>
          <p:cNvSpPr>
            <a:spLocks noGrp="1"/>
          </p:cNvSpPr>
          <p:nvPr>
            <p:ph type="sldNum" sz="quarter" idx="10"/>
          </p:nvPr>
        </p:nvSpPr>
        <p:spPr/>
        <p:txBody>
          <a:bodyPr/>
          <a:lstStyle/>
          <a:p>
            <a:fld id="{960052FB-00B7-4945-BCC5-6FE095057269}" type="slidenum">
              <a:rPr lang="en-US" smtClean="0"/>
              <a:t>52</a:t>
            </a:fld>
            <a:endParaRPr lang="en-US"/>
          </a:p>
        </p:txBody>
      </p:sp>
    </p:spTree>
    <p:extLst>
      <p:ext uri="{BB962C8B-B14F-4D97-AF65-F5344CB8AC3E}">
        <p14:creationId xmlns:p14="http://schemas.microsoft.com/office/powerpoint/2010/main" val="2707384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FC53A-E282-0AFA-291D-D85CBCA94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F83AE-0B82-F96E-6D93-8CA6682BB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7564B-4B07-BD25-B5BB-6B6DACDD9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007E4B-E6C4-9D44-8DDF-70695B59A6C4}"/>
              </a:ext>
            </a:extLst>
          </p:cNvPr>
          <p:cNvSpPr>
            <a:spLocks noGrp="1"/>
          </p:cNvSpPr>
          <p:nvPr>
            <p:ph type="sldNum" sz="quarter" idx="10"/>
          </p:nvPr>
        </p:nvSpPr>
        <p:spPr/>
        <p:txBody>
          <a:bodyPr/>
          <a:lstStyle/>
          <a:p>
            <a:fld id="{960052FB-00B7-4945-BCC5-6FE095057269}" type="slidenum">
              <a:rPr lang="en-US" smtClean="0"/>
              <a:t>53</a:t>
            </a:fld>
            <a:endParaRPr lang="en-US"/>
          </a:p>
        </p:txBody>
      </p:sp>
    </p:spTree>
    <p:extLst>
      <p:ext uri="{BB962C8B-B14F-4D97-AF65-F5344CB8AC3E}">
        <p14:creationId xmlns:p14="http://schemas.microsoft.com/office/powerpoint/2010/main" val="2489779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678F8-E101-8393-A40D-68377E1C8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6E63E-E4BE-6A8B-37C0-426F66D03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AB2F9-2791-38C2-7B90-695F275AFB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CDA190-586B-D1F4-08A7-F702A96C4F75}"/>
              </a:ext>
            </a:extLst>
          </p:cNvPr>
          <p:cNvSpPr>
            <a:spLocks noGrp="1"/>
          </p:cNvSpPr>
          <p:nvPr>
            <p:ph type="sldNum" sz="quarter" idx="10"/>
          </p:nvPr>
        </p:nvSpPr>
        <p:spPr/>
        <p:txBody>
          <a:bodyPr/>
          <a:lstStyle/>
          <a:p>
            <a:fld id="{960052FB-00B7-4945-BCC5-6FE095057269}" type="slidenum">
              <a:rPr lang="en-US" smtClean="0"/>
              <a:t>54</a:t>
            </a:fld>
            <a:endParaRPr lang="en-US"/>
          </a:p>
        </p:txBody>
      </p:sp>
    </p:spTree>
    <p:extLst>
      <p:ext uri="{BB962C8B-B14F-4D97-AF65-F5344CB8AC3E}">
        <p14:creationId xmlns:p14="http://schemas.microsoft.com/office/powerpoint/2010/main" val="105416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BD82-FAD2-7117-64B7-7903BCB73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BC191-B41A-B611-3416-581E2C3E7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4BD55-B555-982F-0112-8BEABD2440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45C2D5-EC29-4C05-E3E8-225ACA772C64}"/>
              </a:ext>
            </a:extLst>
          </p:cNvPr>
          <p:cNvSpPr>
            <a:spLocks noGrp="1"/>
          </p:cNvSpPr>
          <p:nvPr>
            <p:ph type="sldNum" sz="quarter" idx="10"/>
          </p:nvPr>
        </p:nvSpPr>
        <p:spPr/>
        <p:txBody>
          <a:bodyPr/>
          <a:lstStyle/>
          <a:p>
            <a:fld id="{960052FB-00B7-4945-BCC5-6FE095057269}" type="slidenum">
              <a:rPr lang="en-US" smtClean="0"/>
              <a:t>55</a:t>
            </a:fld>
            <a:endParaRPr lang="en-US"/>
          </a:p>
        </p:txBody>
      </p:sp>
    </p:spTree>
    <p:extLst>
      <p:ext uri="{BB962C8B-B14F-4D97-AF65-F5344CB8AC3E}">
        <p14:creationId xmlns:p14="http://schemas.microsoft.com/office/powerpoint/2010/main" val="2401315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6774E-F3E4-D995-12B8-F8619E07D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3BEF2-FD30-FD77-9E07-6DD268CB3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93C49-3702-8629-D7C4-5645F5C089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DC2C8F-6D1C-FF0D-E832-8960ECA79241}"/>
              </a:ext>
            </a:extLst>
          </p:cNvPr>
          <p:cNvSpPr>
            <a:spLocks noGrp="1"/>
          </p:cNvSpPr>
          <p:nvPr>
            <p:ph type="sldNum" sz="quarter" idx="10"/>
          </p:nvPr>
        </p:nvSpPr>
        <p:spPr/>
        <p:txBody>
          <a:bodyPr/>
          <a:lstStyle/>
          <a:p>
            <a:fld id="{960052FB-00B7-4945-BCC5-6FE095057269}" type="slidenum">
              <a:rPr lang="en-US" smtClean="0"/>
              <a:t>56</a:t>
            </a:fld>
            <a:endParaRPr lang="en-US"/>
          </a:p>
        </p:txBody>
      </p:sp>
    </p:spTree>
    <p:extLst>
      <p:ext uri="{BB962C8B-B14F-4D97-AF65-F5344CB8AC3E}">
        <p14:creationId xmlns:p14="http://schemas.microsoft.com/office/powerpoint/2010/main" val="1990966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3703678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58</a:t>
            </a:fld>
            <a:endParaRPr lang="en-US"/>
          </a:p>
        </p:txBody>
      </p:sp>
    </p:spTree>
    <p:extLst>
      <p:ext uri="{BB962C8B-B14F-4D97-AF65-F5344CB8AC3E}">
        <p14:creationId xmlns:p14="http://schemas.microsoft.com/office/powerpoint/2010/main" val="3179989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59</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75</a:t>
            </a:fld>
            <a:endParaRPr lang="en-US"/>
          </a:p>
        </p:txBody>
      </p:sp>
    </p:spTree>
    <p:extLst>
      <p:ext uri="{BB962C8B-B14F-4D97-AF65-F5344CB8AC3E}">
        <p14:creationId xmlns:p14="http://schemas.microsoft.com/office/powerpoint/2010/main" val="3169710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76</a:t>
            </a:fld>
            <a:endParaRPr lang="en-US"/>
          </a:p>
        </p:txBody>
      </p:sp>
    </p:spTree>
    <p:extLst>
      <p:ext uri="{BB962C8B-B14F-4D97-AF65-F5344CB8AC3E}">
        <p14:creationId xmlns:p14="http://schemas.microsoft.com/office/powerpoint/2010/main" val="1850855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A9715-57F7-E452-8428-44DB34EA5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ABF1D-0EA3-4E01-1154-DDC71A0EC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C7EB3-01D0-10B6-AA49-7537CBBA29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C8E6ED-A77A-C012-B4FF-B8532AF72380}"/>
              </a:ext>
            </a:extLst>
          </p:cNvPr>
          <p:cNvSpPr>
            <a:spLocks noGrp="1"/>
          </p:cNvSpPr>
          <p:nvPr>
            <p:ph type="sldNum" sz="quarter" idx="10"/>
          </p:nvPr>
        </p:nvSpPr>
        <p:spPr/>
        <p:txBody>
          <a:bodyPr/>
          <a:lstStyle/>
          <a:p>
            <a:fld id="{960052FB-00B7-4945-BCC5-6FE095057269}" type="slidenum">
              <a:rPr lang="en-US" smtClean="0"/>
              <a:t>77</a:t>
            </a:fld>
            <a:endParaRPr lang="en-US"/>
          </a:p>
        </p:txBody>
      </p:sp>
    </p:spTree>
    <p:extLst>
      <p:ext uri="{BB962C8B-B14F-4D97-AF65-F5344CB8AC3E}">
        <p14:creationId xmlns:p14="http://schemas.microsoft.com/office/powerpoint/2010/main" val="2913381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1C7A2-8451-7E3C-1D81-A54E74CC1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31939-ED64-74E6-0C4D-A0A024147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90A83-6AD2-B1CB-5765-C43C2C85F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750216-D14D-8EB7-0249-6D73CB4CD5A4}"/>
              </a:ext>
            </a:extLst>
          </p:cNvPr>
          <p:cNvSpPr>
            <a:spLocks noGrp="1"/>
          </p:cNvSpPr>
          <p:nvPr>
            <p:ph type="sldNum" sz="quarter" idx="10"/>
          </p:nvPr>
        </p:nvSpPr>
        <p:spPr/>
        <p:txBody>
          <a:bodyPr/>
          <a:lstStyle/>
          <a:p>
            <a:fld id="{960052FB-00B7-4945-BCC5-6FE095057269}" type="slidenum">
              <a:rPr lang="en-US" smtClean="0"/>
              <a:t>78</a:t>
            </a:fld>
            <a:endParaRPr lang="en-US"/>
          </a:p>
        </p:txBody>
      </p:sp>
    </p:spTree>
    <p:extLst>
      <p:ext uri="{BB962C8B-B14F-4D97-AF65-F5344CB8AC3E}">
        <p14:creationId xmlns:p14="http://schemas.microsoft.com/office/powerpoint/2010/main" val="302158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197F9-CD6F-9B92-A24C-DF829CD03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51D9-E619-2E6E-C9C5-921C95AEE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F3B58-8742-3CC8-AE61-46C2A23BD5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21AE6-0F03-AEA7-1C6A-D2081408BE1A}"/>
              </a:ext>
            </a:extLst>
          </p:cNvPr>
          <p:cNvSpPr>
            <a:spLocks noGrp="1"/>
          </p:cNvSpPr>
          <p:nvPr>
            <p:ph type="sldNum" sz="quarter" idx="10"/>
          </p:nvPr>
        </p:nvSpPr>
        <p:spPr/>
        <p:txBody>
          <a:bodyPr/>
          <a:lstStyle/>
          <a:p>
            <a:fld id="{960052FB-00B7-4945-BCC5-6FE095057269}" type="slidenum">
              <a:rPr lang="en-US" smtClean="0"/>
              <a:t>79</a:t>
            </a:fld>
            <a:endParaRPr lang="en-US"/>
          </a:p>
        </p:txBody>
      </p:sp>
    </p:spTree>
    <p:extLst>
      <p:ext uri="{BB962C8B-B14F-4D97-AF65-F5344CB8AC3E}">
        <p14:creationId xmlns:p14="http://schemas.microsoft.com/office/powerpoint/2010/main" val="184469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2B37-3CFC-D6CD-445F-C5618A882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3C517-59E0-7A5F-C9A1-269FE698B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FC0AC-BA6E-EB96-3F87-F8E57893F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085538-B20A-AF3E-C252-7EB9489E4246}"/>
              </a:ext>
            </a:extLst>
          </p:cNvPr>
          <p:cNvSpPr>
            <a:spLocks noGrp="1"/>
          </p:cNvSpPr>
          <p:nvPr>
            <p:ph type="sldNum" sz="quarter" idx="10"/>
          </p:nvPr>
        </p:nvSpPr>
        <p:spPr/>
        <p:txBody>
          <a:bodyPr/>
          <a:lstStyle/>
          <a:p>
            <a:fld id="{960052FB-00B7-4945-BCC5-6FE095057269}" type="slidenum">
              <a:rPr lang="en-US" smtClean="0"/>
              <a:t>80</a:t>
            </a:fld>
            <a:endParaRPr lang="en-US"/>
          </a:p>
        </p:txBody>
      </p:sp>
    </p:spTree>
    <p:extLst>
      <p:ext uri="{BB962C8B-B14F-4D97-AF65-F5344CB8AC3E}">
        <p14:creationId xmlns:p14="http://schemas.microsoft.com/office/powerpoint/2010/main" val="1715439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08904-54B8-600C-6FBA-70824F7A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B4DA8-F9C9-A18C-A682-E2AD0BEE9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EA98C-428D-1FFD-9B48-D354A4BC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493C7E-A6DF-E476-399C-9BD8EA0DBEDE}"/>
              </a:ext>
            </a:extLst>
          </p:cNvPr>
          <p:cNvSpPr>
            <a:spLocks noGrp="1"/>
          </p:cNvSpPr>
          <p:nvPr>
            <p:ph type="sldNum" sz="quarter" idx="10"/>
          </p:nvPr>
        </p:nvSpPr>
        <p:spPr/>
        <p:txBody>
          <a:bodyPr/>
          <a:lstStyle/>
          <a:p>
            <a:fld id="{960052FB-00B7-4945-BCC5-6FE095057269}" type="slidenum">
              <a:rPr lang="en-US" smtClean="0"/>
              <a:t>81</a:t>
            </a:fld>
            <a:endParaRPr lang="en-US"/>
          </a:p>
        </p:txBody>
      </p:sp>
    </p:spTree>
    <p:extLst>
      <p:ext uri="{BB962C8B-B14F-4D97-AF65-F5344CB8AC3E}">
        <p14:creationId xmlns:p14="http://schemas.microsoft.com/office/powerpoint/2010/main" val="1664493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08904-54B8-600C-6FBA-70824F7A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B4DA8-F9C9-A18C-A682-E2AD0BEE9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EA98C-428D-1FFD-9B48-D354A4BC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493C7E-A6DF-E476-399C-9BD8EA0DBEDE}"/>
              </a:ext>
            </a:extLst>
          </p:cNvPr>
          <p:cNvSpPr>
            <a:spLocks noGrp="1"/>
          </p:cNvSpPr>
          <p:nvPr>
            <p:ph type="sldNum" sz="quarter" idx="10"/>
          </p:nvPr>
        </p:nvSpPr>
        <p:spPr/>
        <p:txBody>
          <a:bodyPr/>
          <a:lstStyle/>
          <a:p>
            <a:fld id="{960052FB-00B7-4945-BCC5-6FE095057269}" type="slidenum">
              <a:rPr lang="en-US" smtClean="0"/>
              <a:t>82</a:t>
            </a:fld>
            <a:endParaRPr lang="en-US"/>
          </a:p>
        </p:txBody>
      </p:sp>
    </p:spTree>
    <p:extLst>
      <p:ext uri="{BB962C8B-B14F-4D97-AF65-F5344CB8AC3E}">
        <p14:creationId xmlns:p14="http://schemas.microsoft.com/office/powerpoint/2010/main" val="4179795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83</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84</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85</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256535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20098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DFA0D-02D0-383E-D84A-E59E1A20E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DD672-AF1C-9EBD-F0C7-E305FB19F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74B6F-C415-F7DD-56DE-2E50D15F7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D8AA69-601E-0E92-8B85-FB18D4AE964E}"/>
              </a:ext>
            </a:extLst>
          </p:cNvPr>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137222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130308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17/09/2024</a:t>
            </a:fld>
            <a:endParaRPr lang="en-US"/>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17/09/2024</a:t>
            </a:fld>
            <a:endParaRPr lang="en-US"/>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17/09/2024</a:t>
            </a:fld>
            <a:endParaRPr lang="en-US"/>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17/09/2024</a:t>
            </a:fld>
            <a:endParaRPr lang="en-US"/>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17/09/2024</a:t>
            </a:fld>
            <a:endParaRPr lang="en-US"/>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17/09/2024</a:t>
            </a:fld>
            <a:endParaRPr lang="en-US"/>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17/09/2024</a:t>
            </a:fld>
            <a:endParaRPr lang="en-US"/>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17/09/2024</a:t>
            </a:fld>
            <a:endParaRPr lang="en-US"/>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17/09/2024</a:t>
            </a:fld>
            <a:endParaRPr lang="en-US"/>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17/09/2024</a:t>
            </a:fld>
            <a:endParaRPr lang="en-US"/>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17/09/2024</a:t>
            </a:fld>
            <a:endParaRPr lang="en-US"/>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17/09/2024</a:t>
            </a:fld>
            <a:endParaRPr lang="en-US"/>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18" Type="http://schemas.openxmlformats.org/officeDocument/2006/relationships/slide" Target="slide23.xml"/><Relationship Id="rId3" Type="http://schemas.openxmlformats.org/officeDocument/2006/relationships/hyperlink" Target="https://hoc10.vn/" TargetMode="External"/><Relationship Id="rId7" Type="http://schemas.openxmlformats.org/officeDocument/2006/relationships/slide" Target="slide15.xml"/><Relationship Id="rId12" Type="http://schemas.openxmlformats.org/officeDocument/2006/relationships/slide" Target="slide20.xml"/><Relationship Id="rId17" Type="http://schemas.openxmlformats.org/officeDocument/2006/relationships/image" Target="../media/image58.png"/><Relationship Id="rId2" Type="http://schemas.openxmlformats.org/officeDocument/2006/relationships/notesSlide" Target="../notesSlides/notesSlide11.xml"/><Relationship Id="rId16" Type="http://schemas.openxmlformats.org/officeDocument/2006/relationships/slide" Target="slide22.xml"/><Relationship Id="rId20" Type="http://schemas.openxmlformats.org/officeDocument/2006/relationships/image" Target="../media/image60.svg"/><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13.xml"/><Relationship Id="rId15" Type="http://schemas.openxmlformats.org/officeDocument/2006/relationships/image" Target="../media/image57.png"/><Relationship Id="rId10" Type="http://schemas.openxmlformats.org/officeDocument/2006/relationships/slide" Target="slide18.xml"/><Relationship Id="rId19" Type="http://schemas.openxmlformats.org/officeDocument/2006/relationships/image" Target="../media/image59.png"/><Relationship Id="rId4" Type="http://schemas.openxmlformats.org/officeDocument/2006/relationships/slide" Target="slide12.xml"/><Relationship Id="rId9" Type="http://schemas.openxmlformats.org/officeDocument/2006/relationships/slide" Target="slide17.xml"/><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png"/><Relationship Id="rId3" Type="http://schemas.openxmlformats.org/officeDocument/2006/relationships/slideLayout" Target="../slideLayouts/slideLayout1.xml"/><Relationship Id="rId7" Type="http://schemas.openxmlformats.org/officeDocument/2006/relationships/image" Target="../media/image61.jpeg"/><Relationship Id="rId12"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11" Type="http://schemas.openxmlformats.org/officeDocument/2006/relationships/image" Target="../media/image63.png"/><Relationship Id="rId5" Type="http://schemas.openxmlformats.org/officeDocument/2006/relationships/audio" Target="../media/audio1.wav"/><Relationship Id="rId10" Type="http://schemas.openxmlformats.org/officeDocument/2006/relationships/image" Target="../media/image62.png"/><Relationship Id="rId4" Type="http://schemas.openxmlformats.org/officeDocument/2006/relationships/notesSlide" Target="../notesSlides/notesSlide12.xml"/><Relationship Id="rId9" Type="http://schemas.openxmlformats.org/officeDocument/2006/relationships/hyperlink" Target="https://hoc10.v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86.xml"/><Relationship Id="rId18" Type="http://schemas.openxmlformats.org/officeDocument/2006/relationships/image" Target="../media/image18.png"/><Relationship Id="rId26" Type="http://schemas.openxmlformats.org/officeDocument/2006/relationships/image" Target="../media/image23.png"/><Relationship Id="rId3" Type="http://schemas.openxmlformats.org/officeDocument/2006/relationships/image" Target="../media/image10.png"/><Relationship Id="rId21" Type="http://schemas.openxmlformats.org/officeDocument/2006/relationships/image" Target="../media/image20.png"/><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slide" Target="slide64.xml"/><Relationship Id="rId25" Type="http://schemas.openxmlformats.org/officeDocument/2006/relationships/slide" Target="slide57.xml"/><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24.xml"/><Relationship Id="rId24" Type="http://schemas.openxmlformats.org/officeDocument/2006/relationships/image" Target="../media/image22.png"/><Relationship Id="rId5" Type="http://schemas.openxmlformats.org/officeDocument/2006/relationships/slide" Target="slide3.xml"/><Relationship Id="rId15" Type="http://schemas.openxmlformats.org/officeDocument/2006/relationships/slide" Target="slide30.xml"/><Relationship Id="rId23" Type="http://schemas.openxmlformats.org/officeDocument/2006/relationships/image" Target="../media/image21.png"/><Relationship Id="rId28"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slide" Target="slide85.xml"/><Relationship Id="rId4" Type="http://schemas.openxmlformats.org/officeDocument/2006/relationships/image" Target="../media/image11.png"/><Relationship Id="rId9" Type="http://schemas.openxmlformats.org/officeDocument/2006/relationships/slide" Target="slide9.xml"/><Relationship Id="rId14" Type="http://schemas.openxmlformats.org/officeDocument/2006/relationships/image" Target="../media/image16.png"/><Relationship Id="rId22" Type="http://schemas.openxmlformats.org/officeDocument/2006/relationships/slide" Target="slide5.xml"/><Relationship Id="rId27" Type="http://schemas.openxmlformats.org/officeDocument/2006/relationships/slide" Target="slide76.xml"/></Relationships>
</file>

<file path=ppt/slides/_rels/slide20.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10.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16.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image" Target="../media/image10.png"/><Relationship Id="rId21" Type="http://schemas.openxmlformats.org/officeDocument/2006/relationships/image" Target="../media/image100.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17.xml"/><Relationship Id="rId16" Type="http://schemas.openxmlformats.org/officeDocument/2006/relationships/image" Target="../media/image95.png"/><Relationship Id="rId20"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19" Type="http://schemas.openxmlformats.org/officeDocument/2006/relationships/image" Target="../media/image98.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2.xml"/><Relationship Id="rId18" Type="http://schemas.openxmlformats.org/officeDocument/2006/relationships/slide" Target="slide47.xml"/><Relationship Id="rId3" Type="http://schemas.openxmlformats.org/officeDocument/2006/relationships/hyperlink" Target="https://hoc10.vn/" TargetMode="External"/><Relationship Id="rId21" Type="http://schemas.openxmlformats.org/officeDocument/2006/relationships/image" Target="../media/image58.png"/><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slide" Target="slide46.xml"/><Relationship Id="rId2" Type="http://schemas.openxmlformats.org/officeDocument/2006/relationships/notesSlide" Target="../notesSlides/notesSlide22.xml"/><Relationship Id="rId16" Type="http://schemas.openxmlformats.org/officeDocument/2006/relationships/slide" Target="slide45.xml"/><Relationship Id="rId20"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0.xml"/><Relationship Id="rId24" Type="http://schemas.openxmlformats.org/officeDocument/2006/relationships/image" Target="../media/image60.svg"/><Relationship Id="rId5" Type="http://schemas.openxmlformats.org/officeDocument/2006/relationships/slide" Target="slide34.xml"/><Relationship Id="rId15" Type="http://schemas.openxmlformats.org/officeDocument/2006/relationships/slide" Target="slide44.xml"/><Relationship Id="rId23" Type="http://schemas.openxmlformats.org/officeDocument/2006/relationships/image" Target="../media/image59.png"/><Relationship Id="rId10" Type="http://schemas.openxmlformats.org/officeDocument/2006/relationships/slide" Target="slide39.xml"/><Relationship Id="rId19" Type="http://schemas.openxmlformats.org/officeDocument/2006/relationships/image" Target="../media/image56.png"/><Relationship Id="rId4" Type="http://schemas.openxmlformats.org/officeDocument/2006/relationships/slide" Target="slide33.xml"/><Relationship Id="rId9" Type="http://schemas.openxmlformats.org/officeDocument/2006/relationships/slide" Target="slide38.xml"/><Relationship Id="rId14" Type="http://schemas.openxmlformats.org/officeDocument/2006/relationships/slide" Target="slide43.xml"/><Relationship Id="rId22" Type="http://schemas.openxmlformats.org/officeDocument/2006/relationships/slide" Target="slide48.xml"/></Relationships>
</file>

<file path=ppt/slides/_rels/slide3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3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3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3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hyperlink" Target="https://youtu.be/Uze8LN9zP_E" TargetMode="External"/><Relationship Id="rId13" Type="http://schemas.openxmlformats.org/officeDocument/2006/relationships/image" Target="../media/image38.png"/><Relationship Id="rId3" Type="http://schemas.openxmlformats.org/officeDocument/2006/relationships/image" Target="../media/image10.png"/><Relationship Id="rId7" Type="http://schemas.openxmlformats.org/officeDocument/2006/relationships/image" Target="../media/image36.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youtu.be/jQYTS_BZk4E" TargetMode="External"/><Relationship Id="rId5" Type="http://schemas.openxmlformats.org/officeDocument/2006/relationships/image" Target="../media/image34.png"/><Relationship Id="rId15" Type="http://schemas.openxmlformats.org/officeDocument/2006/relationships/image" Target="../media/image40.png"/><Relationship Id="rId10" Type="http://schemas.openxmlformats.org/officeDocument/2006/relationships/hyperlink" Target="https://youtu.be/7Z0RQosqfnQ" TargetMode="External"/><Relationship Id="rId4" Type="http://schemas.openxmlformats.org/officeDocument/2006/relationships/image" Target="../media/image33.png"/><Relationship Id="rId9" Type="http://schemas.openxmlformats.org/officeDocument/2006/relationships/hyperlink" Target="https://youtu.be/TpkD7TJwrZc" TargetMode="External"/><Relationship Id="rId14" Type="http://schemas.openxmlformats.org/officeDocument/2006/relationships/image" Target="../media/image39.png"/></Relationships>
</file>

<file path=ppt/slides/_rels/slide40.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4.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32.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hyperlink" Target="https://www.bing.com/videos/riverview/relatedvideo?&amp;q=Chut+Tho+Tinh+Cua+Nguoi+Linh+Bien&amp;&amp;mid=A0E94A66869EA8F8E0D3A0E94A66869EA8F8E0D3&amp;&amp;FORM=VRDGA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10.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5.jpeg"/></Relationships>
</file>

<file path=ppt/slides/_rels/slide5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0.png"/><Relationship Id="rId7" Type="http://schemas.openxmlformats.org/officeDocument/2006/relationships/image" Target="../media/image1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1.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2.jpeg"/></Relationships>
</file>

<file path=ppt/slides/_rels/slide56.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37.png"/><Relationship Id="rId3" Type="http://schemas.openxmlformats.org/officeDocument/2006/relationships/image" Target="../media/image10.png"/><Relationship Id="rId21" Type="http://schemas.openxmlformats.org/officeDocument/2006/relationships/image" Target="../media/image140.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notesSlide" Target="../notesSlides/notesSlide31.xml"/><Relationship Id="rId16" Type="http://schemas.openxmlformats.org/officeDocument/2006/relationships/image" Target="../media/image135.png"/><Relationship Id="rId20"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30.png"/><Relationship Id="rId24" Type="http://schemas.openxmlformats.org/officeDocument/2006/relationships/image" Target="../media/image143.png"/><Relationship Id="rId5" Type="http://schemas.openxmlformats.org/officeDocument/2006/relationships/image" Target="../media/image124.png"/><Relationship Id="rId15" Type="http://schemas.openxmlformats.org/officeDocument/2006/relationships/image" Target="../media/image134.png"/><Relationship Id="rId23" Type="http://schemas.openxmlformats.org/officeDocument/2006/relationships/image" Target="../media/image142.png"/><Relationship Id="rId10" Type="http://schemas.openxmlformats.org/officeDocument/2006/relationships/image" Target="../media/image129.png"/><Relationship Id="rId19" Type="http://schemas.openxmlformats.org/officeDocument/2006/relationships/image" Target="../media/image138.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 Id="rId22" Type="http://schemas.openxmlformats.org/officeDocument/2006/relationships/image" Target="../media/image141.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69.xml"/><Relationship Id="rId18" Type="http://schemas.openxmlformats.org/officeDocument/2006/relationships/slide" Target="slide74.xml"/><Relationship Id="rId3" Type="http://schemas.openxmlformats.org/officeDocument/2006/relationships/hyperlink" Target="https://hoc10.vn/" TargetMode="External"/><Relationship Id="rId21" Type="http://schemas.openxmlformats.org/officeDocument/2006/relationships/image" Target="../media/image57.png"/><Relationship Id="rId7" Type="http://schemas.openxmlformats.org/officeDocument/2006/relationships/slide" Target="slide63.xml"/><Relationship Id="rId12" Type="http://schemas.openxmlformats.org/officeDocument/2006/relationships/slide" Target="slide68.xml"/><Relationship Id="rId17" Type="http://schemas.openxmlformats.org/officeDocument/2006/relationships/slide" Target="slide73.xml"/><Relationship Id="rId2" Type="http://schemas.openxmlformats.org/officeDocument/2006/relationships/notesSlide" Target="../notesSlides/notesSlide34.xml"/><Relationship Id="rId16" Type="http://schemas.openxmlformats.org/officeDocument/2006/relationships/slide" Target="slide72.xml"/><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slide" Target="slide62.xml"/><Relationship Id="rId11" Type="http://schemas.openxmlformats.org/officeDocument/2006/relationships/slide" Target="slide67.xml"/><Relationship Id="rId24" Type="http://schemas.openxmlformats.org/officeDocument/2006/relationships/image" Target="../media/image60.svg"/><Relationship Id="rId5" Type="http://schemas.openxmlformats.org/officeDocument/2006/relationships/slide" Target="slide61.xml"/><Relationship Id="rId15" Type="http://schemas.openxmlformats.org/officeDocument/2006/relationships/slide" Target="slide71.xml"/><Relationship Id="rId23" Type="http://schemas.openxmlformats.org/officeDocument/2006/relationships/image" Target="../media/image59.png"/><Relationship Id="rId10" Type="http://schemas.openxmlformats.org/officeDocument/2006/relationships/slide" Target="slide66.xml"/><Relationship Id="rId19" Type="http://schemas.openxmlformats.org/officeDocument/2006/relationships/image" Target="../media/image58.png"/><Relationship Id="rId4" Type="http://schemas.openxmlformats.org/officeDocument/2006/relationships/slide" Target="slide60.xml"/><Relationship Id="rId9" Type="http://schemas.openxmlformats.org/officeDocument/2006/relationships/slide" Target="slide65.xml"/><Relationship Id="rId14" Type="http://schemas.openxmlformats.org/officeDocument/2006/relationships/slide" Target="slide70.xml"/><Relationship Id="rId22" Type="http://schemas.openxmlformats.org/officeDocument/2006/relationships/slide" Target="slide7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youtu.be/WhwTDwjov1g" TargetMode="External"/><Relationship Id="rId4" Type="http://schemas.openxmlformats.org/officeDocument/2006/relationships/image" Target="../media/image43.jpeg"/></Relationships>
</file>

<file path=ppt/slides/_rels/slide60.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4.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6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7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7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7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74.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56.png"/><Relationship Id="rId12" Type="http://schemas.openxmlformats.org/officeDocument/2006/relationships/image" Target="../media/image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1.jpeg"/><Relationship Id="rId11" Type="http://schemas.openxmlformats.org/officeDocument/2006/relationships/slide" Target="slide59.xml"/><Relationship Id="rId5" Type="http://schemas.openxmlformats.org/officeDocument/2006/relationships/audio" Target="../media/audio2.wav"/><Relationship Id="rId10" Type="http://schemas.openxmlformats.org/officeDocument/2006/relationships/image" Target="../media/image63.png"/><Relationship Id="rId4" Type="http://schemas.openxmlformats.org/officeDocument/2006/relationships/audio" Target="../media/audio1.wav"/><Relationship Id="rId9"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10.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80.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18" Type="http://schemas.openxmlformats.org/officeDocument/2006/relationships/image" Target="../media/image163.png"/><Relationship Id="rId3" Type="http://schemas.openxmlformats.org/officeDocument/2006/relationships/image" Target="../media/image148.png"/><Relationship Id="rId21" Type="http://schemas.openxmlformats.org/officeDocument/2006/relationships/image" Target="../media/image166.png"/><Relationship Id="rId7" Type="http://schemas.openxmlformats.org/officeDocument/2006/relationships/image" Target="../media/image152.png"/><Relationship Id="rId12" Type="http://schemas.openxmlformats.org/officeDocument/2006/relationships/image" Target="../media/image157.png"/><Relationship Id="rId17" Type="http://schemas.openxmlformats.org/officeDocument/2006/relationships/image" Target="../media/image162.png"/><Relationship Id="rId2" Type="http://schemas.openxmlformats.org/officeDocument/2006/relationships/notesSlide" Target="../notesSlides/notesSlide40.xml"/><Relationship Id="rId16" Type="http://schemas.openxmlformats.org/officeDocument/2006/relationships/image" Target="../media/image161.png"/><Relationship Id="rId20"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51.png"/><Relationship Id="rId11" Type="http://schemas.openxmlformats.org/officeDocument/2006/relationships/image" Target="../media/image156.png"/><Relationship Id="rId24" Type="http://schemas.openxmlformats.org/officeDocument/2006/relationships/image" Target="../media/image169.png"/><Relationship Id="rId5" Type="http://schemas.openxmlformats.org/officeDocument/2006/relationships/image" Target="../media/image150.png"/><Relationship Id="rId15" Type="http://schemas.openxmlformats.org/officeDocument/2006/relationships/image" Target="../media/image160.png"/><Relationship Id="rId23" Type="http://schemas.openxmlformats.org/officeDocument/2006/relationships/image" Target="../media/image168.png"/><Relationship Id="rId10" Type="http://schemas.openxmlformats.org/officeDocument/2006/relationships/image" Target="../media/image155.png"/><Relationship Id="rId19" Type="http://schemas.openxmlformats.org/officeDocument/2006/relationships/image" Target="../media/image164.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 Id="rId22" Type="http://schemas.openxmlformats.org/officeDocument/2006/relationships/image" Target="../media/image167.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0.jpeg"/></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5" y="35276"/>
            <a:ext cx="12260954" cy="6787448"/>
            <a:chOff x="146" y="5517"/>
            <a:chExt cx="1422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 y="8796"/>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6095999" y="726677"/>
            <a:ext cx="1830234"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004291" y="1353195"/>
            <a:ext cx="10118755" cy="1785040"/>
          </a:xfrm>
          <a:prstGeom prst="rect">
            <a:avLst/>
          </a:prstGeom>
          <a:noFill/>
        </p:spPr>
        <p:txBody>
          <a:bodyPr wrap="square" lIns="91440" tIns="45720" rIns="91440" bIns="45720">
            <a:spAutoFit/>
          </a:bodyPr>
          <a:lstStyle/>
          <a:p>
            <a:pPr algn="ctr">
              <a:lnSpc>
                <a:spcPts val="4500"/>
              </a:lnSpc>
            </a:pP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a:t>
            </a: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CHỦ QUYỀN LÃNH THỔ, </a:t>
            </a:r>
          </a:p>
          <a:p>
            <a:pPr algn="ctr">
              <a:lnSpc>
                <a:spcPts val="45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BIÊN GIỚI QUỐC GIA</a:t>
            </a: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a:p>
            <a:pPr algn="ctr">
              <a:lnSpc>
                <a:spcPts val="45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NƯỚC CỘNG HOÀ XÃ HỘI CHỦ NGHĨA VIỆT NAM</a:t>
            </a:r>
            <a:endParaRPr lang="en-GB" sz="3200" b="1" cap="none" dirty="0">
              <a:ln w="6600">
                <a:solidFill>
                  <a:schemeClr val="accent2"/>
                </a:solidFill>
                <a:prstDash val="solid"/>
              </a:ln>
              <a:solidFill>
                <a:srgbClr val="7030A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117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khác</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027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58738" y="628294"/>
            <a:ext cx="9440898"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1.15. </a:t>
            </a:r>
            <a:r>
              <a:rPr lang="vi-VN" sz="2800" dirty="0">
                <a:solidFill>
                  <a:schemeClr val="tx1"/>
                </a:solidFill>
                <a:effectLst/>
                <a:latin typeface="Times New Roman" panose="02020603050405020304" pitchFamily="18" charset="0"/>
                <a:ea typeface="Times New Roman" panose="02020603050405020304" pitchFamily="18" charset="0"/>
              </a:rPr>
              <a:t>Vùng đặc quyền kinh tế là vùng biển tiếp liền và nằm ngoài lãnh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Việt</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Nam,</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hợp</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với</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vùng</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biển</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có</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chiều</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rộng</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tính</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từ</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đường</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cơ sở</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158738" y="269306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a:t>
            </a:r>
            <a:r>
              <a:rPr lang="en-US" sz="2800" b="0" i="0">
                <a:solidFill>
                  <a:schemeClr val="tx1"/>
                </a:solidFill>
                <a:effectLst/>
                <a:latin typeface="Times New Roman" panose="02020603050405020304" pitchFamily="18" charset="0"/>
                <a:cs typeface="Times New Roman" panose="02020603050405020304" pitchFamily="18" charset="0"/>
              </a:rPr>
              <a:t>212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158738" y="4453036"/>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224 hải lí</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931384" y="4422027"/>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350 hải lí</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931384" y="2706077"/>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a:solidFill>
                  <a:schemeClr val="tx1"/>
                </a:solidFill>
                <a:latin typeface="Times New Roman" panose="02020603050405020304" pitchFamily="18" charset="0"/>
                <a:cs typeface="Times New Roman" panose="02020603050405020304" pitchFamily="18" charset="0"/>
              </a:rPr>
              <a:t>200 hải lí</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CE02785E-823F-14DD-A187-11229AE95653}"/>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2974F43D-7A90-704E-DB2E-9C814721934A}"/>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81795907-D11D-38DB-03BA-DB143ED6E9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9089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215299" y="628294"/>
            <a:ext cx="9384337"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1.16: </a:t>
            </a:r>
            <a:r>
              <a:rPr lang="vi-VN" sz="2800" dirty="0">
                <a:solidFill>
                  <a:schemeClr val="tx1"/>
                </a:solidFill>
                <a:effectLst/>
                <a:latin typeface="Times New Roman" panose="02020603050405020304" pitchFamily="18" charset="0"/>
                <a:ea typeface="Times New Roman" panose="02020603050405020304" pitchFamily="18" charset="0"/>
              </a:rPr>
              <a:t>Ranh</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giới</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ngoài</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thềm</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lục</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địa</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cách</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đường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cơ</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sở</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không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215299" y="2729921"/>
            <a:ext cx="44810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a:t>
            </a:r>
            <a:r>
              <a:rPr lang="en-US" sz="2800" b="0" i="0">
                <a:solidFill>
                  <a:schemeClr val="tx1"/>
                </a:solidFill>
                <a:effectLst/>
                <a:latin typeface="Times New Roman" panose="02020603050405020304" pitchFamily="18" charset="0"/>
                <a:cs typeface="Times New Roman" panose="02020603050405020304" pitchFamily="18" charset="0"/>
              </a:rPr>
              <a:t>212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215299" y="4507719"/>
            <a:ext cx="44810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224 hải lí</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466028" y="4507720"/>
            <a:ext cx="413360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350 hải lí</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466029" y="2729921"/>
            <a:ext cx="413360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en-US" sz="2800" dirty="0">
                <a:solidFill>
                  <a:schemeClr val="tx1"/>
                </a:solidFill>
                <a:latin typeface="Times New Roman" panose="02020603050405020304" pitchFamily="18" charset="0"/>
                <a:cs typeface="Times New Roman" panose="02020603050405020304" pitchFamily="18" charset="0"/>
              </a:rPr>
              <a:t>200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3EC92CF0-59D7-4077-DCD5-A72B63034893}"/>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4555A6B7-93EC-916F-1668-2618ABEE36DC}"/>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0C166796-484B-44C8-281A-CD1D52D0A48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1007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413262" y="628068"/>
            <a:ext cx="918637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1.17: </a:t>
            </a:r>
            <a:r>
              <a:rPr lang="vi-VN" sz="2800" dirty="0">
                <a:solidFill>
                  <a:schemeClr val="tx1"/>
                </a:solidFill>
                <a:latin typeface="Times New Roman" panose="02020603050405020304" pitchFamily="18" charset="0"/>
                <a:cs typeface="Times New Roman" panose="02020603050405020304" pitchFamily="18" charset="0"/>
              </a:rPr>
              <a:t>Khu vực biên giới trên không gồm phần không gian dọc theo biên giới quốc gia có chiều rộng tính từ biên giới quốc gia trở vào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413262" y="2698592"/>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a:t>
            </a:r>
            <a:r>
              <a:rPr lang="en-US" sz="2800">
                <a:solidFill>
                  <a:schemeClr val="tx1"/>
                </a:solidFill>
                <a:latin typeface="Times New Roman" panose="02020603050405020304" pitchFamily="18" charset="0"/>
                <a:cs typeface="Times New Roman" panose="02020603050405020304" pitchFamily="18" charset="0"/>
              </a:rPr>
              <a:t>25 km</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413262" y="446431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15 km</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305771" y="4464316"/>
            <a:ext cx="429386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10 km</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305772" y="2702378"/>
            <a:ext cx="429386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a:solidFill>
                  <a:schemeClr val="tx1"/>
                </a:solidFill>
                <a:latin typeface="Times New Roman" panose="02020603050405020304" pitchFamily="18" charset="0"/>
                <a:cs typeface="Times New Roman" panose="02020603050405020304" pitchFamily="18" charset="0"/>
              </a:rPr>
              <a:t>20 km</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7EAC66FB-3090-5E26-F01B-5DDFDF26F353}"/>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108B1BF5-2970-06AE-2C9C-CB7308688F48}"/>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12D38766-75D3-4F1A-BE1B-9C940A138D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07552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87019" y="628294"/>
            <a:ext cx="9061721"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1.18. </a:t>
            </a:r>
            <a:r>
              <a:rPr lang="vi-VN" sz="2800" dirty="0">
                <a:solidFill>
                  <a:schemeClr val="tx1"/>
                </a:solidFill>
                <a:effectLst/>
                <a:latin typeface="Times New Roman" panose="02020603050405020304" pitchFamily="18" charset="0"/>
                <a:ea typeface="Times New Roman" panose="02020603050405020304" pitchFamily="18" charset="0"/>
              </a:rPr>
              <a:t>Ngày</a:t>
            </a:r>
            <a:r>
              <a:rPr lang="vi-VN" sz="2800" spc="1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truyền</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thống</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Bộ</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đội</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biên</a:t>
            </a:r>
            <a:r>
              <a:rPr lang="vi-VN" sz="2800" spc="1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phòng</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cũng</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Ngày</a:t>
            </a:r>
            <a:r>
              <a:rPr lang="vi-VN" sz="2800" spc="1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biên</a:t>
            </a:r>
            <a:r>
              <a:rPr lang="vi-VN" sz="2800" spc="-2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phòng toàn dân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316432" y="2690165"/>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chemeClr val="tx1"/>
                </a:solidFill>
                <a:effectLst/>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 02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16430" y="4447236"/>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ngày 04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8041064" y="4447238"/>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ngày 05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8041064" y="2690166"/>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ngày 03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C20C1C6A-BD96-412A-18A7-F08C0BF1B812}"/>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DAFCE471-692E-F4D4-3F6C-1B4EDBD0AF49}"/>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C8B4EF68-B5FE-1A05-94CD-AB65BBDCF1F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9129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66531-C9EC-7FD3-EBBA-0E23BF079C63}"/>
              </a:ext>
            </a:extLst>
          </p:cNvPr>
          <p:cNvSpPr/>
          <p:nvPr/>
        </p:nvSpPr>
        <p:spPr>
          <a:xfrm>
            <a:off x="8792"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391" name="Rectangle: Rounded Corners 1390">
            <a:extLst>
              <a:ext uri="{FF2B5EF4-FFF2-40B4-BE49-F238E27FC236}">
                <a16:creationId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a16="http://schemas.microsoft.com/office/drawing/2014/main" id="{5D666B8A-0F09-FEC9-1EA1-B26478FCE4E0}"/>
              </a:ext>
            </a:extLst>
          </p:cNvPr>
          <p:cNvSpPr/>
          <p:nvPr/>
        </p:nvSpPr>
        <p:spPr>
          <a:xfrm>
            <a:off x="2057640" y="12590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a16="http://schemas.microsoft.com/office/drawing/2014/main" id="{40C795D3-7F0B-14DD-9A8B-74435AE0D476}"/>
              </a:ext>
            </a:extLst>
          </p:cNvPr>
          <p:cNvSpPr/>
          <p:nvPr/>
        </p:nvSpPr>
        <p:spPr>
          <a:xfrm>
            <a:off x="2057640" y="17463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a16="http://schemas.microsoft.com/office/drawing/2014/main" id="{11288CD1-9537-C950-2937-5FE0F93A7778}"/>
              </a:ext>
            </a:extLst>
          </p:cNvPr>
          <p:cNvSpPr/>
          <p:nvPr/>
        </p:nvSpPr>
        <p:spPr>
          <a:xfrm>
            <a:off x="2057640" y="22314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a16="http://schemas.microsoft.com/office/drawing/2014/main" id="{EC624E89-541A-402B-ED3A-7F58E3C3B4EC}"/>
              </a:ext>
            </a:extLst>
          </p:cNvPr>
          <p:cNvSpPr/>
          <p:nvPr/>
        </p:nvSpPr>
        <p:spPr>
          <a:xfrm>
            <a:off x="2057640" y="27166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a16="http://schemas.microsoft.com/office/drawing/2014/main" id="{05C51935-1801-FCDA-5B87-3DE8B64D70FB}"/>
              </a:ext>
            </a:extLst>
          </p:cNvPr>
          <p:cNvSpPr/>
          <p:nvPr/>
        </p:nvSpPr>
        <p:spPr>
          <a:xfrm>
            <a:off x="2057640" y="32039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a16="http://schemas.microsoft.com/office/drawing/2014/main" id="{337E5FC9-2332-986E-F31E-43188DF19448}"/>
              </a:ext>
            </a:extLst>
          </p:cNvPr>
          <p:cNvSpPr/>
          <p:nvPr/>
        </p:nvSpPr>
        <p:spPr>
          <a:xfrm>
            <a:off x="2057640" y="36890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a16="http://schemas.microsoft.com/office/drawing/2014/main" id="{1A0777E4-18FB-4A1E-7FBE-E87DB45709B9}"/>
              </a:ext>
            </a:extLst>
          </p:cNvPr>
          <p:cNvSpPr/>
          <p:nvPr/>
        </p:nvSpPr>
        <p:spPr>
          <a:xfrm>
            <a:off x="2057640" y="41742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a16="http://schemas.microsoft.com/office/drawing/2014/main" id="{9E07BC3A-00BA-A416-512B-A944961AFBB2}"/>
              </a:ext>
            </a:extLst>
          </p:cNvPr>
          <p:cNvSpPr/>
          <p:nvPr/>
        </p:nvSpPr>
        <p:spPr>
          <a:xfrm>
            <a:off x="2057640" y="46615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2" action="ppaction://hlinksldjump"/>
            <a:extLst>
              <a:ext uri="{FF2B5EF4-FFF2-40B4-BE49-F238E27FC236}">
                <a16:creationId xmlns:a16="http://schemas.microsoft.com/office/drawing/2014/main" id="{A44F9B0E-4483-BCBE-0414-6BDA5D191BB0}"/>
              </a:ext>
            </a:extLst>
          </p:cNvPr>
          <p:cNvSpPr/>
          <p:nvPr/>
        </p:nvSpPr>
        <p:spPr>
          <a:xfrm>
            <a:off x="2057640" y="5146698"/>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446" name="Câu 10">
            <a:hlinkClick r:id="rId13" action="ppaction://hlinksldjump"/>
            <a:extLst>
              <a:ext uri="{FF2B5EF4-FFF2-40B4-BE49-F238E27FC236}">
                <a16:creationId xmlns:a16="http://schemas.microsoft.com/office/drawing/2014/main" id="{5F5E0A54-DCFA-9C34-CB7B-2E817C5DCA37}"/>
              </a:ext>
            </a:extLst>
          </p:cNvPr>
          <p:cNvSpPr/>
          <p:nvPr/>
        </p:nvSpPr>
        <p:spPr>
          <a:xfrm>
            <a:off x="2057640" y="5631813"/>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pic>
        <p:nvPicPr>
          <p:cNvPr id="8" name="Picture 7" descr="A black and blue logo&#10;&#10;Description automatically generated">
            <a:extLst>
              <a:ext uri="{FF2B5EF4-FFF2-40B4-BE49-F238E27FC236}">
                <a16:creationId xmlns:a16="http://schemas.microsoft.com/office/drawing/2014/main" id="{E8A67EBE-8938-264E-D6FA-868A6BE5A4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898" name="Rectangle 1897">
            <a:extLst>
              <a:ext uri="{FF2B5EF4-FFF2-40B4-BE49-F238E27FC236}">
                <a16:creationId xmlns:a16="http://schemas.microsoft.com/office/drawing/2014/main" id="{15EE39A1-80CE-FED6-6FF0-D16A7CA88DE4}"/>
              </a:ext>
            </a:extLst>
          </p:cNvPr>
          <p:cNvSpPr/>
          <p:nvPr/>
        </p:nvSpPr>
        <p:spPr>
          <a:xfrm>
            <a:off x="6273050" y="12590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2590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a16="http://schemas.microsoft.com/office/drawing/2014/main" id="{6D6B617E-4A5D-CD12-6755-30C0350FC2B7}"/>
              </a:ext>
            </a:extLst>
          </p:cNvPr>
          <p:cNvSpPr/>
          <p:nvPr/>
        </p:nvSpPr>
        <p:spPr>
          <a:xfrm>
            <a:off x="5360894" y="12586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a16="http://schemas.microsoft.com/office/drawing/2014/main" id="{7AF1C4DE-ADDD-68C8-8376-C0CD30D242A1}"/>
              </a:ext>
            </a:extLst>
          </p:cNvPr>
          <p:cNvSpPr/>
          <p:nvPr/>
        </p:nvSpPr>
        <p:spPr>
          <a:xfrm>
            <a:off x="7182302" y="17436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17422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 name="TextBox 26">
            <a:extLst>
              <a:ext uri="{FF2B5EF4-FFF2-40B4-BE49-F238E27FC236}">
                <a16:creationId xmlns:a16="http://schemas.microsoft.com/office/drawing/2014/main" id="{2C21D054-54EF-AEB8-7276-AB7AE5404790}"/>
              </a:ext>
            </a:extLst>
          </p:cNvPr>
          <p:cNvSpPr txBox="1"/>
          <p:nvPr/>
        </p:nvSpPr>
        <p:spPr>
          <a:xfrm>
            <a:off x="7197138" y="1766757"/>
            <a:ext cx="343364" cy="369332"/>
          </a:xfrm>
          <a:prstGeom prst="rect">
            <a:avLst/>
          </a:prstGeom>
          <a:noFill/>
        </p:spPr>
        <p:txBody>
          <a:bodyPr wrap="none" rtlCol="0">
            <a:spAutoFit/>
          </a:bodyPr>
          <a:lstStyle/>
          <a:p>
            <a:pPr algn="ctr"/>
            <a:r>
              <a:rPr lang="en-US" b="1"/>
              <a:t>G</a:t>
            </a:r>
            <a:endParaRPr lang="en-US" b="1" dirty="0"/>
          </a:p>
        </p:txBody>
      </p:sp>
      <p:sp>
        <p:nvSpPr>
          <p:cNvPr id="28" name="TextBox 27">
            <a:extLst>
              <a:ext uri="{FF2B5EF4-FFF2-40B4-BE49-F238E27FC236}">
                <a16:creationId xmlns:a16="http://schemas.microsoft.com/office/drawing/2014/main" id="{8662F5A2-38F9-7D1B-4CA6-BFA37C500FAF}"/>
              </a:ext>
            </a:extLst>
          </p:cNvPr>
          <p:cNvSpPr txBox="1"/>
          <p:nvPr/>
        </p:nvSpPr>
        <p:spPr>
          <a:xfrm>
            <a:off x="5839346" y="1765449"/>
            <a:ext cx="332143" cy="369332"/>
          </a:xfrm>
          <a:prstGeom prst="rect">
            <a:avLst/>
          </a:prstGeom>
          <a:noFill/>
        </p:spPr>
        <p:txBody>
          <a:bodyPr wrap="none" rtlCol="0">
            <a:spAutoFit/>
          </a:bodyPr>
          <a:lstStyle/>
          <a:p>
            <a:pPr algn="ctr"/>
            <a:r>
              <a:rPr lang="en-US" b="1"/>
              <a:t>Đ</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6304648" y="1765449"/>
            <a:ext cx="324128" cy="369332"/>
          </a:xfrm>
          <a:prstGeom prst="rect">
            <a:avLst/>
          </a:prstGeom>
          <a:noFill/>
          <a:ln>
            <a:noFill/>
          </a:ln>
        </p:spPr>
        <p:txBody>
          <a:bodyPr wrap="none" rtlCol="0">
            <a:spAutoFit/>
          </a:bodyPr>
          <a:lstStyle/>
          <a:p>
            <a:pPr algn="ctr"/>
            <a:r>
              <a:rPr lang="en-US" b="1">
                <a:solidFill>
                  <a:srgbClr val="FF0000"/>
                </a:solidFill>
              </a:rPr>
              <a:t>Ả</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744694" y="1765449"/>
            <a:ext cx="336952" cy="369332"/>
          </a:xfrm>
          <a:prstGeom prst="rect">
            <a:avLst/>
          </a:prstGeom>
          <a:noFill/>
        </p:spPr>
        <p:txBody>
          <a:bodyPr wrap="none" rtlCol="0">
            <a:spAutoFit/>
          </a:bodyPr>
          <a:lstStyle/>
          <a:p>
            <a:pPr algn="ctr"/>
            <a:r>
              <a:rPr lang="en-US" b="1"/>
              <a:t>N</a:t>
            </a:r>
            <a:endParaRPr lang="en-US" b="1" dirty="0"/>
          </a:p>
        </p:txBody>
      </p:sp>
      <p:sp>
        <p:nvSpPr>
          <p:cNvPr id="36" name="Rectangle 35">
            <a:extLst>
              <a:ext uri="{FF2B5EF4-FFF2-40B4-BE49-F238E27FC236}">
                <a16:creationId xmlns:a16="http://schemas.microsoft.com/office/drawing/2014/main" id="{9F501E2A-74D5-6009-2AE4-81AEF05F596F}"/>
              </a:ext>
            </a:extLst>
          </p:cNvPr>
          <p:cNvSpPr/>
          <p:nvPr/>
        </p:nvSpPr>
        <p:spPr>
          <a:xfrm>
            <a:off x="5365299"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Rectangle 37">
            <a:extLst>
              <a:ext uri="{FF2B5EF4-FFF2-40B4-BE49-F238E27FC236}">
                <a16:creationId xmlns:a16="http://schemas.microsoft.com/office/drawing/2014/main" id="{FBEA288E-8DCF-BD42-13CD-5BFE109E7CAF}"/>
              </a:ext>
            </a:extLst>
          </p:cNvPr>
          <p:cNvSpPr/>
          <p:nvPr/>
        </p:nvSpPr>
        <p:spPr>
          <a:xfrm>
            <a:off x="5819447" y="12586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2255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726653"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4457546"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4911149"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7633857" y="27076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27088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7180255"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a16="http://schemas.microsoft.com/office/drawing/2014/main" id="{F383235B-42C4-526A-8585-15E4C0C32821}"/>
              </a:ext>
            </a:extLst>
          </p:cNvPr>
          <p:cNvSpPr/>
          <p:nvPr/>
        </p:nvSpPr>
        <p:spPr>
          <a:xfrm>
            <a:off x="7180255" y="31915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7633858" y="31915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1921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6726653"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a16="http://schemas.microsoft.com/office/drawing/2014/main" id="{12E4F947-F235-F337-C281-4C8C348DE701}"/>
              </a:ext>
            </a:extLst>
          </p:cNvPr>
          <p:cNvSpPr txBox="1"/>
          <p:nvPr/>
        </p:nvSpPr>
        <p:spPr>
          <a:xfrm>
            <a:off x="7200700" y="3214700"/>
            <a:ext cx="332143" cy="369332"/>
          </a:xfrm>
          <a:prstGeom prst="rect">
            <a:avLst/>
          </a:prstGeom>
          <a:noFill/>
        </p:spPr>
        <p:txBody>
          <a:bodyPr wrap="none" rtlCol="0">
            <a:spAutoFit/>
          </a:bodyPr>
          <a:lstStyle/>
          <a:p>
            <a:pPr algn="ctr"/>
            <a:r>
              <a:rPr lang="en-US" b="1"/>
              <a:t>Đ</a:t>
            </a:r>
            <a:endParaRPr lang="en-US" b="1" dirty="0"/>
          </a:p>
        </p:txBody>
      </p:sp>
      <p:sp>
        <p:nvSpPr>
          <p:cNvPr id="1830" name="TextBox 1829">
            <a:extLst>
              <a:ext uri="{FF2B5EF4-FFF2-40B4-BE49-F238E27FC236}">
                <a16:creationId xmlns:a16="http://schemas.microsoft.com/office/drawing/2014/main" id="{EFF04A57-DC95-82F0-3ED0-3DB4921E4929}"/>
              </a:ext>
            </a:extLst>
          </p:cNvPr>
          <p:cNvSpPr txBox="1"/>
          <p:nvPr/>
        </p:nvSpPr>
        <p:spPr>
          <a:xfrm>
            <a:off x="7650296" y="3214700"/>
            <a:ext cx="340158" cy="369332"/>
          </a:xfrm>
          <a:prstGeom prst="rect">
            <a:avLst/>
          </a:prstGeom>
          <a:noFill/>
        </p:spPr>
        <p:txBody>
          <a:bodyPr wrap="none" rtlCol="0">
            <a:spAutoFit/>
          </a:bodyPr>
          <a:lstStyle/>
          <a:p>
            <a:pPr algn="ctr"/>
            <a:r>
              <a:rPr lang="en-US" b="1"/>
              <a:t>Ố</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84141" y="3215337"/>
            <a:ext cx="335348" cy="369332"/>
          </a:xfrm>
          <a:prstGeom prst="rect">
            <a:avLst/>
          </a:prstGeom>
          <a:noFill/>
        </p:spPr>
        <p:txBody>
          <a:bodyPr wrap="none" rtlCol="0">
            <a:spAutoFit/>
          </a:bodyPr>
          <a:lstStyle/>
          <a:p>
            <a:pPr algn="ctr"/>
            <a:r>
              <a:rPr lang="en-US" b="1"/>
              <a:t>U</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52972" y="3215337"/>
            <a:ext cx="304892" cy="369332"/>
          </a:xfrm>
          <a:prstGeom prst="rect">
            <a:avLst/>
          </a:prstGeom>
          <a:noFill/>
        </p:spPr>
        <p:txBody>
          <a:bodyPr wrap="none" rtlCol="0">
            <a:spAutoFit/>
          </a:bodyPr>
          <a:lstStyle/>
          <a:p>
            <a:pPr algn="ctr"/>
            <a:r>
              <a:rPr lang="en-US" b="1"/>
              <a:t>Y</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6318274" y="3215337"/>
            <a:ext cx="296876" cy="369332"/>
          </a:xfrm>
          <a:prstGeom prst="rect">
            <a:avLst/>
          </a:prstGeom>
          <a:noFill/>
          <a:ln>
            <a:noFill/>
          </a:ln>
        </p:spPr>
        <p:txBody>
          <a:bodyPr wrap="none" rtlCol="0">
            <a:spAutoFit/>
          </a:bodyPr>
          <a:lstStyle/>
          <a:p>
            <a:pPr algn="ctr"/>
            <a:r>
              <a:rPr lang="en-US" b="1">
                <a:solidFill>
                  <a:srgbClr val="FF0000"/>
                </a:solidFill>
              </a:rPr>
              <a:t>Ệ</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6759923" y="3215337"/>
            <a:ext cx="306494" cy="369332"/>
          </a:xfrm>
          <a:prstGeom prst="rect">
            <a:avLst/>
          </a:prstGeom>
          <a:noFill/>
        </p:spPr>
        <p:txBody>
          <a:bodyPr wrap="none" rtlCol="0">
            <a:spAutoFit/>
          </a:bodyPr>
          <a:lstStyle/>
          <a:p>
            <a:pPr algn="ctr"/>
            <a:r>
              <a:rPr lang="en-US" b="1"/>
              <a:t>T</a:t>
            </a:r>
            <a:endParaRPr lang="en-US" b="1" dirty="0"/>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36754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726653"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7180255"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633858"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8087461"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1587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7180255"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7633858"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8554974" y="46444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9008577" y="46444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9461553" y="464716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46420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7911" y="46415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7643557" y="46411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8097160" y="46411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8584237" y="4667556"/>
            <a:ext cx="314510" cy="369332"/>
          </a:xfrm>
          <a:prstGeom prst="rect">
            <a:avLst/>
          </a:prstGeom>
          <a:noFill/>
        </p:spPr>
        <p:txBody>
          <a:bodyPr wrap="none" rtlCol="0">
            <a:spAutoFit/>
          </a:bodyPr>
          <a:lstStyle/>
          <a:p>
            <a:pPr algn="ctr"/>
            <a:r>
              <a:rPr lang="en-US" b="1"/>
              <a:t>R</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9072304" y="4667556"/>
            <a:ext cx="245580" cy="369332"/>
          </a:xfrm>
          <a:prstGeom prst="rect">
            <a:avLst/>
          </a:prstGeom>
          <a:noFill/>
        </p:spPr>
        <p:txBody>
          <a:bodyPr wrap="none" rtlCol="0">
            <a:spAutoFit/>
          </a:bodyPr>
          <a:lstStyle/>
          <a:p>
            <a:pPr algn="ctr"/>
            <a:r>
              <a:rPr lang="en-US" b="1"/>
              <a:t>I</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9499632" y="4670311"/>
            <a:ext cx="296876" cy="369332"/>
          </a:xfrm>
          <a:prstGeom prst="rect">
            <a:avLst/>
          </a:prstGeom>
          <a:noFill/>
        </p:spPr>
        <p:txBody>
          <a:bodyPr wrap="none" rtlCol="0">
            <a:spAutoFit/>
          </a:bodyPr>
          <a:lstStyle/>
          <a:p>
            <a:pPr algn="ctr"/>
            <a:r>
              <a:rPr lang="en-US" b="1"/>
              <a:t>Ệ</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5030" y="4665224"/>
            <a:ext cx="343364" cy="369332"/>
          </a:xfrm>
          <a:prstGeom prst="rect">
            <a:avLst/>
          </a:prstGeom>
          <a:noFill/>
          <a:ln>
            <a:noFill/>
          </a:ln>
        </p:spPr>
        <p:txBody>
          <a:bodyPr wrap="none" rtlCol="0">
            <a:spAutoFit/>
          </a:bodyPr>
          <a:lstStyle/>
          <a:p>
            <a:pPr algn="ctr"/>
            <a:r>
              <a:rPr lang="en-US" b="1">
                <a:solidFill>
                  <a:srgbClr val="FF0000"/>
                </a:solidFill>
              </a:rPr>
              <a:t>Q</a:t>
            </a:r>
            <a:endParaRPr lang="en-US" b="1" dirty="0">
              <a:solidFill>
                <a:srgbClr val="FF0000"/>
              </a:solidFill>
            </a:endParaRP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212364" y="4664746"/>
            <a:ext cx="324128" cy="369332"/>
          </a:xfrm>
          <a:prstGeom prst="rect">
            <a:avLst/>
          </a:prstGeom>
          <a:noFill/>
        </p:spPr>
        <p:txBody>
          <a:bodyPr wrap="none" rtlCol="0">
            <a:spAutoFit/>
          </a:bodyPr>
          <a:lstStyle/>
          <a:p>
            <a:pPr algn="ctr"/>
            <a:r>
              <a:rPr lang="en-US" b="1"/>
              <a:t>Á</a:t>
            </a:r>
            <a:endParaRPr lang="en-US" b="1" dirty="0"/>
          </a:p>
        </p:txBody>
      </p:sp>
      <p:sp>
        <p:nvSpPr>
          <p:cNvPr id="1396" name="TextBox 1395">
            <a:extLst>
              <a:ext uri="{FF2B5EF4-FFF2-40B4-BE49-F238E27FC236}">
                <a16:creationId xmlns:a16="http://schemas.microsoft.com/office/drawing/2014/main" id="{70E1EC02-B1EB-2ED5-D90D-3D6C17584428}"/>
              </a:ext>
            </a:extLst>
          </p:cNvPr>
          <p:cNvSpPr txBox="1"/>
          <p:nvPr/>
        </p:nvSpPr>
        <p:spPr>
          <a:xfrm>
            <a:off x="7662399" y="4664316"/>
            <a:ext cx="335348" cy="369332"/>
          </a:xfrm>
          <a:prstGeom prst="rect">
            <a:avLst/>
          </a:prstGeom>
          <a:noFill/>
        </p:spPr>
        <p:txBody>
          <a:bodyPr wrap="none" rtlCol="0">
            <a:spAutoFit/>
          </a:bodyPr>
          <a:lstStyle/>
          <a:p>
            <a:pPr algn="ctr"/>
            <a:r>
              <a:rPr lang="en-US" b="1"/>
              <a:t>N</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8131231" y="4664315"/>
            <a:ext cx="304892" cy="369332"/>
          </a:xfrm>
          <a:prstGeom prst="rect">
            <a:avLst/>
          </a:prstGeom>
          <a:noFill/>
        </p:spPr>
        <p:txBody>
          <a:bodyPr wrap="none" rtlCol="0">
            <a:spAutoFit/>
          </a:bodyPr>
          <a:lstStyle/>
          <a:p>
            <a:pPr algn="ctr"/>
            <a:r>
              <a:rPr lang="en-US" b="1"/>
              <a:t>T</a:t>
            </a:r>
            <a:endParaRPr lang="en-US" b="1" dirty="0"/>
          </a:p>
        </p:txBody>
      </p:sp>
      <p:sp>
        <p:nvSpPr>
          <p:cNvPr id="1399" name="Rectangle 1398">
            <a:extLst>
              <a:ext uri="{FF2B5EF4-FFF2-40B4-BE49-F238E27FC236}">
                <a16:creationId xmlns:a16="http://schemas.microsoft.com/office/drawing/2014/main" id="{D352BC6D-ED79-54FC-4A79-E4FC1A2FC10E}"/>
              </a:ext>
            </a:extLst>
          </p:cNvPr>
          <p:cNvSpPr/>
          <p:nvPr/>
        </p:nvSpPr>
        <p:spPr>
          <a:xfrm>
            <a:off x="7638070" y="51304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0" name="Rectangle 1399">
            <a:extLst>
              <a:ext uri="{FF2B5EF4-FFF2-40B4-BE49-F238E27FC236}">
                <a16:creationId xmlns:a16="http://schemas.microsoft.com/office/drawing/2014/main" id="{67461D80-346B-A545-CDE8-F669BB4F1482}"/>
              </a:ext>
            </a:extLst>
          </p:cNvPr>
          <p:cNvSpPr/>
          <p:nvPr/>
        </p:nvSpPr>
        <p:spPr>
          <a:xfrm>
            <a:off x="8091673" y="51304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Rectangle 1400">
            <a:extLst>
              <a:ext uri="{FF2B5EF4-FFF2-40B4-BE49-F238E27FC236}">
                <a16:creationId xmlns:a16="http://schemas.microsoft.com/office/drawing/2014/main" id="{11DEFB24-7AF6-1E7F-64C0-705299D2D79C}"/>
              </a:ext>
            </a:extLst>
          </p:cNvPr>
          <p:cNvSpPr/>
          <p:nvPr/>
        </p:nvSpPr>
        <p:spPr>
          <a:xfrm>
            <a:off x="6726653" y="46406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2" name="Rectangle 1401">
            <a:extLst>
              <a:ext uri="{FF2B5EF4-FFF2-40B4-BE49-F238E27FC236}">
                <a16:creationId xmlns:a16="http://schemas.microsoft.com/office/drawing/2014/main" id="{10AECE2D-B1E3-CC98-378C-05ED87C50A3F}"/>
              </a:ext>
            </a:extLst>
          </p:cNvPr>
          <p:cNvSpPr/>
          <p:nvPr/>
        </p:nvSpPr>
        <p:spPr>
          <a:xfrm>
            <a:off x="5818901" y="51253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3" name="Rectangle 1402">
            <a:extLst>
              <a:ext uri="{FF2B5EF4-FFF2-40B4-BE49-F238E27FC236}">
                <a16:creationId xmlns:a16="http://schemas.microsoft.com/office/drawing/2014/main" id="{90F2F2D4-BB59-89C9-5E9B-38BB0A5E3E07}"/>
              </a:ext>
            </a:extLst>
          </p:cNvPr>
          <p:cNvSpPr/>
          <p:nvPr/>
        </p:nvSpPr>
        <p:spPr>
          <a:xfrm>
            <a:off x="6273050" y="512537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5" name="Rectangle 1404">
            <a:extLst>
              <a:ext uri="{FF2B5EF4-FFF2-40B4-BE49-F238E27FC236}">
                <a16:creationId xmlns:a16="http://schemas.microsoft.com/office/drawing/2014/main" id="{A64C84AC-F71D-8F71-E0B7-65AE27B54B01}"/>
              </a:ext>
            </a:extLst>
          </p:cNvPr>
          <p:cNvSpPr/>
          <p:nvPr/>
        </p:nvSpPr>
        <p:spPr>
          <a:xfrm>
            <a:off x="6726653" y="51253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6" name="Rectangle 1405">
            <a:extLst>
              <a:ext uri="{FF2B5EF4-FFF2-40B4-BE49-F238E27FC236}">
                <a16:creationId xmlns:a16="http://schemas.microsoft.com/office/drawing/2014/main" id="{1D3351F9-4645-CE46-347D-31220D826038}"/>
              </a:ext>
            </a:extLst>
          </p:cNvPr>
          <p:cNvSpPr/>
          <p:nvPr/>
        </p:nvSpPr>
        <p:spPr>
          <a:xfrm>
            <a:off x="7180256" y="51253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id="{996DDAD3-1027-EBDF-A5EE-938FC532A896}"/>
              </a:ext>
            </a:extLst>
          </p:cNvPr>
          <p:cNvSpPr txBox="1"/>
          <p:nvPr/>
        </p:nvSpPr>
        <p:spPr>
          <a:xfrm>
            <a:off x="7658515" y="5153588"/>
            <a:ext cx="332143" cy="369332"/>
          </a:xfrm>
          <a:prstGeom prst="rect">
            <a:avLst/>
          </a:prstGeom>
          <a:noFill/>
        </p:spPr>
        <p:txBody>
          <a:bodyPr wrap="none" rtlCol="0">
            <a:spAutoFit/>
          </a:bodyPr>
          <a:lstStyle/>
          <a:p>
            <a:pPr algn="ctr"/>
            <a:r>
              <a:rPr lang="en-US" b="1"/>
              <a:t>Đ</a:t>
            </a:r>
            <a:endParaRPr lang="en-US" b="1" dirty="0"/>
          </a:p>
        </p:txBody>
      </p:sp>
      <p:sp>
        <p:nvSpPr>
          <p:cNvPr id="1409" name="TextBox 1408">
            <a:extLst>
              <a:ext uri="{FF2B5EF4-FFF2-40B4-BE49-F238E27FC236}">
                <a16:creationId xmlns:a16="http://schemas.microsoft.com/office/drawing/2014/main" id="{D6736F16-9CB4-F26B-5EE5-52AF7BBF08D0}"/>
              </a:ext>
            </a:extLst>
          </p:cNvPr>
          <p:cNvSpPr txBox="1"/>
          <p:nvPr/>
        </p:nvSpPr>
        <p:spPr>
          <a:xfrm>
            <a:off x="8155400" y="5153588"/>
            <a:ext cx="245580" cy="369332"/>
          </a:xfrm>
          <a:prstGeom prst="rect">
            <a:avLst/>
          </a:prstGeom>
          <a:noFill/>
        </p:spPr>
        <p:txBody>
          <a:bodyPr wrap="none" rtlCol="0">
            <a:spAutoFit/>
          </a:bodyPr>
          <a:lstStyle/>
          <a:p>
            <a:pPr algn="ctr"/>
            <a:r>
              <a:rPr lang="en-US" b="1"/>
              <a:t>I</a:t>
            </a:r>
            <a:endParaRPr lang="en-US" b="1" dirty="0"/>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5495" y="4663830"/>
            <a:ext cx="335349" cy="369332"/>
          </a:xfrm>
          <a:prstGeom prst="rect">
            <a:avLst/>
          </a:prstGeom>
          <a:noFill/>
        </p:spPr>
        <p:txBody>
          <a:bodyPr wrap="none" rtlCol="0">
            <a:spAutoFit/>
          </a:bodyPr>
          <a:lstStyle/>
          <a:p>
            <a:pPr algn="ctr"/>
            <a:r>
              <a:rPr lang="en-US" b="1"/>
              <a:t>U</a:t>
            </a:r>
            <a:endParaRPr lang="en-US" b="1" dirty="0"/>
          </a:p>
        </p:txBody>
      </p:sp>
      <p:sp>
        <p:nvSpPr>
          <p:cNvPr id="1411" name="TextBox 1410">
            <a:extLst>
              <a:ext uri="{FF2B5EF4-FFF2-40B4-BE49-F238E27FC236}">
                <a16:creationId xmlns:a16="http://schemas.microsoft.com/office/drawing/2014/main" id="{18ED7352-EF31-DB5A-C7B2-0B50585353D0}"/>
              </a:ext>
            </a:extLst>
          </p:cNvPr>
          <p:cNvSpPr txBox="1"/>
          <p:nvPr/>
        </p:nvSpPr>
        <p:spPr>
          <a:xfrm>
            <a:off x="5833736" y="5148522"/>
            <a:ext cx="343364" cy="369332"/>
          </a:xfrm>
          <a:prstGeom prst="rect">
            <a:avLst/>
          </a:prstGeom>
          <a:noFill/>
        </p:spPr>
        <p:txBody>
          <a:bodyPr wrap="none" rtlCol="0">
            <a:spAutoFit/>
          </a:bodyPr>
          <a:lstStyle/>
          <a:p>
            <a:pPr algn="ctr"/>
            <a:r>
              <a:rPr lang="en-US" b="1"/>
              <a:t>Q</a:t>
            </a:r>
            <a:endParaRPr lang="en-US" b="1" dirty="0"/>
          </a:p>
        </p:txBody>
      </p:sp>
      <p:sp>
        <p:nvSpPr>
          <p:cNvPr id="1412" name="TextBox 1411">
            <a:extLst>
              <a:ext uri="{FF2B5EF4-FFF2-40B4-BE49-F238E27FC236}">
                <a16:creationId xmlns:a16="http://schemas.microsoft.com/office/drawing/2014/main" id="{CCAF579A-7C52-094C-1E09-55C1585A15F9}"/>
              </a:ext>
            </a:extLst>
          </p:cNvPr>
          <p:cNvSpPr txBox="1"/>
          <p:nvPr/>
        </p:nvSpPr>
        <p:spPr>
          <a:xfrm>
            <a:off x="6299039" y="5148522"/>
            <a:ext cx="335348"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414" name="TextBox 1413">
            <a:extLst>
              <a:ext uri="{FF2B5EF4-FFF2-40B4-BE49-F238E27FC236}">
                <a16:creationId xmlns:a16="http://schemas.microsoft.com/office/drawing/2014/main" id="{47FE2958-B5E4-640B-98B6-22721D78EAD8}"/>
              </a:ext>
            </a:extLst>
          </p:cNvPr>
          <p:cNvSpPr txBox="1"/>
          <p:nvPr/>
        </p:nvSpPr>
        <p:spPr>
          <a:xfrm>
            <a:off x="6751106" y="5148522"/>
            <a:ext cx="324127" cy="369332"/>
          </a:xfrm>
          <a:prstGeom prst="rect">
            <a:avLst/>
          </a:prstGeom>
          <a:noFill/>
        </p:spPr>
        <p:txBody>
          <a:bodyPr wrap="none" rtlCol="0">
            <a:spAutoFit/>
          </a:bodyPr>
          <a:lstStyle/>
          <a:p>
            <a:pPr algn="ctr"/>
            <a:r>
              <a:rPr lang="en-US" b="1"/>
              <a:t>A</a:t>
            </a:r>
            <a:endParaRPr lang="en-US" b="1" dirty="0"/>
          </a:p>
        </p:txBody>
      </p:sp>
      <p:sp>
        <p:nvSpPr>
          <p:cNvPr id="1415" name="TextBox 1414">
            <a:extLst>
              <a:ext uri="{FF2B5EF4-FFF2-40B4-BE49-F238E27FC236}">
                <a16:creationId xmlns:a16="http://schemas.microsoft.com/office/drawing/2014/main" id="{244CAFC2-75BA-4D7B-5B6E-C4C45F6799AA}"/>
              </a:ext>
            </a:extLst>
          </p:cNvPr>
          <p:cNvSpPr txBox="1"/>
          <p:nvPr/>
        </p:nvSpPr>
        <p:spPr>
          <a:xfrm>
            <a:off x="7199099" y="5148521"/>
            <a:ext cx="335348" cy="369332"/>
          </a:xfrm>
          <a:prstGeom prst="rect">
            <a:avLst/>
          </a:prstGeom>
          <a:noFill/>
        </p:spPr>
        <p:txBody>
          <a:bodyPr wrap="none" rtlCol="0">
            <a:spAutoFit/>
          </a:bodyPr>
          <a:lstStyle/>
          <a:p>
            <a:pPr algn="ctr"/>
            <a:r>
              <a:rPr lang="en-US" b="1"/>
              <a:t>N</a:t>
            </a:r>
            <a:endParaRPr lang="en-US" b="1" dirty="0"/>
          </a:p>
        </p:txBody>
      </p:sp>
      <p:sp>
        <p:nvSpPr>
          <p:cNvPr id="1796" name="Rectangle 1795">
            <a:extLst>
              <a:ext uri="{FF2B5EF4-FFF2-40B4-BE49-F238E27FC236}">
                <a16:creationId xmlns:a16="http://schemas.microsoft.com/office/drawing/2014/main" id="{EC4A29D1-22DF-5814-1BC2-8F6765BD1702}"/>
              </a:ext>
            </a:extLst>
          </p:cNvPr>
          <p:cNvSpPr/>
          <p:nvPr/>
        </p:nvSpPr>
        <p:spPr>
          <a:xfrm>
            <a:off x="7180255" y="56093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7" name="Rectangle 1796">
            <a:extLst>
              <a:ext uri="{FF2B5EF4-FFF2-40B4-BE49-F238E27FC236}">
                <a16:creationId xmlns:a16="http://schemas.microsoft.com/office/drawing/2014/main" id="{6261D8B5-4507-FADD-A5A4-C2ED1F8CA48E}"/>
              </a:ext>
            </a:extLst>
          </p:cNvPr>
          <p:cNvSpPr/>
          <p:nvPr/>
        </p:nvSpPr>
        <p:spPr>
          <a:xfrm>
            <a:off x="7633858" y="56093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8" name="Rectangle 1797">
            <a:extLst>
              <a:ext uri="{FF2B5EF4-FFF2-40B4-BE49-F238E27FC236}">
                <a16:creationId xmlns:a16="http://schemas.microsoft.com/office/drawing/2014/main" id="{7646C2B6-BDDF-4F76-5509-2F8610154E28}"/>
              </a:ext>
            </a:extLst>
          </p:cNvPr>
          <p:cNvSpPr/>
          <p:nvPr/>
        </p:nvSpPr>
        <p:spPr>
          <a:xfrm>
            <a:off x="8087460" y="56093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9" name="Rectangle 1798">
            <a:extLst>
              <a:ext uri="{FF2B5EF4-FFF2-40B4-BE49-F238E27FC236}">
                <a16:creationId xmlns:a16="http://schemas.microsoft.com/office/drawing/2014/main" id="{01BE6E72-7FBD-EB7B-6453-BB2314961647}"/>
              </a:ext>
            </a:extLst>
          </p:cNvPr>
          <p:cNvSpPr/>
          <p:nvPr/>
        </p:nvSpPr>
        <p:spPr>
          <a:xfrm>
            <a:off x="8541063" y="56093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0" name="Rectangle 1799">
            <a:extLst>
              <a:ext uri="{FF2B5EF4-FFF2-40B4-BE49-F238E27FC236}">
                <a16:creationId xmlns:a16="http://schemas.microsoft.com/office/drawing/2014/main" id="{D335A9FC-A444-5740-4C54-DBB9FB6181E9}"/>
              </a:ext>
            </a:extLst>
          </p:cNvPr>
          <p:cNvSpPr/>
          <p:nvPr/>
        </p:nvSpPr>
        <p:spPr>
          <a:xfrm>
            <a:off x="6273050" y="5608664"/>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09456" y="1282153"/>
            <a:ext cx="314510" cy="369332"/>
          </a:xfrm>
          <a:prstGeom prst="rect">
            <a:avLst/>
          </a:prstGeom>
          <a:noFill/>
          <a:ln>
            <a:noFill/>
          </a:ln>
        </p:spPr>
        <p:txBody>
          <a:bodyPr wrap="none" rtlCol="0">
            <a:spAutoFit/>
          </a:bodyPr>
          <a:lstStyle/>
          <a:p>
            <a:pPr algn="ctr"/>
            <a:r>
              <a:rPr lang="en-US" b="1">
                <a:solidFill>
                  <a:srgbClr val="FF0000"/>
                </a:solidFill>
              </a:rPr>
              <a:t>B</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90380" y="1282153"/>
            <a:ext cx="245580" cy="369332"/>
          </a:xfrm>
          <a:prstGeom prst="rect">
            <a:avLst/>
          </a:prstGeom>
          <a:noFill/>
        </p:spPr>
        <p:txBody>
          <a:bodyPr wrap="none" rtlCol="0">
            <a:spAutoFit/>
          </a:bodyPr>
          <a:lstStyle/>
          <a:p>
            <a:pPr algn="ctr"/>
            <a:r>
              <a:rPr lang="en-US" b="1"/>
              <a:t>Ì</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61079" y="1284534"/>
            <a:ext cx="330540" cy="369332"/>
          </a:xfrm>
          <a:prstGeom prst="rect">
            <a:avLst/>
          </a:prstGeom>
          <a:noFill/>
        </p:spPr>
        <p:txBody>
          <a:bodyPr wrap="none" rtlCol="0">
            <a:spAutoFit/>
          </a:bodyPr>
          <a:lstStyle/>
          <a:p>
            <a:pPr algn="ctr"/>
            <a:r>
              <a:rPr lang="en-US" b="1"/>
              <a:t>H</a:t>
            </a:r>
            <a:endParaRPr lang="en-US" b="1" dirty="0"/>
          </a:p>
        </p:txBody>
      </p:sp>
      <p:sp>
        <p:nvSpPr>
          <p:cNvPr id="1906" name="TextBox 1905">
            <a:extLst>
              <a:ext uri="{FF2B5EF4-FFF2-40B4-BE49-F238E27FC236}">
                <a16:creationId xmlns:a16="http://schemas.microsoft.com/office/drawing/2014/main" id="{866918D5-4A82-BDC8-12AA-A87DD81C3F86}"/>
              </a:ext>
            </a:extLst>
          </p:cNvPr>
          <p:cNvSpPr txBox="1"/>
          <p:nvPr/>
        </p:nvSpPr>
        <p:spPr>
          <a:xfrm>
            <a:off x="5377332" y="1281816"/>
            <a:ext cx="340158" cy="369332"/>
          </a:xfrm>
          <a:prstGeom prst="rect">
            <a:avLst/>
          </a:prstGeom>
          <a:noFill/>
        </p:spPr>
        <p:txBody>
          <a:bodyPr wrap="none" rtlCol="0">
            <a:spAutoFit/>
          </a:bodyPr>
          <a:lstStyle/>
          <a:p>
            <a:pPr algn="ctr"/>
            <a:r>
              <a:rPr lang="en-US" b="1"/>
              <a:t>O</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7198296" y="1284534"/>
            <a:ext cx="336952" cy="369332"/>
          </a:xfrm>
          <a:prstGeom prst="rect">
            <a:avLst/>
          </a:prstGeom>
          <a:noFill/>
        </p:spPr>
        <p:txBody>
          <a:bodyPr wrap="none" rtlCol="0">
            <a:spAutoFit/>
          </a:bodyPr>
          <a:lstStyle/>
          <a:p>
            <a:pPr algn="ctr"/>
            <a:r>
              <a:rPr lang="en-US" b="1"/>
              <a:t>N</a:t>
            </a:r>
            <a:endParaRPr lang="en-US" b="1" dirty="0"/>
          </a:p>
        </p:txBody>
      </p:sp>
      <p:sp>
        <p:nvSpPr>
          <p:cNvPr id="1852" name="Rectangle 1851">
            <a:extLst>
              <a:ext uri="{FF2B5EF4-FFF2-40B4-BE49-F238E27FC236}">
                <a16:creationId xmlns:a16="http://schemas.microsoft.com/office/drawing/2014/main" id="{AEED66DD-0D9C-5ADA-7E3A-5D7682574C9E}"/>
              </a:ext>
            </a:extLst>
          </p:cNvPr>
          <p:cNvSpPr/>
          <p:nvPr/>
        </p:nvSpPr>
        <p:spPr>
          <a:xfrm>
            <a:off x="8087461" y="36731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7" name="TextBox 1356">
            <a:extLst>
              <a:ext uri="{FF2B5EF4-FFF2-40B4-BE49-F238E27FC236}">
                <a16:creationId xmlns:a16="http://schemas.microsoft.com/office/drawing/2014/main" id="{837B1133-4235-DD0D-33AA-576C478F707D}"/>
              </a:ext>
            </a:extLst>
          </p:cNvPr>
          <p:cNvSpPr txBox="1"/>
          <p:nvPr/>
        </p:nvSpPr>
        <p:spPr>
          <a:xfrm>
            <a:off x="6317472" y="3698633"/>
            <a:ext cx="298480"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732672" y="3698633"/>
            <a:ext cx="360996" cy="369332"/>
          </a:xfrm>
          <a:prstGeom prst="rect">
            <a:avLst/>
          </a:prstGeom>
          <a:noFill/>
        </p:spPr>
        <p:txBody>
          <a:bodyPr wrap="none" rtlCol="0">
            <a:spAutoFit/>
          </a:bodyPr>
          <a:lstStyle/>
          <a:p>
            <a:pPr algn="ctr"/>
            <a:r>
              <a:rPr lang="en-US" b="1"/>
              <a:t>Ự</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7213525" y="3698633"/>
            <a:ext cx="306494" cy="369332"/>
          </a:xfrm>
          <a:prstGeom prst="rect">
            <a:avLst/>
          </a:prstGeom>
          <a:noFill/>
        </p:spPr>
        <p:txBody>
          <a:bodyPr wrap="none" rtlCol="0">
            <a:spAutoFit/>
          </a:bodyPr>
          <a:lstStyle/>
          <a:p>
            <a:pPr algn="ctr"/>
            <a:r>
              <a:rPr lang="en-US" b="1"/>
              <a:t>C</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655105" y="3698633"/>
            <a:ext cx="330540" cy="369332"/>
          </a:xfrm>
          <a:prstGeom prst="rect">
            <a:avLst/>
          </a:prstGeom>
          <a:noFill/>
        </p:spPr>
        <p:txBody>
          <a:bodyPr wrap="none" rtlCol="0">
            <a:spAutoFit/>
          </a:bodyPr>
          <a:lstStyle/>
          <a:p>
            <a:pPr algn="ctr"/>
            <a:r>
              <a:rPr lang="en-US" b="1"/>
              <a:t>H</a:t>
            </a:r>
            <a:endParaRPr lang="en-US" b="1" dirty="0"/>
          </a:p>
        </p:txBody>
      </p:sp>
      <p:sp>
        <p:nvSpPr>
          <p:cNvPr id="1853" name="TextBox 1852">
            <a:extLst>
              <a:ext uri="{FF2B5EF4-FFF2-40B4-BE49-F238E27FC236}">
                <a16:creationId xmlns:a16="http://schemas.microsoft.com/office/drawing/2014/main" id="{89EF4A38-F447-26B1-C51C-DC409665476B}"/>
              </a:ext>
            </a:extLst>
          </p:cNvPr>
          <p:cNvSpPr txBox="1"/>
          <p:nvPr/>
        </p:nvSpPr>
        <p:spPr>
          <a:xfrm>
            <a:off x="8106303" y="3696252"/>
            <a:ext cx="335348" cy="369332"/>
          </a:xfrm>
          <a:prstGeom prst="rect">
            <a:avLst/>
          </a:prstGeom>
          <a:noFill/>
        </p:spPr>
        <p:txBody>
          <a:bodyPr wrap="none" rtlCol="0">
            <a:spAutoFit/>
          </a:bodyPr>
          <a:lstStyle/>
          <a:p>
            <a:pPr algn="ctr"/>
            <a:r>
              <a:rPr lang="en-US" b="1"/>
              <a:t>Ủ</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8101494" y="4181929"/>
            <a:ext cx="344967" cy="369332"/>
          </a:xfrm>
          <a:prstGeom prst="rect">
            <a:avLst/>
          </a:prstGeom>
          <a:noFill/>
        </p:spPr>
        <p:txBody>
          <a:bodyPr wrap="none" rtlCol="0">
            <a:spAutoFit/>
          </a:bodyPr>
          <a:lstStyle/>
          <a:p>
            <a:pPr algn="ctr"/>
            <a:r>
              <a:rPr lang="en-US" b="1"/>
              <a:t>Ợ</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56980" y="4181929"/>
            <a:ext cx="296876" cy="369332"/>
          </a:xfrm>
          <a:prstGeom prst="rect">
            <a:avLst/>
          </a:prstGeom>
          <a:noFill/>
        </p:spPr>
        <p:txBody>
          <a:bodyPr wrap="none" rtlCol="0">
            <a:spAutoFit/>
          </a:bodyPr>
          <a:lstStyle/>
          <a:p>
            <a:pPr algn="ctr"/>
            <a:r>
              <a:rPr lang="en-US" b="1"/>
              <a:t>T</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6296633" y="4181929"/>
            <a:ext cx="340158" cy="369332"/>
          </a:xfrm>
          <a:prstGeom prst="rect">
            <a:avLst/>
          </a:prstGeom>
          <a:noFill/>
          <a:ln>
            <a:noFill/>
          </a:ln>
        </p:spPr>
        <p:txBody>
          <a:bodyPr wrap="none" rtlCol="0">
            <a:spAutoFit/>
          </a:bodyPr>
          <a:lstStyle/>
          <a:p>
            <a:pPr algn="ctr"/>
            <a:r>
              <a:rPr lang="en-US" b="1">
                <a:solidFill>
                  <a:srgbClr val="FF0000"/>
                </a:solidFill>
              </a:rPr>
              <a:t>Ổ</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44694" y="4181929"/>
            <a:ext cx="336952" cy="369332"/>
          </a:xfrm>
          <a:prstGeom prst="rect">
            <a:avLst/>
          </a:prstGeom>
          <a:noFill/>
        </p:spPr>
        <p:txBody>
          <a:bodyPr wrap="none" rtlCol="0">
            <a:spAutoFit/>
          </a:bodyPr>
          <a:lstStyle/>
          <a:p>
            <a:pPr algn="ctr"/>
            <a:r>
              <a:rPr lang="en-US" b="1"/>
              <a:t>N</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7200702" y="4181929"/>
            <a:ext cx="332142" cy="369332"/>
          </a:xfrm>
          <a:prstGeom prst="rect">
            <a:avLst/>
          </a:prstGeom>
          <a:noFill/>
        </p:spPr>
        <p:txBody>
          <a:bodyPr wrap="none" rtlCol="0">
            <a:spAutoFit/>
          </a:bodyPr>
          <a:lstStyle/>
          <a:p>
            <a:pPr algn="ctr"/>
            <a:r>
              <a:rPr lang="en-US" b="1"/>
              <a:t>G</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7655105" y="4181929"/>
            <a:ext cx="330539" cy="369332"/>
          </a:xfrm>
          <a:prstGeom prst="rect">
            <a:avLst/>
          </a:prstGeom>
          <a:noFill/>
        </p:spPr>
        <p:txBody>
          <a:bodyPr wrap="none" rtlCol="0">
            <a:spAutoFit/>
          </a:bodyPr>
          <a:lstStyle/>
          <a:p>
            <a:pPr algn="ctr"/>
            <a:r>
              <a:rPr lang="en-US" b="1"/>
              <a:t>H</a:t>
            </a:r>
            <a:endParaRPr lang="en-US" b="1" dirty="0"/>
          </a:p>
        </p:txBody>
      </p:sp>
      <p:pic>
        <p:nvPicPr>
          <p:cNvPr id="1418" name="NGÔI SAO">
            <a:extLst>
              <a:ext uri="{FF2B5EF4-FFF2-40B4-BE49-F238E27FC236}">
                <a16:creationId xmlns:a16="http://schemas.microsoft.com/office/drawing/2014/main" id="{490191FA-4088-5BB4-7032-916ABE54187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94195" y="864369"/>
            <a:ext cx="334171" cy="334171"/>
          </a:xfrm>
          <a:prstGeom prst="rect">
            <a:avLst/>
          </a:prstGeom>
        </p:spPr>
      </p:pic>
      <p:sp>
        <p:nvSpPr>
          <p:cNvPr id="2" name="Câu 11">
            <a:hlinkClick r:id="rId16" action="ppaction://hlinksldjump"/>
            <a:extLst>
              <a:ext uri="{FF2B5EF4-FFF2-40B4-BE49-F238E27FC236}">
                <a16:creationId xmlns:a16="http://schemas.microsoft.com/office/drawing/2014/main" id="{1B1F232C-B1A9-0C53-43E0-3DA6FCF98614}"/>
              </a:ext>
            </a:extLst>
          </p:cNvPr>
          <p:cNvSpPr/>
          <p:nvPr/>
        </p:nvSpPr>
        <p:spPr>
          <a:xfrm>
            <a:off x="2062100" y="6105643"/>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7" name="Rectangle 6">
            <a:extLst>
              <a:ext uri="{FF2B5EF4-FFF2-40B4-BE49-F238E27FC236}">
                <a16:creationId xmlns:a16="http://schemas.microsoft.com/office/drawing/2014/main" id="{F9922DA6-14BE-7307-1E71-9364BA5A6A9F}"/>
              </a:ext>
            </a:extLst>
          </p:cNvPr>
          <p:cNvSpPr/>
          <p:nvPr/>
        </p:nvSpPr>
        <p:spPr>
          <a:xfrm>
            <a:off x="4462553" y="60824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BEFA08FF-FEE1-8E4F-9639-FF9E93AD944F}"/>
              </a:ext>
            </a:extLst>
          </p:cNvPr>
          <p:cNvSpPr/>
          <p:nvPr/>
        </p:nvSpPr>
        <p:spPr>
          <a:xfrm>
            <a:off x="4916156" y="60824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Rectangle 33">
            <a:extLst>
              <a:ext uri="{FF2B5EF4-FFF2-40B4-BE49-F238E27FC236}">
                <a16:creationId xmlns:a16="http://schemas.microsoft.com/office/drawing/2014/main" id="{62001585-DC0A-5B71-293D-AEFD480501B4}"/>
              </a:ext>
            </a:extLst>
          </p:cNvPr>
          <p:cNvSpPr/>
          <p:nvPr/>
        </p:nvSpPr>
        <p:spPr>
          <a:xfrm>
            <a:off x="5369758" y="60824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4" name="Rectangle 43">
            <a:extLst>
              <a:ext uri="{FF2B5EF4-FFF2-40B4-BE49-F238E27FC236}">
                <a16:creationId xmlns:a16="http://schemas.microsoft.com/office/drawing/2014/main" id="{35B6F6D6-B7DC-7760-9E5A-4762BE387030}"/>
              </a:ext>
            </a:extLst>
          </p:cNvPr>
          <p:cNvSpPr/>
          <p:nvPr/>
        </p:nvSpPr>
        <p:spPr>
          <a:xfrm>
            <a:off x="5823361" y="60824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Rectangle 52">
            <a:extLst>
              <a:ext uri="{FF2B5EF4-FFF2-40B4-BE49-F238E27FC236}">
                <a16:creationId xmlns:a16="http://schemas.microsoft.com/office/drawing/2014/main" id="{6264F3E7-AE3A-9F67-2BD3-C436A0C1E927}"/>
              </a:ext>
            </a:extLst>
          </p:cNvPr>
          <p:cNvSpPr/>
          <p:nvPr/>
        </p:nvSpPr>
        <p:spPr>
          <a:xfrm>
            <a:off x="6277510" y="6082494"/>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4" name="TextBox 1803">
            <a:extLst>
              <a:ext uri="{FF2B5EF4-FFF2-40B4-BE49-F238E27FC236}">
                <a16:creationId xmlns:a16="http://schemas.microsoft.com/office/drawing/2014/main" id="{A62A3547-7D77-2A3E-9884-82AD23E07EF7}"/>
              </a:ext>
            </a:extLst>
          </p:cNvPr>
          <p:cNvSpPr txBox="1"/>
          <p:nvPr/>
        </p:nvSpPr>
        <p:spPr>
          <a:xfrm>
            <a:off x="4480594" y="6105643"/>
            <a:ext cx="336952" cy="369332"/>
          </a:xfrm>
          <a:prstGeom prst="rect">
            <a:avLst/>
          </a:prstGeom>
          <a:noFill/>
        </p:spPr>
        <p:txBody>
          <a:bodyPr wrap="none" rtlCol="0">
            <a:spAutoFit/>
          </a:bodyPr>
          <a:lstStyle/>
          <a:p>
            <a:pPr algn="ctr"/>
            <a:r>
              <a:rPr lang="en-US" b="1"/>
              <a:t>N</a:t>
            </a:r>
            <a:endParaRPr lang="en-US" b="1" dirty="0"/>
          </a:p>
        </p:txBody>
      </p:sp>
      <p:sp>
        <p:nvSpPr>
          <p:cNvPr id="1805" name="TextBox 1804">
            <a:extLst>
              <a:ext uri="{FF2B5EF4-FFF2-40B4-BE49-F238E27FC236}">
                <a16:creationId xmlns:a16="http://schemas.microsoft.com/office/drawing/2014/main" id="{E502C967-E532-0750-F1E5-C5F2B96839C4}"/>
              </a:ext>
            </a:extLst>
          </p:cNvPr>
          <p:cNvSpPr txBox="1"/>
          <p:nvPr/>
        </p:nvSpPr>
        <p:spPr>
          <a:xfrm>
            <a:off x="4937402" y="6105643"/>
            <a:ext cx="330540" cy="369332"/>
          </a:xfrm>
          <a:prstGeom prst="rect">
            <a:avLst/>
          </a:prstGeom>
          <a:noFill/>
        </p:spPr>
        <p:txBody>
          <a:bodyPr wrap="none" rtlCol="0">
            <a:spAutoFit/>
          </a:bodyPr>
          <a:lstStyle/>
          <a:p>
            <a:pPr algn="ctr"/>
            <a:r>
              <a:rPr lang="en-US" b="1"/>
              <a:t>H</a:t>
            </a:r>
            <a:endParaRPr lang="en-US" b="1" dirty="0"/>
          </a:p>
        </p:txBody>
      </p:sp>
      <p:sp>
        <p:nvSpPr>
          <p:cNvPr id="1828" name="TextBox 1827">
            <a:extLst>
              <a:ext uri="{FF2B5EF4-FFF2-40B4-BE49-F238E27FC236}">
                <a16:creationId xmlns:a16="http://schemas.microsoft.com/office/drawing/2014/main" id="{28D12D8E-4F95-17ED-1CFA-3A7B3390545D}"/>
              </a:ext>
            </a:extLst>
          </p:cNvPr>
          <p:cNvSpPr txBox="1"/>
          <p:nvPr/>
        </p:nvSpPr>
        <p:spPr>
          <a:xfrm>
            <a:off x="5409439" y="6105643"/>
            <a:ext cx="293670" cy="369332"/>
          </a:xfrm>
          <a:prstGeom prst="rect">
            <a:avLst/>
          </a:prstGeom>
          <a:noFill/>
        </p:spPr>
        <p:txBody>
          <a:bodyPr wrap="none" rtlCol="0">
            <a:spAutoFit/>
          </a:bodyPr>
          <a:lstStyle/>
          <a:p>
            <a:pPr algn="ctr"/>
            <a:r>
              <a:rPr lang="en-US" b="1"/>
              <a:t>S</a:t>
            </a:r>
            <a:endParaRPr lang="en-US" b="1" dirty="0"/>
          </a:p>
        </p:txBody>
      </p:sp>
      <p:sp>
        <p:nvSpPr>
          <p:cNvPr id="1837" name="TextBox 1836">
            <a:extLst>
              <a:ext uri="{FF2B5EF4-FFF2-40B4-BE49-F238E27FC236}">
                <a16:creationId xmlns:a16="http://schemas.microsoft.com/office/drawing/2014/main" id="{82C39B32-E710-22A1-0A2E-56BD1B43CFAC}"/>
              </a:ext>
            </a:extLst>
          </p:cNvPr>
          <p:cNvSpPr txBox="1"/>
          <p:nvPr/>
        </p:nvSpPr>
        <p:spPr>
          <a:xfrm>
            <a:off x="5847813" y="6105643"/>
            <a:ext cx="324128" cy="369332"/>
          </a:xfrm>
          <a:prstGeom prst="rect">
            <a:avLst/>
          </a:prstGeom>
          <a:noFill/>
        </p:spPr>
        <p:txBody>
          <a:bodyPr wrap="none" rtlCol="0">
            <a:spAutoFit/>
          </a:bodyPr>
          <a:lstStyle/>
          <a:p>
            <a:pPr algn="ctr"/>
            <a:r>
              <a:rPr lang="en-US" b="1"/>
              <a:t>Á</a:t>
            </a:r>
            <a:endParaRPr lang="en-US" b="1" dirty="0"/>
          </a:p>
        </p:txBody>
      </p:sp>
      <p:sp>
        <p:nvSpPr>
          <p:cNvPr id="1838" name="TextBox 1837">
            <a:extLst>
              <a:ext uri="{FF2B5EF4-FFF2-40B4-BE49-F238E27FC236}">
                <a16:creationId xmlns:a16="http://schemas.microsoft.com/office/drawing/2014/main" id="{0BE5C9F4-306D-56CC-FD82-817E8722634F}"/>
              </a:ext>
            </a:extLst>
          </p:cNvPr>
          <p:cNvSpPr txBox="1"/>
          <p:nvPr/>
        </p:nvSpPr>
        <p:spPr>
          <a:xfrm>
            <a:off x="6317925" y="6105643"/>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846" name="Rectangle 1845">
            <a:extLst>
              <a:ext uri="{FF2B5EF4-FFF2-40B4-BE49-F238E27FC236}">
                <a16:creationId xmlns:a16="http://schemas.microsoft.com/office/drawing/2014/main" id="{0939B194-5B22-7A0A-C025-AC743C247E0A}"/>
              </a:ext>
            </a:extLst>
          </p:cNvPr>
          <p:cNvSpPr/>
          <p:nvPr/>
        </p:nvSpPr>
        <p:spPr>
          <a:xfrm>
            <a:off x="8535550" y="41570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6" name="TextBox 45">
            <a:extLst>
              <a:ext uri="{FF2B5EF4-FFF2-40B4-BE49-F238E27FC236}">
                <a16:creationId xmlns:a16="http://schemas.microsoft.com/office/drawing/2014/main" id="{362D78AE-1D02-19DC-BFCD-08C778E27EB7}"/>
              </a:ext>
            </a:extLst>
          </p:cNvPr>
          <p:cNvSpPr txBox="1"/>
          <p:nvPr/>
        </p:nvSpPr>
        <p:spPr>
          <a:xfrm>
            <a:off x="5383340" y="2248742"/>
            <a:ext cx="336952" cy="369332"/>
          </a:xfrm>
          <a:prstGeom prst="rect">
            <a:avLst/>
          </a:prstGeom>
          <a:noFill/>
        </p:spPr>
        <p:txBody>
          <a:bodyPr wrap="none" rtlCol="0">
            <a:spAutoFit/>
          </a:bodyPr>
          <a:lstStyle/>
          <a:p>
            <a:pPr algn="ctr"/>
            <a:r>
              <a:rPr lang="en-US" b="1"/>
              <a:t>N</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5835339" y="2248742"/>
            <a:ext cx="340158" cy="369332"/>
          </a:xfrm>
          <a:prstGeom prst="rect">
            <a:avLst/>
          </a:prstGeom>
          <a:noFill/>
        </p:spPr>
        <p:txBody>
          <a:bodyPr wrap="none" rtlCol="0">
            <a:spAutoFit/>
          </a:bodyPr>
          <a:lstStyle/>
          <a:p>
            <a:pPr algn="ctr"/>
            <a:r>
              <a:rPr lang="en-US" b="1"/>
              <a:t>H</a:t>
            </a:r>
            <a:endParaRPr lang="en-US" b="1" dirty="0"/>
          </a:p>
        </p:txBody>
      </p:sp>
      <p:sp>
        <p:nvSpPr>
          <p:cNvPr id="48" name="TextBox 47">
            <a:extLst>
              <a:ext uri="{FF2B5EF4-FFF2-40B4-BE49-F238E27FC236}">
                <a16:creationId xmlns:a16="http://schemas.microsoft.com/office/drawing/2014/main" id="{32B763AD-9DD5-351F-515F-867B046EA0D0}"/>
              </a:ext>
            </a:extLst>
          </p:cNvPr>
          <p:cNvSpPr txBox="1"/>
          <p:nvPr/>
        </p:nvSpPr>
        <p:spPr>
          <a:xfrm>
            <a:off x="5843900" y="1281816"/>
            <a:ext cx="324128" cy="369332"/>
          </a:xfrm>
          <a:prstGeom prst="rect">
            <a:avLst/>
          </a:prstGeom>
          <a:noFill/>
        </p:spPr>
        <p:txBody>
          <a:bodyPr wrap="none" rtlCol="0">
            <a:spAutoFit/>
          </a:bodyPr>
          <a:lstStyle/>
          <a:p>
            <a:pPr algn="ctr"/>
            <a:r>
              <a:rPr lang="en-US" b="1"/>
              <a:t>À</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6295030" y="2248745"/>
            <a:ext cx="343364" cy="369332"/>
          </a:xfrm>
          <a:prstGeom prst="rect">
            <a:avLst/>
          </a:prstGeom>
          <a:noFill/>
          <a:ln>
            <a:noFill/>
          </a:ln>
        </p:spPr>
        <p:txBody>
          <a:bodyPr wrap="none" rtlCol="0">
            <a:spAutoFit/>
          </a:bodyPr>
          <a:lstStyle/>
          <a:p>
            <a:pPr algn="ctr"/>
            <a:r>
              <a:rPr lang="en-US" b="1">
                <a:solidFill>
                  <a:srgbClr val="FF0000"/>
                </a:solidFill>
              </a:rPr>
              <a:t>O</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751106" y="2248745"/>
            <a:ext cx="324128" cy="369332"/>
          </a:xfrm>
          <a:prstGeom prst="rect">
            <a:avLst/>
          </a:prstGeom>
          <a:noFill/>
        </p:spPr>
        <p:txBody>
          <a:bodyPr wrap="none" rtlCol="0">
            <a:spAutoFit/>
          </a:bodyPr>
          <a:lstStyle/>
          <a:p>
            <a:pPr algn="ctr"/>
            <a:r>
              <a:rPr lang="en-US" b="1"/>
              <a:t>Á</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4483602" y="2248742"/>
            <a:ext cx="320922" cy="369332"/>
          </a:xfrm>
          <a:prstGeom prst="rect">
            <a:avLst/>
          </a:prstGeom>
          <a:noFill/>
        </p:spPr>
        <p:txBody>
          <a:bodyPr wrap="none" rtlCol="0">
            <a:spAutoFit/>
          </a:bodyPr>
          <a:lstStyle/>
          <a:p>
            <a:pPr algn="ctr"/>
            <a:r>
              <a:rPr lang="en-US" b="1"/>
              <a:t>V</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4935602" y="2248742"/>
            <a:ext cx="324128" cy="369332"/>
          </a:xfrm>
          <a:prstGeom prst="rect">
            <a:avLst/>
          </a:prstGeom>
          <a:noFill/>
        </p:spPr>
        <p:txBody>
          <a:bodyPr wrap="none" rtlCol="0">
            <a:spAutoFit/>
          </a:bodyPr>
          <a:lstStyle/>
          <a:p>
            <a:pPr algn="ctr"/>
            <a:r>
              <a:rPr lang="en-US" b="1"/>
              <a:t>Ă</a:t>
            </a:r>
            <a:endParaRPr lang="en-US" b="1" dirty="0"/>
          </a:p>
        </p:txBody>
      </p:sp>
      <p:sp>
        <p:nvSpPr>
          <p:cNvPr id="1847" name="TextBox 1846">
            <a:extLst>
              <a:ext uri="{FF2B5EF4-FFF2-40B4-BE49-F238E27FC236}">
                <a16:creationId xmlns:a16="http://schemas.microsoft.com/office/drawing/2014/main" id="{638006E0-0A64-ABBC-E567-7622C1914730}"/>
              </a:ext>
            </a:extLst>
          </p:cNvPr>
          <p:cNvSpPr txBox="1"/>
          <p:nvPr/>
        </p:nvSpPr>
        <p:spPr>
          <a:xfrm>
            <a:off x="8568018" y="4180182"/>
            <a:ext cx="308097" cy="369332"/>
          </a:xfrm>
          <a:prstGeom prst="rect">
            <a:avLst/>
          </a:prstGeom>
          <a:noFill/>
        </p:spPr>
        <p:txBody>
          <a:bodyPr wrap="none" rtlCol="0">
            <a:spAutoFit/>
          </a:bodyPr>
          <a:lstStyle/>
          <a:p>
            <a:pPr algn="ctr"/>
            <a:r>
              <a:rPr lang="en-US" b="1"/>
              <a:t>P</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7648692" y="2730767"/>
            <a:ext cx="343364" cy="369332"/>
          </a:xfrm>
          <a:prstGeom prst="rect">
            <a:avLst/>
          </a:prstGeom>
          <a:noFill/>
        </p:spPr>
        <p:txBody>
          <a:bodyPr wrap="none" rtlCol="0">
            <a:spAutoFit/>
          </a:bodyPr>
          <a:lstStyle/>
          <a:p>
            <a:pPr algn="ctr"/>
            <a:r>
              <a:rPr lang="en-US" b="1"/>
              <a:t>G</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6306252" y="2732041"/>
            <a:ext cx="320922" cy="369332"/>
          </a:xfrm>
          <a:prstGeom prst="rect">
            <a:avLst/>
          </a:prstGeom>
          <a:noFill/>
          <a:ln>
            <a:noFill/>
          </a:ln>
        </p:spPr>
        <p:txBody>
          <a:bodyPr wrap="none" rtlCol="0">
            <a:spAutoFit/>
          </a:bodyPr>
          <a:lstStyle/>
          <a:p>
            <a:pPr algn="ctr"/>
            <a:r>
              <a:rPr lang="en-US" b="1">
                <a:solidFill>
                  <a:srgbClr val="FF0000"/>
                </a:solidFill>
              </a:rPr>
              <a:t>V</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32673" y="2732041"/>
            <a:ext cx="360996" cy="369332"/>
          </a:xfrm>
          <a:prstGeom prst="rect">
            <a:avLst/>
          </a:prstGeom>
          <a:noFill/>
        </p:spPr>
        <p:txBody>
          <a:bodyPr wrap="none" rtlCol="0">
            <a:spAutoFit/>
          </a:bodyPr>
          <a:lstStyle/>
          <a:p>
            <a:pPr algn="ctr"/>
            <a:r>
              <a:rPr lang="en-US" b="1"/>
              <a:t>Ữ</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7198296" y="2732041"/>
            <a:ext cx="336952" cy="369332"/>
          </a:xfrm>
          <a:prstGeom prst="rect">
            <a:avLst/>
          </a:prstGeom>
          <a:noFill/>
        </p:spPr>
        <p:txBody>
          <a:bodyPr wrap="none" rtlCol="0">
            <a:spAutoFit/>
          </a:bodyPr>
          <a:lstStyle/>
          <a:p>
            <a:pPr algn="ctr"/>
            <a:r>
              <a:rPr lang="en-US" b="1"/>
              <a:t>N</a:t>
            </a:r>
            <a:endParaRPr lang="en-US" b="1" dirty="0"/>
          </a:p>
        </p:txBody>
      </p:sp>
      <p:sp>
        <p:nvSpPr>
          <p:cNvPr id="1352" name="Rectangle 1351">
            <a:extLst>
              <a:ext uri="{FF2B5EF4-FFF2-40B4-BE49-F238E27FC236}">
                <a16:creationId xmlns:a16="http://schemas.microsoft.com/office/drawing/2014/main" id="{41C33A40-6D39-4596-E026-2A14CD04E7FE}"/>
              </a:ext>
            </a:extLst>
          </p:cNvPr>
          <p:cNvSpPr/>
          <p:nvPr/>
        </p:nvSpPr>
        <p:spPr>
          <a:xfrm>
            <a:off x="6726653" y="56086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1" name="TextBox 1810">
            <a:extLst>
              <a:ext uri="{FF2B5EF4-FFF2-40B4-BE49-F238E27FC236}">
                <a16:creationId xmlns:a16="http://schemas.microsoft.com/office/drawing/2014/main" id="{3CD6F3BF-4592-60D8-D725-78A3CF138A3A}"/>
              </a:ext>
            </a:extLst>
          </p:cNvPr>
          <p:cNvSpPr txBox="1"/>
          <p:nvPr/>
        </p:nvSpPr>
        <p:spPr>
          <a:xfrm>
            <a:off x="7217532" y="5632491"/>
            <a:ext cx="298479" cy="369332"/>
          </a:xfrm>
          <a:prstGeom prst="rect">
            <a:avLst/>
          </a:prstGeom>
          <a:noFill/>
        </p:spPr>
        <p:txBody>
          <a:bodyPr wrap="none" rtlCol="0">
            <a:spAutoFit/>
          </a:bodyPr>
          <a:lstStyle/>
          <a:p>
            <a:pPr algn="ctr"/>
            <a:r>
              <a:rPr lang="en-US" b="1"/>
              <a:t>T</a:t>
            </a:r>
            <a:endParaRPr lang="en-US" b="1" dirty="0"/>
          </a:p>
        </p:txBody>
      </p:sp>
      <p:sp>
        <p:nvSpPr>
          <p:cNvPr id="1812" name="TextBox 1811">
            <a:extLst>
              <a:ext uri="{FF2B5EF4-FFF2-40B4-BE49-F238E27FC236}">
                <a16:creationId xmlns:a16="http://schemas.microsoft.com/office/drawing/2014/main" id="{F1D24C68-7DB8-220F-4DB4-D6883813008B}"/>
              </a:ext>
            </a:extLst>
          </p:cNvPr>
          <p:cNvSpPr txBox="1"/>
          <p:nvPr/>
        </p:nvSpPr>
        <p:spPr>
          <a:xfrm>
            <a:off x="7639877" y="5632491"/>
            <a:ext cx="360996" cy="369332"/>
          </a:xfrm>
          <a:prstGeom prst="rect">
            <a:avLst/>
          </a:prstGeom>
          <a:noFill/>
        </p:spPr>
        <p:txBody>
          <a:bodyPr wrap="none" rtlCol="0">
            <a:spAutoFit/>
          </a:bodyPr>
          <a:lstStyle/>
          <a:p>
            <a:pPr algn="ctr"/>
            <a:r>
              <a:rPr lang="en-US" b="1"/>
              <a:t>Ư</a:t>
            </a:r>
            <a:endParaRPr lang="en-US" b="1" dirty="0"/>
          </a:p>
        </p:txBody>
      </p:sp>
      <p:sp>
        <p:nvSpPr>
          <p:cNvPr id="1819" name="TextBox 1818">
            <a:extLst>
              <a:ext uri="{FF2B5EF4-FFF2-40B4-BE49-F238E27FC236}">
                <a16:creationId xmlns:a16="http://schemas.microsoft.com/office/drawing/2014/main" id="{CA332F64-C045-A6EF-0312-83C30BE3916B}"/>
              </a:ext>
            </a:extLst>
          </p:cNvPr>
          <p:cNvSpPr txBox="1"/>
          <p:nvPr/>
        </p:nvSpPr>
        <p:spPr>
          <a:xfrm>
            <a:off x="8101493" y="5632491"/>
            <a:ext cx="344967" cy="369332"/>
          </a:xfrm>
          <a:prstGeom prst="rect">
            <a:avLst/>
          </a:prstGeom>
          <a:noFill/>
        </p:spPr>
        <p:txBody>
          <a:bodyPr wrap="none" rtlCol="0">
            <a:spAutoFit/>
          </a:bodyPr>
          <a:lstStyle/>
          <a:p>
            <a:pPr algn="ctr"/>
            <a:r>
              <a:rPr lang="en-US" b="1"/>
              <a:t>Ợ</a:t>
            </a:r>
            <a:endParaRPr lang="en-US" b="1" dirty="0"/>
          </a:p>
        </p:txBody>
      </p:sp>
      <p:sp>
        <p:nvSpPr>
          <p:cNvPr id="1820" name="TextBox 1819">
            <a:extLst>
              <a:ext uri="{FF2B5EF4-FFF2-40B4-BE49-F238E27FC236}">
                <a16:creationId xmlns:a16="http://schemas.microsoft.com/office/drawing/2014/main" id="{338DBE02-E0B2-399D-2E30-5B17BAED745B}"/>
              </a:ext>
            </a:extLst>
          </p:cNvPr>
          <p:cNvSpPr txBox="1"/>
          <p:nvPr/>
        </p:nvSpPr>
        <p:spPr>
          <a:xfrm>
            <a:off x="8559906" y="5632491"/>
            <a:ext cx="335348" cy="369332"/>
          </a:xfrm>
          <a:prstGeom prst="rect">
            <a:avLst/>
          </a:prstGeom>
          <a:noFill/>
        </p:spPr>
        <p:txBody>
          <a:bodyPr wrap="none" rtlCol="0">
            <a:spAutoFit/>
          </a:bodyPr>
          <a:lstStyle/>
          <a:p>
            <a:pPr algn="ctr"/>
            <a:r>
              <a:rPr lang="en-US" b="1"/>
              <a:t>N</a:t>
            </a:r>
            <a:endParaRPr lang="en-US" b="1" dirty="0"/>
          </a:p>
        </p:txBody>
      </p:sp>
      <p:sp>
        <p:nvSpPr>
          <p:cNvPr id="1821" name="TextBox 1820">
            <a:extLst>
              <a:ext uri="{FF2B5EF4-FFF2-40B4-BE49-F238E27FC236}">
                <a16:creationId xmlns:a16="http://schemas.microsoft.com/office/drawing/2014/main" id="{81CA842F-1434-FCA7-37C8-B9FAF7EC0211}"/>
              </a:ext>
            </a:extLst>
          </p:cNvPr>
          <p:cNvSpPr txBox="1"/>
          <p:nvPr/>
        </p:nvSpPr>
        <p:spPr>
          <a:xfrm>
            <a:off x="6296633" y="5631813"/>
            <a:ext cx="340158" cy="369332"/>
          </a:xfrm>
          <a:prstGeom prst="rect">
            <a:avLst/>
          </a:prstGeom>
          <a:noFill/>
          <a:ln>
            <a:noFill/>
          </a:ln>
        </p:spPr>
        <p:txBody>
          <a:bodyPr wrap="none" rtlCol="0">
            <a:spAutoFit/>
          </a:bodyPr>
          <a:lstStyle/>
          <a:p>
            <a:pPr algn="ctr"/>
            <a:r>
              <a:rPr lang="en-US" b="1">
                <a:solidFill>
                  <a:srgbClr val="FF0000"/>
                </a:solidFill>
              </a:rPr>
              <a:t>Ố</a:t>
            </a:r>
            <a:endParaRPr lang="en-US" b="1" dirty="0">
              <a:solidFill>
                <a:srgbClr val="FF0000"/>
              </a:solidFill>
            </a:endParaRPr>
          </a:p>
        </p:txBody>
      </p:sp>
      <p:sp>
        <p:nvSpPr>
          <p:cNvPr id="1361" name="TextBox 1360">
            <a:extLst>
              <a:ext uri="{FF2B5EF4-FFF2-40B4-BE49-F238E27FC236}">
                <a16:creationId xmlns:a16="http://schemas.microsoft.com/office/drawing/2014/main" id="{923383A3-8EC9-78E2-96A4-B915D810B498}"/>
              </a:ext>
            </a:extLst>
          </p:cNvPr>
          <p:cNvSpPr txBox="1"/>
          <p:nvPr/>
        </p:nvSpPr>
        <p:spPr>
          <a:xfrm>
            <a:off x="6790381" y="5631813"/>
            <a:ext cx="245580" cy="369332"/>
          </a:xfrm>
          <a:prstGeom prst="rect">
            <a:avLst/>
          </a:prstGeom>
          <a:noFill/>
        </p:spPr>
        <p:txBody>
          <a:bodyPr wrap="none" rtlCol="0">
            <a:spAutoFit/>
          </a:bodyPr>
          <a:lstStyle/>
          <a:p>
            <a:pPr algn="ctr"/>
            <a:r>
              <a:rPr lang="en-US" b="1"/>
              <a:t>I</a:t>
            </a:r>
            <a:endParaRPr lang="en-US" b="1" dirty="0"/>
          </a:p>
        </p:txBody>
      </p:sp>
      <p:sp>
        <p:nvSpPr>
          <p:cNvPr id="3" name="TextBox 2">
            <a:hlinkClick r:id="" action="ppaction://hlinkshowjump?jump=nextslide"/>
            <a:extLst>
              <a:ext uri="{FF2B5EF4-FFF2-40B4-BE49-F238E27FC236}">
                <a16:creationId xmlns:a16="http://schemas.microsoft.com/office/drawing/2014/main" id="{A93BD1E3-744D-8FF5-4B8D-D53D5FC078FA}"/>
              </a:ext>
            </a:extLst>
          </p:cNvPr>
          <p:cNvSpPr txBox="1"/>
          <p:nvPr/>
        </p:nvSpPr>
        <p:spPr>
          <a:xfrm>
            <a:off x="9237297" y="6251893"/>
            <a:ext cx="2834383"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52F8F1DB-DB67-AF74-344D-5B1BF99E4A55}"/>
              </a:ext>
            </a:extLst>
          </p:cNvPr>
          <p:cNvSpPr/>
          <p:nvPr/>
        </p:nvSpPr>
        <p:spPr>
          <a:xfrm>
            <a:off x="4911695" y="12586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 name="TextBox 5">
            <a:extLst>
              <a:ext uri="{FF2B5EF4-FFF2-40B4-BE49-F238E27FC236}">
                <a16:creationId xmlns:a16="http://schemas.microsoft.com/office/drawing/2014/main" id="{85243BD9-7630-3B1C-1368-D8876AFB8EBA}"/>
              </a:ext>
            </a:extLst>
          </p:cNvPr>
          <p:cNvSpPr txBox="1"/>
          <p:nvPr/>
        </p:nvSpPr>
        <p:spPr>
          <a:xfrm>
            <a:off x="4928133" y="1281754"/>
            <a:ext cx="340158" cy="369332"/>
          </a:xfrm>
          <a:prstGeom prst="rect">
            <a:avLst/>
          </a:prstGeom>
          <a:noFill/>
        </p:spPr>
        <p:txBody>
          <a:bodyPr wrap="none" rtlCol="0">
            <a:spAutoFit/>
          </a:bodyPr>
          <a:lstStyle/>
          <a:p>
            <a:pPr algn="ctr"/>
            <a:r>
              <a:rPr lang="en-US" b="1"/>
              <a:t>H</a:t>
            </a:r>
            <a:endParaRPr lang="en-US" b="1" dirty="0"/>
          </a:p>
        </p:txBody>
      </p:sp>
      <p:sp>
        <p:nvSpPr>
          <p:cNvPr id="11" name="Rectangle 10">
            <a:extLst>
              <a:ext uri="{FF2B5EF4-FFF2-40B4-BE49-F238E27FC236}">
                <a16:creationId xmlns:a16="http://schemas.microsoft.com/office/drawing/2014/main" id="{A3D671DF-06B5-9CA8-BD60-C24715F17D58}"/>
              </a:ext>
            </a:extLst>
          </p:cNvPr>
          <p:cNvSpPr/>
          <p:nvPr/>
        </p:nvSpPr>
        <p:spPr>
          <a:xfrm>
            <a:off x="4913898" y="319224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TextBox 17">
            <a:extLst>
              <a:ext uri="{FF2B5EF4-FFF2-40B4-BE49-F238E27FC236}">
                <a16:creationId xmlns:a16="http://schemas.microsoft.com/office/drawing/2014/main" id="{01F09D7C-E846-FF09-0902-A1C6BA234593}"/>
              </a:ext>
            </a:extLst>
          </p:cNvPr>
          <p:cNvSpPr txBox="1"/>
          <p:nvPr/>
        </p:nvSpPr>
        <p:spPr>
          <a:xfrm>
            <a:off x="4951175" y="3215398"/>
            <a:ext cx="298480" cy="369332"/>
          </a:xfrm>
          <a:prstGeom prst="rect">
            <a:avLst/>
          </a:prstGeom>
          <a:noFill/>
        </p:spPr>
        <p:txBody>
          <a:bodyPr wrap="none" rtlCol="0">
            <a:spAutoFit/>
          </a:bodyPr>
          <a:lstStyle/>
          <a:p>
            <a:pPr algn="ctr"/>
            <a:r>
              <a:rPr lang="en-US" b="1"/>
              <a:t>T</a:t>
            </a:r>
            <a:endParaRPr lang="en-US" b="1" dirty="0"/>
          </a:p>
        </p:txBody>
      </p:sp>
      <p:sp>
        <p:nvSpPr>
          <p:cNvPr id="22" name="Rectangle 21">
            <a:extLst>
              <a:ext uri="{FF2B5EF4-FFF2-40B4-BE49-F238E27FC236}">
                <a16:creationId xmlns:a16="http://schemas.microsoft.com/office/drawing/2014/main" id="{6C20F96D-930D-6B66-E1E1-56BB379A2475}"/>
              </a:ext>
            </a:extLst>
          </p:cNvPr>
          <p:cNvSpPr/>
          <p:nvPr/>
        </p:nvSpPr>
        <p:spPr>
          <a:xfrm>
            <a:off x="8085258" y="3193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id="{03768269-35A6-EBA3-59B0-1D304A8B055F}"/>
              </a:ext>
            </a:extLst>
          </p:cNvPr>
          <p:cNvSpPr txBox="1"/>
          <p:nvPr/>
        </p:nvSpPr>
        <p:spPr>
          <a:xfrm>
            <a:off x="8148985" y="3216595"/>
            <a:ext cx="245580" cy="369332"/>
          </a:xfrm>
          <a:prstGeom prst="rect">
            <a:avLst/>
          </a:prstGeom>
          <a:noFill/>
        </p:spPr>
        <p:txBody>
          <a:bodyPr wrap="none" rtlCol="0">
            <a:spAutoFit/>
          </a:bodyPr>
          <a:lstStyle/>
          <a:p>
            <a:pPr algn="ctr"/>
            <a:r>
              <a:rPr lang="en-US" b="1"/>
              <a:t>I</a:t>
            </a:r>
            <a:endParaRPr lang="en-US" b="1" dirty="0"/>
          </a:p>
        </p:txBody>
      </p:sp>
      <p:sp>
        <p:nvSpPr>
          <p:cNvPr id="26" name="Rectangle 25">
            <a:extLst>
              <a:ext uri="{FF2B5EF4-FFF2-40B4-BE49-F238E27FC236}">
                <a16:creationId xmlns:a16="http://schemas.microsoft.com/office/drawing/2014/main" id="{ABE6BE61-95E8-C5E0-6A7A-FE907EC36E86}"/>
              </a:ext>
            </a:extLst>
          </p:cNvPr>
          <p:cNvSpPr/>
          <p:nvPr/>
        </p:nvSpPr>
        <p:spPr>
          <a:xfrm>
            <a:off x="9914529" y="464716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TextBox 28">
            <a:extLst>
              <a:ext uri="{FF2B5EF4-FFF2-40B4-BE49-F238E27FC236}">
                <a16:creationId xmlns:a16="http://schemas.microsoft.com/office/drawing/2014/main" id="{D8B7BCE3-DDFF-1C21-3F97-74AC2911BAE7}"/>
              </a:ext>
            </a:extLst>
          </p:cNvPr>
          <p:cNvSpPr txBox="1"/>
          <p:nvPr/>
        </p:nvSpPr>
        <p:spPr>
          <a:xfrm>
            <a:off x="9952608" y="4670311"/>
            <a:ext cx="296876" cy="369332"/>
          </a:xfrm>
          <a:prstGeom prst="rect">
            <a:avLst/>
          </a:prstGeom>
          <a:noFill/>
        </p:spPr>
        <p:txBody>
          <a:bodyPr wrap="none" rtlCol="0">
            <a:spAutoFit/>
          </a:bodyPr>
          <a:lstStyle/>
          <a:p>
            <a:pPr algn="ctr"/>
            <a:r>
              <a:rPr lang="en-US" b="1"/>
              <a:t>T</a:t>
            </a:r>
            <a:endParaRPr lang="en-US" b="1" dirty="0"/>
          </a:p>
        </p:txBody>
      </p:sp>
      <p:sp>
        <p:nvSpPr>
          <p:cNvPr id="32" name="Rectangle 31">
            <a:extLst>
              <a:ext uri="{FF2B5EF4-FFF2-40B4-BE49-F238E27FC236}">
                <a16:creationId xmlns:a16="http://schemas.microsoft.com/office/drawing/2014/main" id="{FEA7765B-A892-C4B9-E16D-BA69E406313E}"/>
              </a:ext>
            </a:extLst>
          </p:cNvPr>
          <p:cNvSpPr/>
          <p:nvPr/>
        </p:nvSpPr>
        <p:spPr>
          <a:xfrm>
            <a:off x="8545276" y="51304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4" name="Rectangle 53">
            <a:extLst>
              <a:ext uri="{FF2B5EF4-FFF2-40B4-BE49-F238E27FC236}">
                <a16:creationId xmlns:a16="http://schemas.microsoft.com/office/drawing/2014/main" id="{7AE927DA-3AD3-9E27-7DFC-7E246EE03D4E}"/>
              </a:ext>
            </a:extLst>
          </p:cNvPr>
          <p:cNvSpPr/>
          <p:nvPr/>
        </p:nvSpPr>
        <p:spPr>
          <a:xfrm>
            <a:off x="8998879" y="51304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1" name="TextBox 60">
            <a:extLst>
              <a:ext uri="{FF2B5EF4-FFF2-40B4-BE49-F238E27FC236}">
                <a16:creationId xmlns:a16="http://schemas.microsoft.com/office/drawing/2014/main" id="{957E0EA3-FCE2-9F40-814F-1EA64F91CBE8}"/>
              </a:ext>
            </a:extLst>
          </p:cNvPr>
          <p:cNvSpPr txBox="1"/>
          <p:nvPr/>
        </p:nvSpPr>
        <p:spPr>
          <a:xfrm>
            <a:off x="8583354" y="5153588"/>
            <a:ext cx="296876" cy="369332"/>
          </a:xfrm>
          <a:prstGeom prst="rect">
            <a:avLst/>
          </a:prstGeom>
          <a:noFill/>
        </p:spPr>
        <p:txBody>
          <a:bodyPr wrap="none" rtlCol="0">
            <a:spAutoFit/>
          </a:bodyPr>
          <a:lstStyle/>
          <a:p>
            <a:pPr algn="ctr"/>
            <a:r>
              <a:rPr lang="en-US" b="1"/>
              <a:t>Ể</a:t>
            </a:r>
            <a:endParaRPr lang="en-US" b="1" dirty="0"/>
          </a:p>
        </p:txBody>
      </p:sp>
      <p:sp>
        <p:nvSpPr>
          <p:cNvPr id="62" name="TextBox 61">
            <a:extLst>
              <a:ext uri="{FF2B5EF4-FFF2-40B4-BE49-F238E27FC236}">
                <a16:creationId xmlns:a16="http://schemas.microsoft.com/office/drawing/2014/main" id="{9EB1ECB7-7D5F-81B1-FFF0-8C1AEF805645}"/>
              </a:ext>
            </a:extLst>
          </p:cNvPr>
          <p:cNvSpPr txBox="1"/>
          <p:nvPr/>
        </p:nvSpPr>
        <p:spPr>
          <a:xfrm>
            <a:off x="8992074" y="5153588"/>
            <a:ext cx="386645" cy="369332"/>
          </a:xfrm>
          <a:prstGeom prst="rect">
            <a:avLst/>
          </a:prstGeom>
          <a:noFill/>
        </p:spPr>
        <p:txBody>
          <a:bodyPr wrap="none" rtlCol="0">
            <a:spAutoFit/>
          </a:bodyPr>
          <a:lstStyle/>
          <a:p>
            <a:pPr algn="ctr"/>
            <a:r>
              <a:rPr lang="en-US" b="1"/>
              <a:t>M</a:t>
            </a:r>
            <a:endParaRPr lang="en-US" b="1" dirty="0"/>
          </a:p>
        </p:txBody>
      </p:sp>
      <p:sp>
        <p:nvSpPr>
          <p:cNvPr id="63" name="Rectangle 62">
            <a:extLst>
              <a:ext uri="{FF2B5EF4-FFF2-40B4-BE49-F238E27FC236}">
                <a16:creationId xmlns:a16="http://schemas.microsoft.com/office/drawing/2014/main" id="{821B898C-9B84-9770-DB59-6482949C10BD}"/>
              </a:ext>
            </a:extLst>
          </p:cNvPr>
          <p:cNvSpPr/>
          <p:nvPr/>
        </p:nvSpPr>
        <p:spPr>
          <a:xfrm>
            <a:off x="8998879" y="56086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5" name="TextBox 1794">
            <a:extLst>
              <a:ext uri="{FF2B5EF4-FFF2-40B4-BE49-F238E27FC236}">
                <a16:creationId xmlns:a16="http://schemas.microsoft.com/office/drawing/2014/main" id="{86884E39-96D7-F313-2350-E5BEC27FFD72}"/>
              </a:ext>
            </a:extLst>
          </p:cNvPr>
          <p:cNvSpPr txBox="1"/>
          <p:nvPr/>
        </p:nvSpPr>
        <p:spPr>
          <a:xfrm>
            <a:off x="9017722" y="5631813"/>
            <a:ext cx="335348" cy="369332"/>
          </a:xfrm>
          <a:prstGeom prst="rect">
            <a:avLst/>
          </a:prstGeom>
          <a:noFill/>
        </p:spPr>
        <p:txBody>
          <a:bodyPr wrap="none" rtlCol="0">
            <a:spAutoFit/>
          </a:bodyPr>
          <a:lstStyle/>
          <a:p>
            <a:pPr algn="ctr"/>
            <a:r>
              <a:rPr lang="en-US" b="1"/>
              <a:t>G</a:t>
            </a:r>
            <a:endParaRPr lang="en-US" b="1" dirty="0"/>
          </a:p>
        </p:txBody>
      </p:sp>
      <p:sp>
        <p:nvSpPr>
          <p:cNvPr id="1806" name="Rectangle 1805">
            <a:extLst>
              <a:ext uri="{FF2B5EF4-FFF2-40B4-BE49-F238E27FC236}">
                <a16:creationId xmlns:a16="http://schemas.microsoft.com/office/drawing/2014/main" id="{97A5440E-B211-DA41-AD79-82F5BAC7F1EE}"/>
              </a:ext>
            </a:extLst>
          </p:cNvPr>
          <p:cNvSpPr/>
          <p:nvPr/>
        </p:nvSpPr>
        <p:spPr>
          <a:xfrm>
            <a:off x="5823067" y="56086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7" name="TextBox 1806">
            <a:extLst>
              <a:ext uri="{FF2B5EF4-FFF2-40B4-BE49-F238E27FC236}">
                <a16:creationId xmlns:a16="http://schemas.microsoft.com/office/drawing/2014/main" id="{56F64E1A-4EC5-AF8D-14C6-902DBAB841D2}"/>
              </a:ext>
            </a:extLst>
          </p:cNvPr>
          <p:cNvSpPr txBox="1"/>
          <p:nvPr/>
        </p:nvSpPr>
        <p:spPr>
          <a:xfrm>
            <a:off x="5843512" y="5631754"/>
            <a:ext cx="332143" cy="369332"/>
          </a:xfrm>
          <a:prstGeom prst="rect">
            <a:avLst/>
          </a:prstGeom>
          <a:noFill/>
        </p:spPr>
        <p:txBody>
          <a:bodyPr wrap="none" rtlCol="0">
            <a:spAutoFit/>
          </a:bodyPr>
          <a:lstStyle/>
          <a:p>
            <a:pPr algn="ctr"/>
            <a:r>
              <a:rPr lang="en-US" b="1"/>
              <a:t>Đ</a:t>
            </a:r>
            <a:endParaRPr lang="en-US" b="1" dirty="0"/>
          </a:p>
        </p:txBody>
      </p:sp>
      <p:sp>
        <p:nvSpPr>
          <p:cNvPr id="1809" name="Rectangle 1808">
            <a:extLst>
              <a:ext uri="{FF2B5EF4-FFF2-40B4-BE49-F238E27FC236}">
                <a16:creationId xmlns:a16="http://schemas.microsoft.com/office/drawing/2014/main" id="{7EDBF9BF-9724-EF3A-A535-6FB76799D2CE}"/>
              </a:ext>
            </a:extLst>
          </p:cNvPr>
          <p:cNvSpPr/>
          <p:nvPr/>
        </p:nvSpPr>
        <p:spPr>
          <a:xfrm>
            <a:off x="3101228" y="60824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0" name="Rectangle 1809">
            <a:extLst>
              <a:ext uri="{FF2B5EF4-FFF2-40B4-BE49-F238E27FC236}">
                <a16:creationId xmlns:a16="http://schemas.microsoft.com/office/drawing/2014/main" id="{20887730-1C59-9357-2E15-C1CFBF28856D}"/>
              </a:ext>
            </a:extLst>
          </p:cNvPr>
          <p:cNvSpPr/>
          <p:nvPr/>
        </p:nvSpPr>
        <p:spPr>
          <a:xfrm>
            <a:off x="3554831" y="60824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8" name="Rectangle 1817">
            <a:extLst>
              <a:ext uri="{FF2B5EF4-FFF2-40B4-BE49-F238E27FC236}">
                <a16:creationId xmlns:a16="http://schemas.microsoft.com/office/drawing/2014/main" id="{6F50621A-B0EE-6C8C-2E40-17269317EA97}"/>
              </a:ext>
            </a:extLst>
          </p:cNvPr>
          <p:cNvSpPr/>
          <p:nvPr/>
        </p:nvSpPr>
        <p:spPr>
          <a:xfrm>
            <a:off x="4008433" y="60824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2" name="TextBox 1821">
            <a:extLst>
              <a:ext uri="{FF2B5EF4-FFF2-40B4-BE49-F238E27FC236}">
                <a16:creationId xmlns:a16="http://schemas.microsoft.com/office/drawing/2014/main" id="{44607A1D-8B55-4B90-33B1-15BF246FD02F}"/>
              </a:ext>
            </a:extLst>
          </p:cNvPr>
          <p:cNvSpPr txBox="1"/>
          <p:nvPr/>
        </p:nvSpPr>
        <p:spPr>
          <a:xfrm>
            <a:off x="3134498" y="6105643"/>
            <a:ext cx="306494" cy="369332"/>
          </a:xfrm>
          <a:prstGeom prst="rect">
            <a:avLst/>
          </a:prstGeom>
          <a:noFill/>
        </p:spPr>
        <p:txBody>
          <a:bodyPr wrap="none" rtlCol="0">
            <a:spAutoFit/>
          </a:bodyPr>
          <a:lstStyle/>
          <a:p>
            <a:pPr algn="ctr"/>
            <a:r>
              <a:rPr lang="en-US" b="1"/>
              <a:t>C</a:t>
            </a:r>
            <a:endParaRPr lang="en-US" b="1" dirty="0"/>
          </a:p>
        </p:txBody>
      </p:sp>
      <p:sp>
        <p:nvSpPr>
          <p:cNvPr id="1823" name="TextBox 1822">
            <a:extLst>
              <a:ext uri="{FF2B5EF4-FFF2-40B4-BE49-F238E27FC236}">
                <a16:creationId xmlns:a16="http://schemas.microsoft.com/office/drawing/2014/main" id="{C9BF92D4-19FF-98CD-689A-BEF91ACD1508}"/>
              </a:ext>
            </a:extLst>
          </p:cNvPr>
          <p:cNvSpPr txBox="1"/>
          <p:nvPr/>
        </p:nvSpPr>
        <p:spPr>
          <a:xfrm>
            <a:off x="3576077" y="6105643"/>
            <a:ext cx="330540" cy="369332"/>
          </a:xfrm>
          <a:prstGeom prst="rect">
            <a:avLst/>
          </a:prstGeom>
          <a:noFill/>
        </p:spPr>
        <p:txBody>
          <a:bodyPr wrap="none" rtlCol="0">
            <a:spAutoFit/>
          </a:bodyPr>
          <a:lstStyle/>
          <a:p>
            <a:pPr algn="ctr"/>
            <a:r>
              <a:rPr lang="en-US" b="1"/>
              <a:t>H</a:t>
            </a:r>
            <a:endParaRPr lang="en-US" b="1" dirty="0"/>
          </a:p>
        </p:txBody>
      </p:sp>
      <p:sp>
        <p:nvSpPr>
          <p:cNvPr id="1824" name="TextBox 1823">
            <a:extLst>
              <a:ext uri="{FF2B5EF4-FFF2-40B4-BE49-F238E27FC236}">
                <a16:creationId xmlns:a16="http://schemas.microsoft.com/office/drawing/2014/main" id="{2D3F1528-95A6-75E9-88E0-17C51A3BA315}"/>
              </a:ext>
            </a:extLst>
          </p:cNvPr>
          <p:cNvSpPr txBox="1"/>
          <p:nvPr/>
        </p:nvSpPr>
        <p:spPr>
          <a:xfrm>
            <a:off x="4072159" y="6105643"/>
            <a:ext cx="245580" cy="369332"/>
          </a:xfrm>
          <a:prstGeom prst="rect">
            <a:avLst/>
          </a:prstGeom>
          <a:noFill/>
        </p:spPr>
        <p:txBody>
          <a:bodyPr wrap="none" rtlCol="0">
            <a:spAutoFit/>
          </a:bodyPr>
          <a:lstStyle/>
          <a:p>
            <a:pPr algn="ctr"/>
            <a:r>
              <a:rPr lang="en-US" b="1"/>
              <a:t>Í</a:t>
            </a:r>
            <a:endParaRPr lang="en-US" b="1" dirty="0"/>
          </a:p>
        </p:txBody>
      </p:sp>
      <p:sp>
        <p:nvSpPr>
          <p:cNvPr id="1827" name="Rectangle 1826">
            <a:extLst>
              <a:ext uri="{FF2B5EF4-FFF2-40B4-BE49-F238E27FC236}">
                <a16:creationId xmlns:a16="http://schemas.microsoft.com/office/drawing/2014/main" id="{87623E70-6BAA-055E-26D3-6BC705BF3E6B}"/>
              </a:ext>
            </a:extLst>
          </p:cNvPr>
          <p:cNvSpPr/>
          <p:nvPr/>
        </p:nvSpPr>
        <p:spPr>
          <a:xfrm>
            <a:off x="6727406" y="6083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TextBox 1834">
            <a:extLst>
              <a:ext uri="{FF2B5EF4-FFF2-40B4-BE49-F238E27FC236}">
                <a16:creationId xmlns:a16="http://schemas.microsoft.com/office/drawing/2014/main" id="{8F84B081-C3B3-7067-155B-75BA7D4560D5}"/>
              </a:ext>
            </a:extLst>
          </p:cNvPr>
          <p:cNvSpPr txBox="1"/>
          <p:nvPr/>
        </p:nvSpPr>
        <p:spPr>
          <a:xfrm>
            <a:off x="6748652" y="6106362"/>
            <a:ext cx="330540" cy="369332"/>
          </a:xfrm>
          <a:prstGeom prst="rect">
            <a:avLst/>
          </a:prstGeom>
          <a:noFill/>
        </p:spPr>
        <p:txBody>
          <a:bodyPr wrap="none" rtlCol="0">
            <a:spAutoFit/>
          </a:bodyPr>
          <a:lstStyle/>
          <a:p>
            <a:pPr algn="ctr"/>
            <a:r>
              <a:rPr lang="en-US" b="1"/>
              <a:t>H</a:t>
            </a:r>
            <a:endParaRPr lang="en-US" b="1" dirty="0"/>
          </a:p>
        </p:txBody>
      </p:sp>
      <p:pic>
        <p:nvPicPr>
          <p:cNvPr id="12" name="Picture 11" descr="A colorful kite with a black background&#10;&#10;Description automatically generated">
            <a:extLst>
              <a:ext uri="{FF2B5EF4-FFF2-40B4-BE49-F238E27FC236}">
                <a16:creationId xmlns:a16="http://schemas.microsoft.com/office/drawing/2014/main" id="{71FC5358-B20C-DDBA-3D87-F08ED73536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05700" y="613979"/>
            <a:ext cx="688571" cy="688571"/>
          </a:xfrm>
          <a:prstGeom prst="rect">
            <a:avLst/>
          </a:prstGeom>
          <a:ln>
            <a:noFill/>
          </a:ln>
          <a:effectLst>
            <a:glow rad="12700">
              <a:schemeClr val="bg1">
                <a:alpha val="60000"/>
              </a:schemeClr>
            </a:glow>
          </a:effectLst>
        </p:spPr>
      </p:pic>
      <p:grpSp>
        <p:nvGrpSpPr>
          <p:cNvPr id="13" name="Group 11">
            <a:extLst>
              <a:ext uri="{FF2B5EF4-FFF2-40B4-BE49-F238E27FC236}">
                <a16:creationId xmlns:a16="http://schemas.microsoft.com/office/drawing/2014/main" id="{604668BF-EFC8-459D-EC85-F08C7E1336C1}"/>
              </a:ext>
            </a:extLst>
          </p:cNvPr>
          <p:cNvGrpSpPr>
            <a:grpSpLocks/>
          </p:cNvGrpSpPr>
          <p:nvPr/>
        </p:nvGrpSpPr>
        <p:grpSpPr bwMode="auto">
          <a:xfrm>
            <a:off x="11448861" y="665094"/>
            <a:ext cx="625171" cy="612210"/>
            <a:chOff x="0" y="0"/>
            <a:chExt cx="666" cy="559"/>
          </a:xfrm>
        </p:grpSpPr>
        <p:sp>
          <p:nvSpPr>
            <p:cNvPr id="19" name="Freeform 12">
              <a:extLst>
                <a:ext uri="{FF2B5EF4-FFF2-40B4-BE49-F238E27FC236}">
                  <a16:creationId xmlns:a16="http://schemas.microsoft.com/office/drawing/2014/main" id="{B167F176-11E6-62B0-C078-AF051714DC8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3" name="Graphic 22" descr="Right pointing backhand index with solid fill">
            <a:hlinkClick r:id="rId18" action="ppaction://hlinksldjump"/>
            <a:extLst>
              <a:ext uri="{FF2B5EF4-FFF2-40B4-BE49-F238E27FC236}">
                <a16:creationId xmlns:a16="http://schemas.microsoft.com/office/drawing/2014/main" id="{0824D03C-2B01-4D2D-94C8-B2645779BCD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636414" y="6290309"/>
            <a:ext cx="320492" cy="320492"/>
          </a:xfrm>
          <a:prstGeom prst="rect">
            <a:avLst/>
          </a:prstGeom>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6"/>
                                        </p:tgtEl>
                                        <p:attrNameLst>
                                          <p:attrName>style.visibility</p:attrName>
                                        </p:attrNameLst>
                                      </p:cBhvr>
                                      <p:to>
                                        <p:strVal val="visible"/>
                                      </p:to>
                                    </p:set>
                                    <p:animEffect transition="in" filter="fade">
                                      <p:cBhvr>
                                        <p:cTn id="18" dur="500"/>
                                        <p:tgtEl>
                                          <p:spTgt spid="18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3"/>
                                        </p:tgtEl>
                                        <p:attrNameLst>
                                          <p:attrName>style.visibility</p:attrName>
                                        </p:attrNameLst>
                                      </p:cBhvr>
                                      <p:to>
                                        <p:strVal val="visible"/>
                                      </p:to>
                                    </p:set>
                                    <p:animEffect transition="in" filter="fade">
                                      <p:cBhvr>
                                        <p:cTn id="21" dur="500"/>
                                        <p:tgtEl>
                                          <p:spTgt spid="190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06"/>
                                        </p:tgtEl>
                                        <p:attrNameLst>
                                          <p:attrName>style.visibility</p:attrName>
                                        </p:attrNameLst>
                                      </p:cBhvr>
                                      <p:to>
                                        <p:strVal val="visible"/>
                                      </p:to>
                                    </p:set>
                                    <p:animEffect transition="in" filter="fade">
                                      <p:cBhvr>
                                        <p:cTn id="24" dur="500"/>
                                        <p:tgtEl>
                                          <p:spTgt spid="190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nextCondLst>
                <p:cond evt="onClick" delay="0">
                  <p:tgtEl>
                    <p:spTgt spid="1422"/>
                  </p:tgtEl>
                </p:cond>
              </p:nextCondLst>
            </p:seq>
            <p:seq concurrent="1" nextAc="seek">
              <p:cTn id="31" restart="whenNotActive" fill="hold" evtFilter="cancelBubble" nodeType="interactiveSeq">
                <p:stCondLst>
                  <p:cond evt="onClick" delay="0">
                    <p:tgtEl>
                      <p:spTgt spid="14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childTnLst>
              </p:cTn>
              <p:nextCondLst>
                <p:cond evt="onClick" delay="0">
                  <p:tgtEl>
                    <p:spTgt spid="1423"/>
                  </p:tgtEl>
                </p:cond>
              </p:nextCondLst>
            </p:seq>
            <p:seq concurrent="1" nextAc="seek">
              <p:cTn id="46" restart="whenNotActive" fill="hold" evtFilter="cancelBubble" nodeType="interactiveSeq">
                <p:stCondLst>
                  <p:cond evt="onClick" delay="0">
                    <p:tgtEl>
                      <p:spTgt spid="1424"/>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nextCondLst>
                <p:cond evt="onClick" delay="0">
                  <p:tgtEl>
                    <p:spTgt spid="1424"/>
                  </p:tgtEl>
                </p:cond>
              </p:nextCondLst>
            </p:seq>
            <p:seq concurrent="1" nextAc="seek">
              <p:cTn id="67" restart="whenNotActive" fill="hold" evtFilter="cancelBubble" nodeType="interactiveSeq">
                <p:stCondLst>
                  <p:cond evt="onClick" delay="0">
                    <p:tgtEl>
                      <p:spTgt spid="144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withEffect">
                                  <p:stCondLst>
                                    <p:cond delay="0"/>
                                  </p:stCondLst>
                                  <p:childTnLst>
                                    <p:set>
                                      <p:cBhvr>
                                        <p:cTn id="71" dur="1" fill="hold">
                                          <p:stCondLst>
                                            <p:cond delay="0"/>
                                          </p:stCondLst>
                                        </p:cTn>
                                        <p:tgtEl>
                                          <p:spTgt spid="1794"/>
                                        </p:tgtEl>
                                        <p:attrNameLst>
                                          <p:attrName>style.visibility</p:attrName>
                                        </p:attrNameLst>
                                      </p:cBhvr>
                                      <p:to>
                                        <p:strVal val="visible"/>
                                      </p:to>
                                    </p:set>
                                    <p:animEffect transition="in" filter="fade">
                                      <p:cBhvr>
                                        <p:cTn id="72" dur="500"/>
                                        <p:tgtEl>
                                          <p:spTgt spid="17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01"/>
                                        </p:tgtEl>
                                        <p:attrNameLst>
                                          <p:attrName>style.visibility</p:attrName>
                                        </p:attrNameLst>
                                      </p:cBhvr>
                                      <p:to>
                                        <p:strVal val="visible"/>
                                      </p:to>
                                    </p:set>
                                    <p:animEffect transition="in" filter="fade">
                                      <p:cBhvr>
                                        <p:cTn id="75" dur="500"/>
                                        <p:tgtEl>
                                          <p:spTgt spid="180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02"/>
                                        </p:tgtEl>
                                        <p:attrNameLst>
                                          <p:attrName>style.visibility</p:attrName>
                                        </p:attrNameLst>
                                      </p:cBhvr>
                                      <p:to>
                                        <p:strVal val="visible"/>
                                      </p:to>
                                    </p:set>
                                    <p:animEffect transition="in" filter="fade">
                                      <p:cBhvr>
                                        <p:cTn id="78" dur="500"/>
                                        <p:tgtEl>
                                          <p:spTgt spid="18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03"/>
                                        </p:tgtEl>
                                        <p:attrNameLst>
                                          <p:attrName>style.visibility</p:attrName>
                                        </p:attrNameLst>
                                      </p:cBhvr>
                                      <p:to>
                                        <p:strVal val="visible"/>
                                      </p:to>
                                    </p:set>
                                    <p:animEffect transition="in" filter="fade">
                                      <p:cBhvr>
                                        <p:cTn id="81" dur="500"/>
                                        <p:tgtEl>
                                          <p:spTgt spid="1803"/>
                                        </p:tgtEl>
                                      </p:cBhvr>
                                    </p:animEffect>
                                  </p:childTnLst>
                                </p:cTn>
                              </p:par>
                            </p:childTnLst>
                          </p:cTn>
                        </p:par>
                      </p:childTnLst>
                    </p:cTn>
                  </p:par>
                </p:childTnLst>
              </p:cTn>
              <p:nextCondLst>
                <p:cond evt="onClick" delay="0">
                  <p:tgtEl>
                    <p:spTgt spid="1440"/>
                  </p:tgtEl>
                </p:cond>
              </p:nextCondLst>
            </p:seq>
            <p:seq concurrent="1" nextAc="seek">
              <p:cTn id="82" restart="whenNotActive" fill="hold" evtFilter="cancelBubble" nodeType="interactiveSeq">
                <p:stCondLst>
                  <p:cond evt="onClick" delay="0">
                    <p:tgtEl>
                      <p:spTgt spid="1441"/>
                    </p:tgtEl>
                  </p:cond>
                </p:stCondLst>
                <p:endSync evt="end" delay="0">
                  <p:rtn val="all"/>
                </p:endSync>
                <p:childTnLst>
                  <p:par>
                    <p:cTn id="83" fill="hold">
                      <p:stCondLst>
                        <p:cond delay="0"/>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31"/>
                                        </p:tgtEl>
                                        <p:attrNameLst>
                                          <p:attrName>style.visibility</p:attrName>
                                        </p:attrNameLst>
                                      </p:cBhvr>
                                      <p:to>
                                        <p:strVal val="visible"/>
                                      </p:to>
                                    </p:set>
                                    <p:animEffect transition="in" filter="fade">
                                      <p:cBhvr>
                                        <p:cTn id="87" dur="500"/>
                                        <p:tgtEl>
                                          <p:spTgt spid="18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32"/>
                                        </p:tgtEl>
                                        <p:attrNameLst>
                                          <p:attrName>style.visibility</p:attrName>
                                        </p:attrNameLst>
                                      </p:cBhvr>
                                      <p:to>
                                        <p:strVal val="visible"/>
                                      </p:to>
                                    </p:set>
                                    <p:animEffect transition="in" filter="fade">
                                      <p:cBhvr>
                                        <p:cTn id="96" dur="500"/>
                                        <p:tgtEl>
                                          <p:spTgt spid="18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33"/>
                                        </p:tgtEl>
                                        <p:attrNameLst>
                                          <p:attrName>style.visibility</p:attrName>
                                        </p:attrNameLst>
                                      </p:cBhvr>
                                      <p:to>
                                        <p:strVal val="visible"/>
                                      </p:to>
                                    </p:set>
                                    <p:animEffect transition="in" filter="fade">
                                      <p:cBhvr>
                                        <p:cTn id="99" dur="500"/>
                                        <p:tgtEl>
                                          <p:spTgt spid="18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34"/>
                                        </p:tgtEl>
                                        <p:attrNameLst>
                                          <p:attrName>style.visibility</p:attrName>
                                        </p:attrNameLst>
                                      </p:cBhvr>
                                      <p:to>
                                        <p:strVal val="visible"/>
                                      </p:to>
                                    </p:set>
                                    <p:animEffect transition="in" filter="fade">
                                      <p:cBhvr>
                                        <p:cTn id="102" dur="500"/>
                                        <p:tgtEl>
                                          <p:spTgt spid="183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29"/>
                                        </p:tgtEl>
                                        <p:attrNameLst>
                                          <p:attrName>style.visibility</p:attrName>
                                        </p:attrNameLst>
                                      </p:cBhvr>
                                      <p:to>
                                        <p:strVal val="visible"/>
                                      </p:to>
                                    </p:set>
                                    <p:animEffect transition="in" filter="fade">
                                      <p:cBhvr>
                                        <p:cTn id="105" dur="500"/>
                                        <p:tgtEl>
                                          <p:spTgt spid="182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30"/>
                                        </p:tgtEl>
                                        <p:attrNameLst>
                                          <p:attrName>style.visibility</p:attrName>
                                        </p:attrNameLst>
                                      </p:cBhvr>
                                      <p:to>
                                        <p:strVal val="visible"/>
                                      </p:to>
                                    </p:set>
                                    <p:animEffect transition="in" filter="fade">
                                      <p:cBhvr>
                                        <p:cTn id="108" dur="500"/>
                                        <p:tgtEl>
                                          <p:spTgt spid="1830"/>
                                        </p:tgtEl>
                                      </p:cBhvr>
                                    </p:animEffect>
                                  </p:childTnLst>
                                </p:cTn>
                              </p:par>
                            </p:childTnLst>
                          </p:cTn>
                        </p:par>
                      </p:childTnLst>
                    </p:cTn>
                  </p:par>
                </p:childTnLst>
              </p:cTn>
              <p:nextCondLst>
                <p:cond evt="onClick" delay="0">
                  <p:tgtEl>
                    <p:spTgt spid="1441"/>
                  </p:tgtEl>
                </p:cond>
              </p:nextCondLst>
            </p:seq>
            <p:seq concurrent="1" nextAc="seek">
              <p:cTn id="109" restart="whenNotActive" fill="hold" evtFilter="cancelBubble" nodeType="interactiveSeq">
                <p:stCondLst>
                  <p:cond evt="onClick" delay="0">
                    <p:tgtEl>
                      <p:spTgt spid="1442"/>
                    </p:tgtEl>
                  </p:cond>
                </p:stCondLst>
                <p:endSync evt="end" delay="0">
                  <p:rtn val="all"/>
                </p:endSync>
                <p:childTnLst>
                  <p:par>
                    <p:cTn id="110" fill="hold">
                      <p:stCondLst>
                        <p:cond delay="0"/>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357"/>
                                        </p:tgtEl>
                                        <p:attrNameLst>
                                          <p:attrName>style.visibility</p:attrName>
                                        </p:attrNameLst>
                                      </p:cBhvr>
                                      <p:to>
                                        <p:strVal val="visible"/>
                                      </p:to>
                                    </p:set>
                                    <p:animEffect transition="in" filter="fade">
                                      <p:cBhvr>
                                        <p:cTn id="114" dur="500"/>
                                        <p:tgtEl>
                                          <p:spTgt spid="135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358"/>
                                        </p:tgtEl>
                                        <p:attrNameLst>
                                          <p:attrName>style.visibility</p:attrName>
                                        </p:attrNameLst>
                                      </p:cBhvr>
                                      <p:to>
                                        <p:strVal val="visible"/>
                                      </p:to>
                                    </p:set>
                                    <p:animEffect transition="in" filter="fade">
                                      <p:cBhvr>
                                        <p:cTn id="117" dur="500"/>
                                        <p:tgtEl>
                                          <p:spTgt spid="135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59"/>
                                        </p:tgtEl>
                                        <p:attrNameLst>
                                          <p:attrName>style.visibility</p:attrName>
                                        </p:attrNameLst>
                                      </p:cBhvr>
                                      <p:to>
                                        <p:strVal val="visible"/>
                                      </p:to>
                                    </p:set>
                                    <p:animEffect transition="in" filter="fade">
                                      <p:cBhvr>
                                        <p:cTn id="120" dur="500"/>
                                        <p:tgtEl>
                                          <p:spTgt spid="135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60"/>
                                        </p:tgtEl>
                                        <p:attrNameLst>
                                          <p:attrName>style.visibility</p:attrName>
                                        </p:attrNameLst>
                                      </p:cBhvr>
                                      <p:to>
                                        <p:strVal val="visible"/>
                                      </p:to>
                                    </p:set>
                                    <p:animEffect transition="in" filter="fade">
                                      <p:cBhvr>
                                        <p:cTn id="123" dur="500"/>
                                        <p:tgtEl>
                                          <p:spTgt spid="136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53"/>
                                        </p:tgtEl>
                                        <p:attrNameLst>
                                          <p:attrName>style.visibility</p:attrName>
                                        </p:attrNameLst>
                                      </p:cBhvr>
                                      <p:to>
                                        <p:strVal val="visible"/>
                                      </p:to>
                                    </p:set>
                                    <p:animEffect transition="in" filter="fade">
                                      <p:cBhvr>
                                        <p:cTn id="126" dur="500"/>
                                        <p:tgtEl>
                                          <p:spTgt spid="1853"/>
                                        </p:tgtEl>
                                      </p:cBhvr>
                                    </p:animEffect>
                                  </p:childTnLst>
                                </p:cTn>
                              </p:par>
                            </p:childTnLst>
                          </p:cTn>
                        </p:par>
                      </p:childTnLst>
                    </p:cTn>
                  </p:par>
                </p:childTnLst>
              </p:cTn>
              <p:nextCondLst>
                <p:cond evt="onClick" delay="0">
                  <p:tgtEl>
                    <p:spTgt spid="1442"/>
                  </p:tgtEl>
                </p:cond>
              </p:nextCondLst>
            </p:seq>
            <p:seq concurrent="1" nextAc="seek">
              <p:cTn id="127" restart="whenNotActive" fill="hold" evtFilter="cancelBubble" nodeType="interactiveSeq">
                <p:stCondLst>
                  <p:cond evt="onClick" delay="0">
                    <p:tgtEl>
                      <p:spTgt spid="1443"/>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grpId="0" nodeType="withEffect">
                                  <p:stCondLst>
                                    <p:cond delay="0"/>
                                  </p:stCondLst>
                                  <p:childTnLst>
                                    <p:set>
                                      <p:cBhvr>
                                        <p:cTn id="131" dur="1" fill="hold">
                                          <p:stCondLst>
                                            <p:cond delay="0"/>
                                          </p:stCondLst>
                                        </p:cTn>
                                        <p:tgtEl>
                                          <p:spTgt spid="1374"/>
                                        </p:tgtEl>
                                        <p:attrNameLst>
                                          <p:attrName>style.visibility</p:attrName>
                                        </p:attrNameLst>
                                      </p:cBhvr>
                                      <p:to>
                                        <p:strVal val="visible"/>
                                      </p:to>
                                    </p:set>
                                    <p:animEffect transition="in" filter="fade">
                                      <p:cBhvr>
                                        <p:cTn id="132" dur="500"/>
                                        <p:tgtEl>
                                          <p:spTgt spid="137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75"/>
                                        </p:tgtEl>
                                        <p:attrNameLst>
                                          <p:attrName>style.visibility</p:attrName>
                                        </p:attrNameLst>
                                      </p:cBhvr>
                                      <p:to>
                                        <p:strVal val="visible"/>
                                      </p:to>
                                    </p:set>
                                    <p:animEffect transition="in" filter="fade">
                                      <p:cBhvr>
                                        <p:cTn id="135" dur="500"/>
                                        <p:tgtEl>
                                          <p:spTgt spid="137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76"/>
                                        </p:tgtEl>
                                        <p:attrNameLst>
                                          <p:attrName>style.visibility</p:attrName>
                                        </p:attrNameLst>
                                      </p:cBhvr>
                                      <p:to>
                                        <p:strVal val="visible"/>
                                      </p:to>
                                    </p:set>
                                    <p:animEffect transition="in" filter="fade">
                                      <p:cBhvr>
                                        <p:cTn id="138" dur="500"/>
                                        <p:tgtEl>
                                          <p:spTgt spid="137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377"/>
                                        </p:tgtEl>
                                        <p:attrNameLst>
                                          <p:attrName>style.visibility</p:attrName>
                                        </p:attrNameLst>
                                      </p:cBhvr>
                                      <p:to>
                                        <p:strVal val="visible"/>
                                      </p:to>
                                    </p:set>
                                    <p:animEffect transition="in" filter="fade">
                                      <p:cBhvr>
                                        <p:cTn id="141" dur="500"/>
                                        <p:tgtEl>
                                          <p:spTgt spid="137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378"/>
                                        </p:tgtEl>
                                        <p:attrNameLst>
                                          <p:attrName>style.visibility</p:attrName>
                                        </p:attrNameLst>
                                      </p:cBhvr>
                                      <p:to>
                                        <p:strVal val="visible"/>
                                      </p:to>
                                    </p:set>
                                    <p:animEffect transition="in" filter="fade">
                                      <p:cBhvr>
                                        <p:cTn id="144" dur="500"/>
                                        <p:tgtEl>
                                          <p:spTgt spid="137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72"/>
                                        </p:tgtEl>
                                        <p:attrNameLst>
                                          <p:attrName>style.visibility</p:attrName>
                                        </p:attrNameLst>
                                      </p:cBhvr>
                                      <p:to>
                                        <p:strVal val="visible"/>
                                      </p:to>
                                    </p:set>
                                    <p:animEffect transition="in" filter="fade">
                                      <p:cBhvr>
                                        <p:cTn id="147" dur="500"/>
                                        <p:tgtEl>
                                          <p:spTgt spid="137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847"/>
                                        </p:tgtEl>
                                        <p:attrNameLst>
                                          <p:attrName>style.visibility</p:attrName>
                                        </p:attrNameLst>
                                      </p:cBhvr>
                                      <p:to>
                                        <p:strVal val="visible"/>
                                      </p:to>
                                    </p:set>
                                    <p:animEffect transition="in" filter="fade">
                                      <p:cBhvr>
                                        <p:cTn id="150" dur="500"/>
                                        <p:tgtEl>
                                          <p:spTgt spid="1847"/>
                                        </p:tgtEl>
                                      </p:cBhvr>
                                    </p:animEffect>
                                  </p:childTnLst>
                                </p:cTn>
                              </p:par>
                            </p:childTnLst>
                          </p:cTn>
                        </p:par>
                      </p:childTnLst>
                    </p:cTn>
                  </p:par>
                </p:childTnLst>
              </p:cTn>
              <p:nextCondLst>
                <p:cond evt="onClick" delay="0">
                  <p:tgtEl>
                    <p:spTgt spid="1443"/>
                  </p:tgtEl>
                </p:cond>
              </p:nextCondLst>
            </p:seq>
            <p:seq concurrent="1" nextAc="seek">
              <p:cTn id="151" restart="whenNotActive" fill="hold" evtFilter="cancelBubble" nodeType="interactiveSeq">
                <p:stCondLst>
                  <p:cond evt="onClick" delay="0">
                    <p:tgtEl>
                      <p:spTgt spid="1444"/>
                    </p:tgtEl>
                  </p:cond>
                </p:stCondLst>
                <p:endSync evt="end" delay="0">
                  <p:rtn val="all"/>
                </p:endSync>
                <p:childTnLst>
                  <p:par>
                    <p:cTn id="152" fill="hold">
                      <p:stCondLst>
                        <p:cond delay="0"/>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410"/>
                                        </p:tgtEl>
                                        <p:attrNameLst>
                                          <p:attrName>style.visibility</p:attrName>
                                        </p:attrNameLst>
                                      </p:cBhvr>
                                      <p:to>
                                        <p:strVal val="visible"/>
                                      </p:to>
                                    </p:set>
                                    <p:animEffect transition="in" filter="fade">
                                      <p:cBhvr>
                                        <p:cTn id="156" dur="500"/>
                                        <p:tgtEl>
                                          <p:spTgt spid="141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95"/>
                                        </p:tgtEl>
                                        <p:attrNameLst>
                                          <p:attrName>style.visibility</p:attrName>
                                        </p:attrNameLst>
                                      </p:cBhvr>
                                      <p:to>
                                        <p:strVal val="visible"/>
                                      </p:to>
                                    </p:set>
                                    <p:animEffect transition="in" filter="fade">
                                      <p:cBhvr>
                                        <p:cTn id="159" dur="500"/>
                                        <p:tgtEl>
                                          <p:spTgt spid="139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96"/>
                                        </p:tgtEl>
                                        <p:attrNameLst>
                                          <p:attrName>style.visibility</p:attrName>
                                        </p:attrNameLst>
                                      </p:cBhvr>
                                      <p:to>
                                        <p:strVal val="visible"/>
                                      </p:to>
                                    </p:set>
                                    <p:animEffect transition="in" filter="fade">
                                      <p:cBhvr>
                                        <p:cTn id="162" dur="500"/>
                                        <p:tgtEl>
                                          <p:spTgt spid="139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97"/>
                                        </p:tgtEl>
                                        <p:attrNameLst>
                                          <p:attrName>style.visibility</p:attrName>
                                        </p:attrNameLst>
                                      </p:cBhvr>
                                      <p:to>
                                        <p:strVal val="visible"/>
                                      </p:to>
                                    </p:set>
                                    <p:animEffect transition="in" filter="fade">
                                      <p:cBhvr>
                                        <p:cTn id="165" dur="500"/>
                                        <p:tgtEl>
                                          <p:spTgt spid="139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89"/>
                                        </p:tgtEl>
                                        <p:attrNameLst>
                                          <p:attrName>style.visibility</p:attrName>
                                        </p:attrNameLst>
                                      </p:cBhvr>
                                      <p:to>
                                        <p:strVal val="visible"/>
                                      </p:to>
                                    </p:set>
                                    <p:animEffect transition="in" filter="fade">
                                      <p:cBhvr>
                                        <p:cTn id="168" dur="500"/>
                                        <p:tgtEl>
                                          <p:spTgt spid="1389"/>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90"/>
                                        </p:tgtEl>
                                        <p:attrNameLst>
                                          <p:attrName>style.visibility</p:attrName>
                                        </p:attrNameLst>
                                      </p:cBhvr>
                                      <p:to>
                                        <p:strVal val="visible"/>
                                      </p:to>
                                    </p:set>
                                    <p:animEffect transition="in" filter="fade">
                                      <p:cBhvr>
                                        <p:cTn id="171" dur="500"/>
                                        <p:tgtEl>
                                          <p:spTgt spid="1390"/>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93"/>
                                        </p:tgtEl>
                                        <p:attrNameLst>
                                          <p:attrName>style.visibility</p:attrName>
                                        </p:attrNameLst>
                                      </p:cBhvr>
                                      <p:to>
                                        <p:strVal val="visible"/>
                                      </p:to>
                                    </p:set>
                                    <p:animEffect transition="in" filter="fade">
                                      <p:cBhvr>
                                        <p:cTn id="174" dur="500"/>
                                        <p:tgtEl>
                                          <p:spTgt spid="1393"/>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94"/>
                                        </p:tgtEl>
                                        <p:attrNameLst>
                                          <p:attrName>style.visibility</p:attrName>
                                        </p:attrNameLst>
                                      </p:cBhvr>
                                      <p:to>
                                        <p:strVal val="visible"/>
                                      </p:to>
                                    </p:set>
                                    <p:animEffect transition="in" filter="fade">
                                      <p:cBhvr>
                                        <p:cTn id="177" dur="500"/>
                                        <p:tgtEl>
                                          <p:spTgt spid="139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9"/>
                                        </p:tgtEl>
                                        <p:attrNameLst>
                                          <p:attrName>style.visibility</p:attrName>
                                        </p:attrNameLst>
                                      </p:cBhvr>
                                      <p:to>
                                        <p:strVal val="visible"/>
                                      </p:to>
                                    </p:set>
                                    <p:animEffect transition="in" filter="fade">
                                      <p:cBhvr>
                                        <p:cTn id="180" dur="500"/>
                                        <p:tgtEl>
                                          <p:spTgt spid="29"/>
                                        </p:tgtEl>
                                      </p:cBhvr>
                                    </p:animEffect>
                                  </p:childTnLst>
                                </p:cTn>
                              </p:par>
                            </p:childTnLst>
                          </p:cTn>
                        </p:par>
                      </p:childTnLst>
                    </p:cTn>
                  </p:par>
                </p:childTnLst>
              </p:cTn>
              <p:nextCondLst>
                <p:cond evt="onClick" delay="0">
                  <p:tgtEl>
                    <p:spTgt spid="1444"/>
                  </p:tgtEl>
                </p:cond>
              </p:nextCondLst>
            </p:seq>
            <p:seq concurrent="1" nextAc="seek">
              <p:cTn id="181" restart="whenNotActive" fill="hold" evtFilter="cancelBubble" nodeType="interactiveSeq">
                <p:stCondLst>
                  <p:cond evt="onClick" delay="0">
                    <p:tgtEl>
                      <p:spTgt spid="1445"/>
                    </p:tgtEl>
                  </p:cond>
                </p:stCondLst>
                <p:endSync evt="end" delay="0">
                  <p:rtn val="all"/>
                </p:endSync>
                <p:childTnLst>
                  <p:par>
                    <p:cTn id="182" fill="hold">
                      <p:stCondLst>
                        <p:cond delay="0"/>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414"/>
                                        </p:tgtEl>
                                        <p:attrNameLst>
                                          <p:attrName>style.visibility</p:attrName>
                                        </p:attrNameLst>
                                      </p:cBhvr>
                                      <p:to>
                                        <p:strVal val="visible"/>
                                      </p:to>
                                    </p:set>
                                    <p:animEffect transition="in" filter="fade">
                                      <p:cBhvr>
                                        <p:cTn id="186" dur="500"/>
                                        <p:tgtEl>
                                          <p:spTgt spid="141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15"/>
                                        </p:tgtEl>
                                        <p:attrNameLst>
                                          <p:attrName>style.visibility</p:attrName>
                                        </p:attrNameLst>
                                      </p:cBhvr>
                                      <p:to>
                                        <p:strVal val="visible"/>
                                      </p:to>
                                    </p:set>
                                    <p:animEffect transition="in" filter="fade">
                                      <p:cBhvr>
                                        <p:cTn id="189" dur="500"/>
                                        <p:tgtEl>
                                          <p:spTgt spid="141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08"/>
                                        </p:tgtEl>
                                        <p:attrNameLst>
                                          <p:attrName>style.visibility</p:attrName>
                                        </p:attrNameLst>
                                      </p:cBhvr>
                                      <p:to>
                                        <p:strVal val="visible"/>
                                      </p:to>
                                    </p:set>
                                    <p:animEffect transition="in" filter="fade">
                                      <p:cBhvr>
                                        <p:cTn id="192" dur="500"/>
                                        <p:tgtEl>
                                          <p:spTgt spid="140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09"/>
                                        </p:tgtEl>
                                        <p:attrNameLst>
                                          <p:attrName>style.visibility</p:attrName>
                                        </p:attrNameLst>
                                      </p:cBhvr>
                                      <p:to>
                                        <p:strVal val="visible"/>
                                      </p:to>
                                    </p:set>
                                    <p:animEffect transition="in" filter="fade">
                                      <p:cBhvr>
                                        <p:cTn id="195" dur="500"/>
                                        <p:tgtEl>
                                          <p:spTgt spid="140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11"/>
                                        </p:tgtEl>
                                        <p:attrNameLst>
                                          <p:attrName>style.visibility</p:attrName>
                                        </p:attrNameLst>
                                      </p:cBhvr>
                                      <p:to>
                                        <p:strVal val="visible"/>
                                      </p:to>
                                    </p:set>
                                    <p:animEffect transition="in" filter="fade">
                                      <p:cBhvr>
                                        <p:cTn id="198" dur="500"/>
                                        <p:tgtEl>
                                          <p:spTgt spid="1411"/>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412"/>
                                        </p:tgtEl>
                                        <p:attrNameLst>
                                          <p:attrName>style.visibility</p:attrName>
                                        </p:attrNameLst>
                                      </p:cBhvr>
                                      <p:to>
                                        <p:strVal val="visible"/>
                                      </p:to>
                                    </p:set>
                                    <p:animEffect transition="in" filter="fade">
                                      <p:cBhvr>
                                        <p:cTn id="201" dur="500"/>
                                        <p:tgtEl>
                                          <p:spTgt spid="1412"/>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61"/>
                                        </p:tgtEl>
                                        <p:attrNameLst>
                                          <p:attrName>style.visibility</p:attrName>
                                        </p:attrNameLst>
                                      </p:cBhvr>
                                      <p:to>
                                        <p:strVal val="visible"/>
                                      </p:to>
                                    </p:set>
                                    <p:animEffect transition="in" filter="fade">
                                      <p:cBhvr>
                                        <p:cTn id="204" dur="500"/>
                                        <p:tgtEl>
                                          <p:spTgt spid="6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62"/>
                                        </p:tgtEl>
                                        <p:attrNameLst>
                                          <p:attrName>style.visibility</p:attrName>
                                        </p:attrNameLst>
                                      </p:cBhvr>
                                      <p:to>
                                        <p:strVal val="visible"/>
                                      </p:to>
                                    </p:set>
                                    <p:animEffect transition="in" filter="fade">
                                      <p:cBhvr>
                                        <p:cTn id="207" dur="500"/>
                                        <p:tgtEl>
                                          <p:spTgt spid="62"/>
                                        </p:tgtEl>
                                      </p:cBhvr>
                                    </p:animEffect>
                                  </p:childTnLst>
                                </p:cTn>
                              </p:par>
                            </p:childTnLst>
                          </p:cTn>
                        </p:par>
                      </p:childTnLst>
                    </p:cTn>
                  </p:par>
                </p:childTnLst>
              </p:cTn>
              <p:nextCondLst>
                <p:cond evt="onClick" delay="0">
                  <p:tgtEl>
                    <p:spTgt spid="1445"/>
                  </p:tgtEl>
                </p:cond>
              </p:nextCondLst>
            </p:seq>
            <p:seq concurrent="1" nextAc="seek">
              <p:cTn id="208" restart="whenNotActive" fill="hold" evtFilter="cancelBubble" nodeType="interactiveSeq">
                <p:stCondLst>
                  <p:cond evt="onClick" delay="0">
                    <p:tgtEl>
                      <p:spTgt spid="1446"/>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821"/>
                                        </p:tgtEl>
                                        <p:attrNameLst>
                                          <p:attrName>style.visibility</p:attrName>
                                        </p:attrNameLst>
                                      </p:cBhvr>
                                      <p:to>
                                        <p:strVal val="visible"/>
                                      </p:to>
                                    </p:set>
                                    <p:animEffect transition="in" filter="fade">
                                      <p:cBhvr>
                                        <p:cTn id="213" dur="500"/>
                                        <p:tgtEl>
                                          <p:spTgt spid="1821"/>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361"/>
                                        </p:tgtEl>
                                        <p:attrNameLst>
                                          <p:attrName>style.visibility</p:attrName>
                                        </p:attrNameLst>
                                      </p:cBhvr>
                                      <p:to>
                                        <p:strVal val="visible"/>
                                      </p:to>
                                    </p:set>
                                    <p:animEffect transition="in" filter="fade">
                                      <p:cBhvr>
                                        <p:cTn id="216" dur="500"/>
                                        <p:tgtEl>
                                          <p:spTgt spid="1361"/>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811"/>
                                        </p:tgtEl>
                                        <p:attrNameLst>
                                          <p:attrName>style.visibility</p:attrName>
                                        </p:attrNameLst>
                                      </p:cBhvr>
                                      <p:to>
                                        <p:strVal val="visible"/>
                                      </p:to>
                                    </p:set>
                                    <p:animEffect transition="in" filter="fade">
                                      <p:cBhvr>
                                        <p:cTn id="219" dur="500"/>
                                        <p:tgtEl>
                                          <p:spTgt spid="181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812"/>
                                        </p:tgtEl>
                                        <p:attrNameLst>
                                          <p:attrName>style.visibility</p:attrName>
                                        </p:attrNameLst>
                                      </p:cBhvr>
                                      <p:to>
                                        <p:strVal val="visible"/>
                                      </p:to>
                                    </p:set>
                                    <p:animEffect transition="in" filter="fade">
                                      <p:cBhvr>
                                        <p:cTn id="222" dur="500"/>
                                        <p:tgtEl>
                                          <p:spTgt spid="181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819"/>
                                        </p:tgtEl>
                                        <p:attrNameLst>
                                          <p:attrName>style.visibility</p:attrName>
                                        </p:attrNameLst>
                                      </p:cBhvr>
                                      <p:to>
                                        <p:strVal val="visible"/>
                                      </p:to>
                                    </p:set>
                                    <p:animEffect transition="in" filter="fade">
                                      <p:cBhvr>
                                        <p:cTn id="225" dur="500"/>
                                        <p:tgtEl>
                                          <p:spTgt spid="1819"/>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820"/>
                                        </p:tgtEl>
                                        <p:attrNameLst>
                                          <p:attrName>style.visibility</p:attrName>
                                        </p:attrNameLst>
                                      </p:cBhvr>
                                      <p:to>
                                        <p:strVal val="visible"/>
                                      </p:to>
                                    </p:set>
                                    <p:animEffect transition="in" filter="fade">
                                      <p:cBhvr>
                                        <p:cTn id="228" dur="500"/>
                                        <p:tgtEl>
                                          <p:spTgt spid="1820"/>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795"/>
                                        </p:tgtEl>
                                        <p:attrNameLst>
                                          <p:attrName>style.visibility</p:attrName>
                                        </p:attrNameLst>
                                      </p:cBhvr>
                                      <p:to>
                                        <p:strVal val="visible"/>
                                      </p:to>
                                    </p:set>
                                    <p:animEffect transition="in" filter="fade">
                                      <p:cBhvr>
                                        <p:cTn id="231" dur="500"/>
                                        <p:tgtEl>
                                          <p:spTgt spid="179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807"/>
                                        </p:tgtEl>
                                        <p:attrNameLst>
                                          <p:attrName>style.visibility</p:attrName>
                                        </p:attrNameLst>
                                      </p:cBhvr>
                                      <p:to>
                                        <p:strVal val="visible"/>
                                      </p:to>
                                    </p:set>
                                    <p:animEffect transition="in" filter="fade">
                                      <p:cBhvr>
                                        <p:cTn id="234" dur="500"/>
                                        <p:tgtEl>
                                          <p:spTgt spid="1807"/>
                                        </p:tgtEl>
                                      </p:cBhvr>
                                    </p:animEffect>
                                  </p:childTnLst>
                                </p:cTn>
                              </p:par>
                            </p:childTnLst>
                          </p:cTn>
                        </p:par>
                      </p:childTnLst>
                    </p:cTn>
                  </p:par>
                </p:childTnLst>
              </p:cTn>
              <p:nextCondLst>
                <p:cond evt="onClick" delay="0">
                  <p:tgtEl>
                    <p:spTgt spid="1446"/>
                  </p:tgtEl>
                </p:cond>
              </p:nextCondLst>
            </p:seq>
            <p:seq concurrent="1" nextAc="seek">
              <p:cTn id="235" restart="whenNotActive" fill="hold" evtFilter="cancelBubble" nodeType="interactiveSeq">
                <p:stCondLst>
                  <p:cond evt="onClick" delay="0">
                    <p:tgtEl>
                      <p:spTgt spid="2"/>
                    </p:tgtEl>
                  </p:cond>
                </p:stCondLst>
                <p:endSync evt="end" delay="0">
                  <p:rtn val="all"/>
                </p:endSync>
                <p:childTnLst>
                  <p:par>
                    <p:cTn id="236" fill="hold">
                      <p:stCondLst>
                        <p:cond delay="0"/>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1804"/>
                                        </p:tgtEl>
                                        <p:attrNameLst>
                                          <p:attrName>style.visibility</p:attrName>
                                        </p:attrNameLst>
                                      </p:cBhvr>
                                      <p:to>
                                        <p:strVal val="visible"/>
                                      </p:to>
                                    </p:set>
                                    <p:animEffect transition="in" filter="fade">
                                      <p:cBhvr>
                                        <p:cTn id="240" dur="500"/>
                                        <p:tgtEl>
                                          <p:spTgt spid="1804"/>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822"/>
                                        </p:tgtEl>
                                        <p:attrNameLst>
                                          <p:attrName>style.visibility</p:attrName>
                                        </p:attrNameLst>
                                      </p:cBhvr>
                                      <p:to>
                                        <p:strVal val="visible"/>
                                      </p:to>
                                    </p:set>
                                    <p:animEffect transition="in" filter="fade">
                                      <p:cBhvr>
                                        <p:cTn id="243" dur="500"/>
                                        <p:tgtEl>
                                          <p:spTgt spid="1822"/>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823"/>
                                        </p:tgtEl>
                                        <p:attrNameLst>
                                          <p:attrName>style.visibility</p:attrName>
                                        </p:attrNameLst>
                                      </p:cBhvr>
                                      <p:to>
                                        <p:strVal val="visible"/>
                                      </p:to>
                                    </p:set>
                                    <p:animEffect transition="in" filter="fade">
                                      <p:cBhvr>
                                        <p:cTn id="246" dur="500"/>
                                        <p:tgtEl>
                                          <p:spTgt spid="1823"/>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824"/>
                                        </p:tgtEl>
                                        <p:attrNameLst>
                                          <p:attrName>style.visibility</p:attrName>
                                        </p:attrNameLst>
                                      </p:cBhvr>
                                      <p:to>
                                        <p:strVal val="visible"/>
                                      </p:to>
                                    </p:set>
                                    <p:animEffect transition="in" filter="fade">
                                      <p:cBhvr>
                                        <p:cTn id="249" dur="500"/>
                                        <p:tgtEl>
                                          <p:spTgt spid="1824"/>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835"/>
                                        </p:tgtEl>
                                        <p:attrNameLst>
                                          <p:attrName>style.visibility</p:attrName>
                                        </p:attrNameLst>
                                      </p:cBhvr>
                                      <p:to>
                                        <p:strVal val="visible"/>
                                      </p:to>
                                    </p:set>
                                    <p:animEffect transition="in" filter="fade">
                                      <p:cBhvr>
                                        <p:cTn id="252" dur="500"/>
                                        <p:tgtEl>
                                          <p:spTgt spid="1835"/>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805"/>
                                        </p:tgtEl>
                                        <p:attrNameLst>
                                          <p:attrName>style.visibility</p:attrName>
                                        </p:attrNameLst>
                                      </p:cBhvr>
                                      <p:to>
                                        <p:strVal val="visible"/>
                                      </p:to>
                                    </p:set>
                                    <p:animEffect transition="in" filter="fade">
                                      <p:cBhvr>
                                        <p:cTn id="255" dur="500"/>
                                        <p:tgtEl>
                                          <p:spTgt spid="1805"/>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828"/>
                                        </p:tgtEl>
                                        <p:attrNameLst>
                                          <p:attrName>style.visibility</p:attrName>
                                        </p:attrNameLst>
                                      </p:cBhvr>
                                      <p:to>
                                        <p:strVal val="visible"/>
                                      </p:to>
                                    </p:set>
                                    <p:animEffect transition="in" filter="fade">
                                      <p:cBhvr>
                                        <p:cTn id="258" dur="500"/>
                                        <p:tgtEl>
                                          <p:spTgt spid="1828"/>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837"/>
                                        </p:tgtEl>
                                        <p:attrNameLst>
                                          <p:attrName>style.visibility</p:attrName>
                                        </p:attrNameLst>
                                      </p:cBhvr>
                                      <p:to>
                                        <p:strVal val="visible"/>
                                      </p:to>
                                    </p:set>
                                    <p:animEffect transition="in" filter="fade">
                                      <p:cBhvr>
                                        <p:cTn id="261" dur="500"/>
                                        <p:tgtEl>
                                          <p:spTgt spid="183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838"/>
                                        </p:tgtEl>
                                        <p:attrNameLst>
                                          <p:attrName>style.visibility</p:attrName>
                                        </p:attrNameLst>
                                      </p:cBhvr>
                                      <p:to>
                                        <p:strVal val="visible"/>
                                      </p:to>
                                    </p:set>
                                    <p:animEffect transition="in" filter="fade">
                                      <p:cBhvr>
                                        <p:cTn id="264" dur="500"/>
                                        <p:tgtEl>
                                          <p:spTgt spid="1838"/>
                                        </p:tgtEl>
                                      </p:cBhvr>
                                    </p:animEffect>
                                  </p:childTnLst>
                                </p:cTn>
                              </p:par>
                            </p:childTnLst>
                          </p:cTn>
                        </p:par>
                      </p:childTnLst>
                    </p:cTn>
                  </p:par>
                </p:childTnLst>
              </p:cTn>
              <p:nextCondLst>
                <p:cond evt="onClick" delay="0">
                  <p:tgtEl>
                    <p:spTgt spid="2"/>
                  </p:tgtEl>
                </p:cond>
              </p:nextCondLst>
            </p:seq>
          </p:childTnLst>
        </p:cTn>
      </p:par>
    </p:tnLst>
    <p:bldLst>
      <p:bldP spid="27" grpId="0"/>
      <p:bldP spid="28" grpId="0"/>
      <p:bldP spid="30" grpId="0"/>
      <p:bldP spid="31" grpId="0"/>
      <p:bldP spid="1829" grpId="0"/>
      <p:bldP spid="1830" grpId="0"/>
      <p:bldP spid="1831" grpId="0"/>
      <p:bldP spid="1832" grpId="0"/>
      <p:bldP spid="1833" grpId="0"/>
      <p:bldP spid="1834" grpId="0"/>
      <p:bldP spid="1389" grpId="0"/>
      <p:bldP spid="1390" grpId="0"/>
      <p:bldP spid="1393" grpId="0"/>
      <p:bldP spid="1394" grpId="0"/>
      <p:bldP spid="1395" grpId="0"/>
      <p:bldP spid="1396" grpId="0"/>
      <p:bldP spid="1397" grpId="0"/>
      <p:bldP spid="1408" grpId="0"/>
      <p:bldP spid="1409" grpId="0"/>
      <p:bldP spid="1410" grpId="0"/>
      <p:bldP spid="1411" grpId="0"/>
      <p:bldP spid="1412" grpId="0"/>
      <p:bldP spid="1414" grpId="0"/>
      <p:bldP spid="1415" grpId="0"/>
      <p:bldP spid="1899" grpId="0"/>
      <p:bldP spid="1901" grpId="0"/>
      <p:bldP spid="1903" grpId="0"/>
      <p:bldP spid="1906" grpId="0"/>
      <p:bldP spid="1826" grpId="0"/>
      <p:bldP spid="1357" grpId="0"/>
      <p:bldP spid="1358" grpId="0"/>
      <p:bldP spid="1359" grpId="0"/>
      <p:bldP spid="1360" grpId="0"/>
      <p:bldP spid="1853" grpId="0"/>
      <p:bldP spid="1372" grpId="0"/>
      <p:bldP spid="1374" grpId="0"/>
      <p:bldP spid="1375" grpId="0"/>
      <p:bldP spid="1376" grpId="0"/>
      <p:bldP spid="1377" grpId="0"/>
      <p:bldP spid="1378" grpId="0"/>
      <p:bldP spid="1804" grpId="0"/>
      <p:bldP spid="1805" grpId="0"/>
      <p:bldP spid="1828" grpId="0"/>
      <p:bldP spid="1837" grpId="0"/>
      <p:bldP spid="1838" grpId="0"/>
      <p:bldP spid="46" grpId="0"/>
      <p:bldP spid="47" grpId="0"/>
      <p:bldP spid="48" grpId="0"/>
      <p:bldP spid="49" grpId="0"/>
      <p:bldP spid="50" grpId="0"/>
      <p:bldP spid="51" grpId="0"/>
      <p:bldP spid="52" grpId="0"/>
      <p:bldP spid="1847" grpId="0"/>
      <p:bldP spid="1794" grpId="0"/>
      <p:bldP spid="1801" grpId="0"/>
      <p:bldP spid="1802" grpId="0"/>
      <p:bldP spid="1803" grpId="0"/>
      <p:bldP spid="1811" grpId="0"/>
      <p:bldP spid="1812" grpId="0"/>
      <p:bldP spid="1819" grpId="0"/>
      <p:bldP spid="1820" grpId="0"/>
      <p:bldP spid="1821" grpId="0"/>
      <p:bldP spid="1361" grpId="0"/>
      <p:bldP spid="6" grpId="0"/>
      <p:bldP spid="18" grpId="0"/>
      <p:bldP spid="24" grpId="0"/>
      <p:bldP spid="29" grpId="0"/>
      <p:bldP spid="61" grpId="0"/>
      <p:bldP spid="62" grpId="0"/>
      <p:bldP spid="1795" grpId="0"/>
      <p:bldP spid="1807" grpId="0"/>
      <p:bldP spid="1822" grpId="0"/>
      <p:bldP spid="1823" grpId="0"/>
      <p:bldP spid="1824" grpId="0"/>
      <p:bldP spid="18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475117" y="1517440"/>
            <a:ext cx="8063418" cy="73447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611519"/>
            <a:ext cx="9195296" cy="461665"/>
          </a:xfrm>
          <a:prstGeom prst="rect">
            <a:avLst/>
          </a:prstGeom>
          <a:noFill/>
        </p:spPr>
        <p:txBody>
          <a:bodyPr wrap="square" rtlCol="0">
            <a:spAutoFit/>
          </a:bodyPr>
          <a:lstStyle/>
          <a:p>
            <a:pPr algn="ctr"/>
            <a:r>
              <a:rPr lang="vi-VN" sz="2400" b="1">
                <a:latin typeface="+mj-lt"/>
              </a:rPr>
              <a:t>Tình trạng không có chiến tranh.</a:t>
            </a:r>
            <a:endParaRPr lang="vi-VN" sz="23900" b="1" dirty="0">
              <a:latin typeface="+mj-lt"/>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46745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516005"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112890" y="312353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713444"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577606"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183543" y="319098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777140"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913167"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971114"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1406" y="103354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697825"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755772" y="31854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504077"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562024" y="31854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234440"/>
            <a:ext cx="10162890" cy="830997"/>
          </a:xfrm>
          <a:prstGeom prst="rect">
            <a:avLst/>
          </a:prstGeom>
          <a:noFill/>
          <a:ln>
            <a:solidFill>
              <a:srgbClr val="00B050"/>
            </a:solidFill>
          </a:ln>
        </p:spPr>
        <p:txBody>
          <a:bodyPr wrap="square">
            <a:spAutoFit/>
          </a:bodyPr>
          <a:lstStyle/>
          <a:p>
            <a:pPr algn="just"/>
            <a:r>
              <a:rPr lang="vi-VN" sz="2400">
                <a:solidFill>
                  <a:srgbClr val="00B050"/>
                </a:solidFill>
              </a:rPr>
              <a:t>Mục I Bài 1 SGK: </a:t>
            </a:r>
            <a:r>
              <a:rPr lang="vi-VN" sz="2400"/>
              <a:t>“</a:t>
            </a:r>
            <a:r>
              <a:rPr lang="en-GB" sz="2400">
                <a:latin typeface="Arial" panose="020B0604020202020204" pitchFamily="34" charset="0"/>
                <a:cs typeface="Arial" panose="020B0604020202020204" pitchFamily="34" charset="0"/>
              </a:rPr>
              <a:t>Giữ vững môi trường </a:t>
            </a:r>
            <a:r>
              <a:rPr lang="en-GB" sz="2400">
                <a:solidFill>
                  <a:srgbClr val="FF0000"/>
                </a:solidFill>
                <a:latin typeface="Arial" panose="020B0604020202020204" pitchFamily="34" charset="0"/>
                <a:cs typeface="Arial" panose="020B0604020202020204" pitchFamily="34" charset="0"/>
              </a:rPr>
              <a:t>hoà bình</a:t>
            </a:r>
            <a:r>
              <a:rPr lang="en-GB" sz="2400">
                <a:latin typeface="Arial" panose="020B0604020202020204" pitchFamily="34" charset="0"/>
                <a:cs typeface="Arial" panose="020B0604020202020204" pitchFamily="34" charset="0"/>
              </a:rPr>
              <a:t>, ổn định để phát triển kinh tế – xã hội là lợi ích cao nhất của đất nước.</a:t>
            </a:r>
            <a:r>
              <a:rPr lang="vi-VN" sz="2400"/>
              <a:t>”</a:t>
            </a:r>
            <a:endParaRPr lang="en-US" sz="2800" dirty="0">
              <a:cs typeface="Arial" panose="020B0604020202020204" pitchFamily="34" charset="0"/>
            </a:endParaRPr>
          </a:p>
        </p:txBody>
      </p:sp>
      <p:sp>
        <p:nvSpPr>
          <p:cNvPr id="35" name="Rectangle 34">
            <a:extLst>
              <a:ext uri="{FF2B5EF4-FFF2-40B4-BE49-F238E27FC236}">
                <a16:creationId xmlns:a16="http://schemas.microsoft.com/office/drawing/2014/main" id="{3AF09BF9-51DA-5433-FC31-93F9B0D96AC9}"/>
              </a:ext>
            </a:extLst>
          </p:cNvPr>
          <p:cNvSpPr/>
          <p:nvPr/>
        </p:nvSpPr>
        <p:spPr>
          <a:xfrm>
            <a:off x="4310329"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6" name="Rectangle 35">
            <a:extLst>
              <a:ext uri="{FF2B5EF4-FFF2-40B4-BE49-F238E27FC236}">
                <a16:creationId xmlns:a16="http://schemas.microsoft.com/office/drawing/2014/main" id="{7F6367D0-721D-26B3-7135-56AC2018E0AA}"/>
              </a:ext>
            </a:extLst>
          </p:cNvPr>
          <p:cNvSpPr/>
          <p:nvPr/>
        </p:nvSpPr>
        <p:spPr>
          <a:xfrm>
            <a:off x="4368276" y="31854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69F89AED-FC14-1ACF-B5A7-E7C70ECB13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7695" y="704291"/>
            <a:ext cx="688571" cy="688571"/>
          </a:xfrm>
          <a:prstGeom prst="rect">
            <a:avLst/>
          </a:prstGeom>
          <a:ln>
            <a:noFill/>
          </a:ln>
          <a:effectLst>
            <a:glow rad="12700">
              <a:schemeClr val="bg1">
                <a:alpha val="60000"/>
              </a:schemeClr>
            </a:glow>
          </a:effectLst>
        </p:spPr>
      </p:pic>
      <p:grpSp>
        <p:nvGrpSpPr>
          <p:cNvPr id="37" name="Group 11">
            <a:extLst>
              <a:ext uri="{FF2B5EF4-FFF2-40B4-BE49-F238E27FC236}">
                <a16:creationId xmlns:a16="http://schemas.microsoft.com/office/drawing/2014/main" id="{FCBBEA07-5F57-2443-1611-86F71E46196C}"/>
              </a:ext>
            </a:extLst>
          </p:cNvPr>
          <p:cNvGrpSpPr>
            <a:grpSpLocks/>
          </p:cNvGrpSpPr>
          <p:nvPr/>
        </p:nvGrpSpPr>
        <p:grpSpPr bwMode="auto">
          <a:xfrm>
            <a:off x="10940856" y="755406"/>
            <a:ext cx="625171" cy="612210"/>
            <a:chOff x="0" y="0"/>
            <a:chExt cx="666" cy="559"/>
          </a:xfrm>
        </p:grpSpPr>
        <p:sp>
          <p:nvSpPr>
            <p:cNvPr id="38" name="Freeform 12">
              <a:extLst>
                <a:ext uri="{FF2B5EF4-FFF2-40B4-BE49-F238E27FC236}">
                  <a16:creationId xmlns:a16="http://schemas.microsoft.com/office/drawing/2014/main" id="{95E21347-BAF9-E903-5272-7FECDFE9C5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455762"/>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526224"/>
            <a:ext cx="9117628"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Tổ chức chính trị đại diện cho một giai cấp, một tầng lớp xã hội và đấu tranh cho quyền lợi của giai cấp, tầng lớp ấy</a:t>
            </a:r>
            <a:r>
              <a:rPr lang="en-GB" sz="2400" b="1">
                <a:solidFill>
                  <a:srgbClr val="000000"/>
                </a:solidFill>
                <a:effectLst/>
                <a:latin typeface="Times New Roman" panose="02020603050405020304" pitchFamily="18" charset="0"/>
                <a:ea typeface="Calibri" panose="020F0502020204030204" pitchFamily="34" charset="0"/>
              </a:rPr>
              <a:t>.</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49247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904002" y="30651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704279" y="306473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304833" y="30647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965603" y="31275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774932" y="313218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Ả</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368529" y="31271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504556" y="30647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562503" y="31271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63278" y="963237"/>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3992907"/>
            <a:ext cx="10162890" cy="1200329"/>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vững chắc độc lập, chủ quyền, thống nhất, toàn vẹn lãnh thổ của Tổ quốc, bảo vệ </a:t>
            </a:r>
            <a:r>
              <a:rPr lang="en-GB" sz="2400">
                <a:solidFill>
                  <a:srgbClr val="FF0000"/>
                </a:solidFill>
                <a:latin typeface="Arial" panose="020B0604020202020204" pitchFamily="34" charset="0"/>
                <a:cs typeface="Arial" panose="020B0604020202020204" pitchFamily="34" charset="0"/>
              </a:rPr>
              <a:t>Đảng</a:t>
            </a:r>
            <a:r>
              <a:rPr lang="en-GB" sz="2400">
                <a:latin typeface="Arial" panose="020B0604020202020204" pitchFamily="34" charset="0"/>
                <a:cs typeface="Arial" panose="020B0604020202020204" pitchFamily="34" charset="0"/>
              </a:rPr>
              <a:t>, Nhà nước, nhân dân, chế độ xã hội chủ nghĩa, nền văn hoá và lợi ích quốc gia – dân tộc;</a:t>
            </a:r>
            <a:r>
              <a:rPr lang="vi-VN"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43446EB6-D29D-977A-43F0-FA4448B121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2" name="Group 11">
            <a:extLst>
              <a:ext uri="{FF2B5EF4-FFF2-40B4-BE49-F238E27FC236}">
                <a16:creationId xmlns:a16="http://schemas.microsoft.com/office/drawing/2014/main" id="{9EC8EE6B-3910-461D-9172-5A76C9CD1921}"/>
              </a:ext>
            </a:extLst>
          </p:cNvPr>
          <p:cNvGrpSpPr>
            <a:grpSpLocks/>
          </p:cNvGrpSpPr>
          <p:nvPr/>
        </p:nvGrpSpPr>
        <p:grpSpPr bwMode="auto">
          <a:xfrm>
            <a:off x="10929567" y="755406"/>
            <a:ext cx="625171" cy="612210"/>
            <a:chOff x="0" y="0"/>
            <a:chExt cx="666" cy="559"/>
          </a:xfrm>
        </p:grpSpPr>
        <p:sp>
          <p:nvSpPr>
            <p:cNvPr id="13" name="Freeform 12">
              <a:extLst>
                <a:ext uri="{FF2B5EF4-FFF2-40B4-BE49-F238E27FC236}">
                  <a16:creationId xmlns:a16="http://schemas.microsoft.com/office/drawing/2014/main" id="{E53DC2CD-6DE2-F56D-1641-A04CF1C2C4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1386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3" fill="hold" display="0">
                  <p:stCondLst>
                    <p:cond delay="indefinite"/>
                  </p:stCondLst>
                  <p:endCondLst>
                    <p:cond evt="onStopAudio" delay="0">
                      <p:tgtEl>
                        <p:sldTgt/>
                      </p:tgtEl>
                    </p:cond>
                  </p:endCondLst>
                </p:cTn>
                <p:tgtEl>
                  <p:spTgt spid="11"/>
                </p:tgtEl>
              </p:cMediaNode>
            </p:audio>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afterEffect">
                                  <p:stCondLst>
                                    <p:cond delay="0"/>
                                  </p:stCondLst>
                                  <p:childTnLst>
                                    <p:set>
                                      <p:cBhvr>
                                        <p:cTn id="2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507514"/>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568387"/>
            <a:ext cx="9117628"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T</a:t>
            </a:r>
            <a:r>
              <a:rPr lang="en-GB" sz="2400" b="1">
                <a:solidFill>
                  <a:srgbClr val="000000"/>
                </a:solidFill>
                <a:effectLst/>
                <a:latin typeface="Times New Roman" panose="02020603050405020304" pitchFamily="18" charset="0"/>
                <a:ea typeface="Calibri" panose="020F0502020204030204" pitchFamily="34" charset="0"/>
              </a:rPr>
              <a:t>ổng thể nói chung những giá trị vật chất và tinh thần do con người sáng tạo ra trong quá trình lịch sử.</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5442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898381" y="31164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313446" y="311648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095820" y="31164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959982" y="31789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384099" y="318393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159516" y="31789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13723" y="31164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171670" y="31789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6814" y="1035843"/>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700942" y="31164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758889" y="3178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507194" y="31164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565141" y="3178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044659"/>
            <a:ext cx="10162890" cy="830997"/>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Xây dựng sức mạnh tổng hợp của đất nước về chính trị, tư tưởng, kinh tế, xã hội, </a:t>
            </a:r>
            <a:r>
              <a:rPr lang="en-GB" sz="2400">
                <a:solidFill>
                  <a:srgbClr val="FF0000"/>
                </a:solidFill>
                <a:latin typeface="Arial" panose="020B0604020202020204" pitchFamily="34" charset="0"/>
                <a:cs typeface="Arial" panose="020B0604020202020204" pitchFamily="34" charset="0"/>
              </a:rPr>
              <a:t>văn hoá</a:t>
            </a:r>
            <a:r>
              <a:rPr lang="en-GB" sz="2400">
                <a:latin typeface="Arial" panose="020B0604020202020204" pitchFamily="34" charset="0"/>
                <a:cs typeface="Arial" panose="020B0604020202020204" pitchFamily="34" charset="0"/>
              </a:rPr>
              <a:t>, quốc phòng, an ninh, đối ngoại.</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01BDC294-D5C3-899B-D9F8-9E9A4B5630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5" name="Group 34">
            <a:extLst>
              <a:ext uri="{FF2B5EF4-FFF2-40B4-BE49-F238E27FC236}">
                <a16:creationId xmlns:a16="http://schemas.microsoft.com/office/drawing/2014/main" id="{9ECA5135-F412-6CE2-D53B-808D07D322D5}"/>
              </a:ext>
            </a:extLst>
          </p:cNvPr>
          <p:cNvGrpSpPr>
            <a:grpSpLocks/>
          </p:cNvGrpSpPr>
          <p:nvPr/>
        </p:nvGrpSpPr>
        <p:grpSpPr bwMode="auto">
          <a:xfrm>
            <a:off x="10929567" y="755406"/>
            <a:ext cx="625171" cy="612210"/>
            <a:chOff x="0" y="0"/>
            <a:chExt cx="666" cy="559"/>
          </a:xfrm>
        </p:grpSpPr>
        <p:sp>
          <p:nvSpPr>
            <p:cNvPr id="36" name="Freeform 35">
              <a:extLst>
                <a:ext uri="{FF2B5EF4-FFF2-40B4-BE49-F238E27FC236}">
                  <a16:creationId xmlns:a16="http://schemas.microsoft.com/office/drawing/2014/main" id="{F5854A90-5E3A-9181-8CD3-6AD54C8CBC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3741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1"/>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24612"/>
            <a:ext cx="9129486" cy="9297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680534"/>
            <a:ext cx="9117628" cy="830997"/>
          </a:xfrm>
          <a:prstGeom prst="rect">
            <a:avLst/>
          </a:prstGeom>
          <a:noFill/>
        </p:spPr>
        <p:txBody>
          <a:bodyPr wrap="square" rtlCol="0">
            <a:spAutoFit/>
          </a:bodyPr>
          <a:lstStyle/>
          <a:p>
            <a:pPr algn="ctr"/>
            <a:r>
              <a:rPr lang="en-US" sz="2400" b="1">
                <a:solidFill>
                  <a:srgbClr val="000000"/>
                </a:solidFill>
                <a:latin typeface="+mj-lt"/>
                <a:ea typeface="Calibri" panose="020F0502020204030204" pitchFamily="34" charset="0"/>
                <a:cs typeface="Times New Roman" panose="02020603050405020304" pitchFamily="18" charset="0"/>
              </a:rPr>
              <a:t>C</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 khả năng chịu những tác động bất lợi từ bên ngoài mà vẫn giữ nguyên trạng thái, không suy yếu, không biến đổi, không mất đi.</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3912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65527"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62412" y="321137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62966"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27128"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33065" y="327883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V</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26662"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62689"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20636"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Ữ</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6814" y="113073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39551"/>
            <a:ext cx="10162890" cy="830997"/>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G</a:t>
            </a:r>
            <a:r>
              <a:rPr lang="en-GB" sz="2400">
                <a:latin typeface="Arial" panose="020B0604020202020204" pitchFamily="34" charset="0"/>
                <a:cs typeface="Arial" panose="020B0604020202020204" pitchFamily="34" charset="0"/>
              </a:rPr>
              <a:t>iữ </a:t>
            </a:r>
            <a:r>
              <a:rPr lang="en-GB" sz="2400">
                <a:solidFill>
                  <a:srgbClr val="FF0000"/>
                </a:solidFill>
                <a:latin typeface="Arial" panose="020B0604020202020204" pitchFamily="34" charset="0"/>
                <a:cs typeface="Arial" panose="020B0604020202020204" pitchFamily="34" charset="0"/>
              </a:rPr>
              <a:t>vững</a:t>
            </a:r>
            <a:r>
              <a:rPr lang="en-GB" sz="2400">
                <a:latin typeface="Arial" panose="020B0604020202020204" pitchFamily="34" charset="0"/>
                <a:cs typeface="Arial" panose="020B0604020202020204" pitchFamily="34" charset="0"/>
              </a:rPr>
              <a:t> môi trường hoà bình, ổn định chính trị, an ninh quốc gia, an ninh con người.</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A0D9B4E0-893B-1591-1692-886033914B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2" name="Group 11">
            <a:extLst>
              <a:ext uri="{FF2B5EF4-FFF2-40B4-BE49-F238E27FC236}">
                <a16:creationId xmlns:a16="http://schemas.microsoft.com/office/drawing/2014/main" id="{F8672752-1521-C55C-D629-BFA44BC9E409}"/>
              </a:ext>
            </a:extLst>
          </p:cNvPr>
          <p:cNvGrpSpPr>
            <a:grpSpLocks/>
          </p:cNvGrpSpPr>
          <p:nvPr/>
        </p:nvGrpSpPr>
        <p:grpSpPr bwMode="auto">
          <a:xfrm>
            <a:off x="10929567" y="755406"/>
            <a:ext cx="625171" cy="612210"/>
            <a:chOff x="0" y="0"/>
            <a:chExt cx="666" cy="559"/>
          </a:xfrm>
        </p:grpSpPr>
        <p:sp>
          <p:nvSpPr>
            <p:cNvPr id="13" name="Freeform 12">
              <a:extLst>
                <a:ext uri="{FF2B5EF4-FFF2-40B4-BE49-F238E27FC236}">
                  <a16:creationId xmlns:a16="http://schemas.microsoft.com/office/drawing/2014/main" id="{48E5729D-0953-799D-CD2F-0866232681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0561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3" fill="hold" display="0">
                  <p:stCondLst>
                    <p:cond delay="indefinite"/>
                  </p:stCondLst>
                  <p:endCondLst>
                    <p:cond evt="onStopAudio" delay="0">
                      <p:tgtEl>
                        <p:sldTgt/>
                      </p:tgtEl>
                    </p:cond>
                  </p:endCondLst>
                </p:cTn>
                <p:tgtEl>
                  <p:spTgt spid="11"/>
                </p:tgtEl>
              </p:cMediaNode>
            </p:audio>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afterEffect">
                                  <p:stCondLst>
                                    <p:cond delay="0"/>
                                  </p:stCondLst>
                                  <p:childTnLst>
                                    <p:set>
                                      <p:cBhvr>
                                        <p:cTn id="2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86462"/>
            <a:ext cx="9129486" cy="8851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756158"/>
            <a:ext cx="9117628" cy="830997"/>
          </a:xfrm>
          <a:prstGeom prst="rect">
            <a:avLst/>
          </a:prstGeom>
          <a:noFill/>
        </p:spPr>
        <p:txBody>
          <a:bodyPr wrap="square" rtlCol="0">
            <a:spAutoFit/>
          </a:bodyPr>
          <a:lstStyle/>
          <a:p>
            <a:pPr algn="ctr"/>
            <a:r>
              <a:rPr lang="vi-VN" sz="2400" b="1">
                <a:latin typeface="+mj-lt"/>
              </a:rPr>
              <a:t>H</a:t>
            </a:r>
            <a:r>
              <a:rPr lang="en-GB" sz="2400" b="1">
                <a:latin typeface="Times New Roman" panose="02020603050405020304" pitchFamily="18" charset="0"/>
                <a:cs typeface="Times New Roman" panose="02020603050405020304" pitchFamily="18" charset="0"/>
              </a:rPr>
              <a:t>oàn toàn, không có một sự hạn chế hay một trường hợp ngoại lệ nào cả.</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563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104525"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701410" y="322862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301964"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166126"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772063" y="329608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365660"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501687"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559634"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6814" y="1240433"/>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907086"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965033"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56801"/>
            <a:ext cx="10162890" cy="830997"/>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Giữ vững sự lãnh đạo trực tiếp, </a:t>
            </a:r>
            <a:r>
              <a:rPr lang="en-GB" sz="2400">
                <a:solidFill>
                  <a:srgbClr val="FF0000"/>
                </a:solidFill>
                <a:latin typeface="Arial" panose="020B0604020202020204" pitchFamily="34" charset="0"/>
                <a:cs typeface="Arial" panose="020B0604020202020204" pitchFamily="34" charset="0"/>
              </a:rPr>
              <a:t>tuyệt đối </a:t>
            </a:r>
            <a:r>
              <a:rPr lang="en-GB" sz="2400">
                <a:latin typeface="Arial" panose="020B0604020202020204" pitchFamily="34" charset="0"/>
                <a:cs typeface="Arial" panose="020B0604020202020204" pitchFamily="34" charset="0"/>
              </a:rPr>
              <a:t>về mọi mặt của Đảng đối với sự nghiệp bảo vệ Tổ quốc.</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F10B1B7-CFA6-59A9-ACC8-FDDB31FF3F2A}"/>
              </a:ext>
            </a:extLst>
          </p:cNvPr>
          <p:cNvSpPr/>
          <p:nvPr/>
        </p:nvSpPr>
        <p:spPr>
          <a:xfrm>
            <a:off x="2286345"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1D1E5658-C69E-96E2-5CF9-9E36E2C5FE70}"/>
              </a:ext>
            </a:extLst>
          </p:cNvPr>
          <p:cNvSpPr/>
          <p:nvPr/>
        </p:nvSpPr>
        <p:spPr>
          <a:xfrm>
            <a:off x="2347946"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6A72C2A5-A324-41C9-1588-9E6FB0BFD85A}"/>
              </a:ext>
            </a:extLst>
          </p:cNvPr>
          <p:cNvSpPr/>
          <p:nvPr/>
        </p:nvSpPr>
        <p:spPr>
          <a:xfrm>
            <a:off x="3088906"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887324D4-C63D-5198-AD16-57CF9EAC7E42}"/>
              </a:ext>
            </a:extLst>
          </p:cNvPr>
          <p:cNvSpPr/>
          <p:nvPr/>
        </p:nvSpPr>
        <p:spPr>
          <a:xfrm>
            <a:off x="3146853"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5BF68769-6D36-BF84-2DD7-9CDCE267BC01}"/>
              </a:ext>
            </a:extLst>
          </p:cNvPr>
          <p:cNvSpPr/>
          <p:nvPr/>
        </p:nvSpPr>
        <p:spPr>
          <a:xfrm>
            <a:off x="3895158"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27E4BB08-36A8-58CB-5B82-6F5C3B16AB2B}"/>
              </a:ext>
            </a:extLst>
          </p:cNvPr>
          <p:cNvSpPr/>
          <p:nvPr/>
        </p:nvSpPr>
        <p:spPr>
          <a:xfrm>
            <a:off x="3953105"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pic>
        <p:nvPicPr>
          <p:cNvPr id="12" name="Picture 11" descr="A colorful kite with a black background&#10;&#10;Description automatically generated">
            <a:extLst>
              <a:ext uri="{FF2B5EF4-FFF2-40B4-BE49-F238E27FC236}">
                <a16:creationId xmlns:a16="http://schemas.microsoft.com/office/drawing/2014/main" id="{C66E5729-187E-2428-698D-C8727D48D3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3" name="Group 12">
            <a:extLst>
              <a:ext uri="{FF2B5EF4-FFF2-40B4-BE49-F238E27FC236}">
                <a16:creationId xmlns:a16="http://schemas.microsoft.com/office/drawing/2014/main" id="{D62C57B0-DFCA-8838-30CA-E3448AF41683}"/>
              </a:ext>
            </a:extLst>
          </p:cNvPr>
          <p:cNvGrpSpPr>
            <a:grpSpLocks/>
          </p:cNvGrpSpPr>
          <p:nvPr/>
        </p:nvGrpSpPr>
        <p:grpSpPr bwMode="auto">
          <a:xfrm>
            <a:off x="10929567" y="755406"/>
            <a:ext cx="625171" cy="612210"/>
            <a:chOff x="0" y="0"/>
            <a:chExt cx="666" cy="559"/>
          </a:xfrm>
        </p:grpSpPr>
        <p:sp>
          <p:nvSpPr>
            <p:cNvPr id="40" name="Freeform 39">
              <a:extLst>
                <a:ext uri="{FF2B5EF4-FFF2-40B4-BE49-F238E27FC236}">
                  <a16:creationId xmlns:a16="http://schemas.microsoft.com/office/drawing/2014/main" id="{9E386727-079C-0A9C-2E8F-0A45EE3C644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9387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65738"/>
            <a:ext cx="9129486"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749548"/>
            <a:ext cx="9117628" cy="461665"/>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 điều hành, quản lí mọi công việc của mình, không bị ai chi phối.</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4407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25581"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22466" y="301297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23020"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987182"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593119" y="308042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186716"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22743"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80690"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6814" y="1199747"/>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728142"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786089" y="3074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3941147"/>
            <a:ext cx="10162890" cy="1200329"/>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Quán triệt đường lối độc lập, </a:t>
            </a:r>
            <a:r>
              <a:rPr lang="en-GB" sz="2400">
                <a:solidFill>
                  <a:srgbClr val="FF0000"/>
                </a:solidFill>
                <a:latin typeface="Arial" panose="020B0604020202020204" pitchFamily="34" charset="0"/>
                <a:cs typeface="Arial" panose="020B0604020202020204" pitchFamily="34" charset="0"/>
              </a:rPr>
              <a:t>tự chủ</a:t>
            </a:r>
            <a:r>
              <a:rPr lang="en-GB" sz="2400">
                <a:latin typeface="Arial" panose="020B0604020202020204" pitchFamily="34" charset="0"/>
                <a:cs typeface="Arial" panose="020B0604020202020204" pitchFamily="34" charset="0"/>
              </a:rPr>
              <a:t>, đồng thời chủ động, tích cực hội nhập quốc tế. Kiên trì chính sách đối ngoại rộng mở, đa phương hoá, đa dạng hoá.</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03853683-A408-5F6B-EF19-C62C513F4ED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2" name="Group 11">
            <a:extLst>
              <a:ext uri="{FF2B5EF4-FFF2-40B4-BE49-F238E27FC236}">
                <a16:creationId xmlns:a16="http://schemas.microsoft.com/office/drawing/2014/main" id="{F30B82DB-8CF6-5398-FD29-2636168816CE}"/>
              </a:ext>
            </a:extLst>
          </p:cNvPr>
          <p:cNvGrpSpPr>
            <a:grpSpLocks/>
          </p:cNvGrpSpPr>
          <p:nvPr/>
        </p:nvGrpSpPr>
        <p:grpSpPr bwMode="auto">
          <a:xfrm>
            <a:off x="10929567" y="755406"/>
            <a:ext cx="625171" cy="612210"/>
            <a:chOff x="0" y="0"/>
            <a:chExt cx="666" cy="559"/>
          </a:xfrm>
        </p:grpSpPr>
        <p:sp>
          <p:nvSpPr>
            <p:cNvPr id="13" name="Freeform 12">
              <a:extLst>
                <a:ext uri="{FF2B5EF4-FFF2-40B4-BE49-F238E27FC236}">
                  <a16:creationId xmlns:a16="http://schemas.microsoft.com/office/drawing/2014/main" id="{5A9F0F88-66AA-1D69-8B4D-FA660AAD26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98460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6" fill="hold" display="0">
                  <p:stCondLst>
                    <p:cond delay="indefinite"/>
                  </p:stCondLst>
                  <p:endCondLst>
                    <p:cond evt="onStopAudio" delay="0">
                      <p:tgtEl>
                        <p:sldTgt/>
                      </p:tgtEl>
                    </p:cond>
                  </p:endCondLst>
                </p:cTn>
                <p:tgtEl>
                  <p:spTgt spid="11"/>
                </p:tgtEl>
              </p:cMediaNode>
            </p:audio>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afterEffect">
                                  <p:stCondLst>
                                    <p:cond delay="0"/>
                                  </p:stCondLst>
                                  <p:childTnLst>
                                    <p:set>
                                      <p:cBhvr>
                                        <p:cTn id="31"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7000"/>
                            </p:stCondLst>
                            <p:childTnLst>
                              <p:par>
                                <p:cTn id="51" presetID="1" presetClass="entr" presetSubtype="0" fill="hold" grpId="0" nodeType="afterEffect">
                                  <p:stCondLst>
                                    <p:cond delay="0"/>
                                  </p:stCondLst>
                                  <p:childTnLst>
                                    <p:set>
                                      <p:cBhvr>
                                        <p:cTn id="5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9000"/>
                            </p:stCondLst>
                            <p:childTnLst>
                              <p:par>
                                <p:cTn id="57" presetID="1" presetClass="entr" presetSubtype="0" fill="hold" grpId="0" nodeType="afterEffect">
                                  <p:stCondLst>
                                    <p:cond delay="0"/>
                                  </p:stCondLst>
                                  <p:childTnLst>
                                    <p:set>
                                      <p:cBhvr>
                                        <p:cTn id="5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0000"/>
                            </p:stCondLst>
                            <p:childTnLst>
                              <p:par>
                                <p:cTn id="60" presetID="1" presetClass="entr" presetSubtype="0" fill="hold" grpId="0" nodeType="afterEffect">
                                  <p:stCondLst>
                                    <p:cond delay="0"/>
                                  </p:stCondLst>
                                  <p:childTnLst>
                                    <p:set>
                                      <p:cBhvr>
                                        <p:cTn id="6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1000"/>
                            </p:stCondLst>
                            <p:childTnLst>
                              <p:par>
                                <p:cTn id="63" presetID="1" presetClass="entr" presetSubtype="0" fill="hold" grpId="0" nodeType="afterEffect">
                                  <p:stCondLst>
                                    <p:cond delay="0"/>
                                  </p:stCondLst>
                                  <p:childTnLst>
                                    <p:set>
                                      <p:cBhvr>
                                        <p:cTn id="6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2000"/>
                            </p:stCondLst>
                            <p:childTnLst>
                              <p:par>
                                <p:cTn id="66" presetID="1" presetClass="entr" presetSubtype="0" fill="hold" grpId="0" nodeType="afterEffect">
                                  <p:stCondLst>
                                    <p:cond delay="0"/>
                                  </p:stCondLst>
                                  <p:childTnLst>
                                    <p:set>
                                      <p:cBhvr>
                                        <p:cTn id="6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3000"/>
                            </p:stCondLst>
                            <p:childTnLst>
                              <p:par>
                                <p:cTn id="69" presetID="1" presetClass="entr" presetSubtype="0" fill="hold" grpId="0" nodeType="afterEffect">
                                  <p:stCondLst>
                                    <p:cond delay="0"/>
                                  </p:stCondLst>
                                  <p:childTnLst>
                                    <p:set>
                                      <p:cBhvr>
                                        <p:cTn id="7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4000"/>
                            </p:stCondLst>
                            <p:childTnLst>
                              <p:par>
                                <p:cTn id="72" presetID="1" presetClass="entr" presetSubtype="0" fill="hold" grpId="0" nodeType="afterEffect">
                                  <p:stCondLst>
                                    <p:cond delay="0"/>
                                  </p:stCondLst>
                                  <p:childTnLst>
                                    <p:set>
                                      <p:cBhvr>
                                        <p:cTn id="7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29907"/>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85613" y="1727642"/>
            <a:ext cx="9117628" cy="830997"/>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B</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ao gồm nhiều thành phần có quan hệ chặt chẽ với nhau, làm thành một chỉnh thể.</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666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52000"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48885" y="323887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49439"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13601"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19538" y="330633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Ổ</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13135"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49162"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07109"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6814" y="120136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754561"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812508"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560813"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618760"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67052"/>
            <a:ext cx="10162890" cy="830997"/>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Xây dựng sức mạnh </a:t>
            </a:r>
            <a:r>
              <a:rPr lang="en-GB" sz="2400">
                <a:solidFill>
                  <a:srgbClr val="FF0000"/>
                </a:solidFill>
                <a:latin typeface="Arial" panose="020B0604020202020204" pitchFamily="34" charset="0"/>
                <a:cs typeface="Arial" panose="020B0604020202020204" pitchFamily="34" charset="0"/>
              </a:rPr>
              <a:t>tổng hợp</a:t>
            </a:r>
            <a:r>
              <a:rPr lang="en-GB" sz="2400">
                <a:latin typeface="Arial" panose="020B0604020202020204" pitchFamily="34" charset="0"/>
                <a:cs typeface="Arial" panose="020B0604020202020204" pitchFamily="34" charset="0"/>
              </a:rPr>
              <a:t> của đất nước về chính trị, tư tưởng, kinh tế, xã hội, văn hoá, quốc phòng, an ninh, đối ngoại.</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374B566-75E3-BA49-30C4-BCE0004F4BC1}"/>
              </a:ext>
            </a:extLst>
          </p:cNvPr>
          <p:cNvSpPr/>
          <p:nvPr/>
        </p:nvSpPr>
        <p:spPr>
          <a:xfrm>
            <a:off x="2745563" y="3239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4A434DDD-6661-4B4F-BF73-86926FA49BEC}"/>
              </a:ext>
            </a:extLst>
          </p:cNvPr>
          <p:cNvSpPr/>
          <p:nvPr/>
        </p:nvSpPr>
        <p:spPr>
          <a:xfrm>
            <a:off x="2803510" y="33015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36" name="Picture 35" descr="A colorful kite with a black background&#10;&#10;Description automatically generated">
            <a:extLst>
              <a:ext uri="{FF2B5EF4-FFF2-40B4-BE49-F238E27FC236}">
                <a16:creationId xmlns:a16="http://schemas.microsoft.com/office/drawing/2014/main" id="{719EE34B-12B3-046F-B19B-762D0B0C50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7" name="Group 36">
            <a:extLst>
              <a:ext uri="{FF2B5EF4-FFF2-40B4-BE49-F238E27FC236}">
                <a16:creationId xmlns:a16="http://schemas.microsoft.com/office/drawing/2014/main" id="{A3023F2C-1AD8-2DE7-C2AB-DDB5281AE9E7}"/>
              </a:ext>
            </a:extLst>
          </p:cNvPr>
          <p:cNvGrpSpPr>
            <a:grpSpLocks/>
          </p:cNvGrpSpPr>
          <p:nvPr/>
        </p:nvGrpSpPr>
        <p:grpSpPr bwMode="auto">
          <a:xfrm>
            <a:off x="10929567" y="755406"/>
            <a:ext cx="625171" cy="612210"/>
            <a:chOff x="0" y="0"/>
            <a:chExt cx="666" cy="559"/>
          </a:xfrm>
        </p:grpSpPr>
        <p:sp>
          <p:nvSpPr>
            <p:cNvPr id="38" name="Freeform 37">
              <a:extLst>
                <a:ext uri="{FF2B5EF4-FFF2-40B4-BE49-F238E27FC236}">
                  <a16:creationId xmlns:a16="http://schemas.microsoft.com/office/drawing/2014/main" id="{C38A2068-4F49-2CCD-03CE-7395F0D1480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2589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838262"/>
            <a:ext cx="9129486"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993063"/>
            <a:ext cx="9195296" cy="461665"/>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H</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iểu thấu đáo và thể hiện đầy đủ trong hoạt động, hành động.</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132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321071"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1917956" y="318549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518510"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382672"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1988609" y="325295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582206"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2718233"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2776180"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02112" y="141285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123632"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181579"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929884"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987831"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13671"/>
            <a:ext cx="10162890" cy="830997"/>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Quán triệt </a:t>
            </a:r>
            <a:r>
              <a:rPr lang="en-GB" sz="2400">
                <a:latin typeface="Arial" panose="020B0604020202020204" pitchFamily="34" charset="0"/>
                <a:cs typeface="Arial" panose="020B0604020202020204" pitchFamily="34" charset="0"/>
              </a:rPr>
              <a:t>đường lối độc lập, tự chủ, đồng thời chủ động, tích cực hội nhập quốc tế.</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53BD491-D31F-1A53-76B1-EAC51EB79CD7}"/>
              </a:ext>
            </a:extLst>
          </p:cNvPr>
          <p:cNvSpPr/>
          <p:nvPr/>
        </p:nvSpPr>
        <p:spPr>
          <a:xfrm>
            <a:off x="6736136"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452A4117-7BDC-1224-AE8C-85F1FC341E5F}"/>
              </a:ext>
            </a:extLst>
          </p:cNvPr>
          <p:cNvSpPr/>
          <p:nvPr/>
        </p:nvSpPr>
        <p:spPr>
          <a:xfrm>
            <a:off x="6797737"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29E488A7-7300-21A1-5A97-DF1810E069B7}"/>
              </a:ext>
            </a:extLst>
          </p:cNvPr>
          <p:cNvSpPr/>
          <p:nvPr/>
        </p:nvSpPr>
        <p:spPr>
          <a:xfrm>
            <a:off x="7538697"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6F8A3B14-B463-B5E4-7829-C33EBA6C85FC}"/>
              </a:ext>
            </a:extLst>
          </p:cNvPr>
          <p:cNvSpPr/>
          <p:nvPr/>
        </p:nvSpPr>
        <p:spPr>
          <a:xfrm>
            <a:off x="7596644"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53805ECC-49E9-B8E1-8686-B33E21C43755}"/>
              </a:ext>
            </a:extLst>
          </p:cNvPr>
          <p:cNvSpPr/>
          <p:nvPr/>
        </p:nvSpPr>
        <p:spPr>
          <a:xfrm>
            <a:off x="8344949"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54287B6F-CFBB-7BF9-4AF9-C15C23D4CFDC}"/>
              </a:ext>
            </a:extLst>
          </p:cNvPr>
          <p:cNvSpPr/>
          <p:nvPr/>
        </p:nvSpPr>
        <p:spPr>
          <a:xfrm>
            <a:off x="8402896"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17843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9EE73A3A-31D4-4C59-BFEB-324D12FB1354}"/>
              </a:ext>
            </a:extLst>
          </p:cNvPr>
          <p:cNvPicPr>
            <a:picLocks noChangeAspect="1"/>
          </p:cNvPicPr>
          <p:nvPr/>
        </p:nvPicPr>
        <p:blipFill>
          <a:blip r:embed="rId4"/>
          <a:stretch>
            <a:fillRect/>
          </a:stretch>
        </p:blipFill>
        <p:spPr>
          <a:xfrm>
            <a:off x="2570481" y="709912"/>
            <a:ext cx="5973009" cy="676369"/>
          </a:xfrm>
          <a:prstGeom prst="rect">
            <a:avLst/>
          </a:prstGeom>
        </p:spPr>
      </p:pic>
      <p:pic>
        <p:nvPicPr>
          <p:cNvPr id="12" name="Picture 11">
            <a:hlinkClick r:id="rId5" action="ppaction://hlinksldjump"/>
            <a:extLst>
              <a:ext uri="{FF2B5EF4-FFF2-40B4-BE49-F238E27FC236}">
                <a16:creationId xmlns:a16="http://schemas.microsoft.com/office/drawing/2014/main" id="{A1AB8520-3E56-48AB-8D59-1C57AF1A251A}"/>
              </a:ext>
            </a:extLst>
          </p:cNvPr>
          <p:cNvPicPr>
            <a:picLocks noChangeAspect="1"/>
          </p:cNvPicPr>
          <p:nvPr/>
        </p:nvPicPr>
        <p:blipFill>
          <a:blip r:embed="rId6"/>
          <a:stretch>
            <a:fillRect/>
          </a:stretch>
        </p:blipFill>
        <p:spPr>
          <a:xfrm>
            <a:off x="3254865" y="1567478"/>
            <a:ext cx="2905530" cy="514422"/>
          </a:xfrm>
          <a:prstGeom prst="rect">
            <a:avLst/>
          </a:prstGeom>
        </p:spPr>
      </p:pic>
      <p:pic>
        <p:nvPicPr>
          <p:cNvPr id="20" name="Picture 19">
            <a:hlinkClick r:id="rId7" action="ppaction://hlinksldjump"/>
            <a:extLst>
              <a:ext uri="{FF2B5EF4-FFF2-40B4-BE49-F238E27FC236}">
                <a16:creationId xmlns:a16="http://schemas.microsoft.com/office/drawing/2014/main" id="{3B705803-83B1-4AA0-A4AF-7699B6170B65}"/>
              </a:ext>
            </a:extLst>
          </p:cNvPr>
          <p:cNvPicPr>
            <a:picLocks noChangeAspect="1"/>
          </p:cNvPicPr>
          <p:nvPr/>
        </p:nvPicPr>
        <p:blipFill>
          <a:blip r:embed="rId8"/>
          <a:stretch>
            <a:fillRect/>
          </a:stretch>
        </p:blipFill>
        <p:spPr>
          <a:xfrm>
            <a:off x="3254865" y="2234222"/>
            <a:ext cx="3277057" cy="523948"/>
          </a:xfrm>
          <a:prstGeom prst="rect">
            <a:avLst/>
          </a:prstGeom>
        </p:spPr>
      </p:pic>
      <p:pic>
        <p:nvPicPr>
          <p:cNvPr id="25" name="Picture 24">
            <a:hlinkClick r:id="rId9" action="ppaction://hlinksldjump"/>
            <a:extLst>
              <a:ext uri="{FF2B5EF4-FFF2-40B4-BE49-F238E27FC236}">
                <a16:creationId xmlns:a16="http://schemas.microsoft.com/office/drawing/2014/main" id="{47BB2752-93C2-47AC-84F2-6174F525CBDA}"/>
              </a:ext>
            </a:extLst>
          </p:cNvPr>
          <p:cNvPicPr>
            <a:picLocks noChangeAspect="1"/>
          </p:cNvPicPr>
          <p:nvPr/>
        </p:nvPicPr>
        <p:blipFill>
          <a:blip r:embed="rId10"/>
          <a:stretch>
            <a:fillRect/>
          </a:stretch>
        </p:blipFill>
        <p:spPr>
          <a:xfrm>
            <a:off x="4907192" y="2920216"/>
            <a:ext cx="2715004" cy="409632"/>
          </a:xfrm>
          <a:prstGeom prst="rect">
            <a:avLst/>
          </a:prstGeom>
        </p:spPr>
      </p:pic>
      <p:pic>
        <p:nvPicPr>
          <p:cNvPr id="27" name="Picture 26">
            <a:hlinkClick r:id="rId11" action="ppaction://hlinksldjump"/>
            <a:extLst>
              <a:ext uri="{FF2B5EF4-FFF2-40B4-BE49-F238E27FC236}">
                <a16:creationId xmlns:a16="http://schemas.microsoft.com/office/drawing/2014/main" id="{856FC3BA-D386-4105-92AB-C228CE41AE64}"/>
              </a:ext>
            </a:extLst>
          </p:cNvPr>
          <p:cNvPicPr>
            <a:picLocks noChangeAspect="1"/>
          </p:cNvPicPr>
          <p:nvPr/>
        </p:nvPicPr>
        <p:blipFill>
          <a:blip r:embed="rId12"/>
          <a:stretch>
            <a:fillRect/>
          </a:stretch>
        </p:blipFill>
        <p:spPr>
          <a:xfrm>
            <a:off x="4894747" y="3329650"/>
            <a:ext cx="3486637" cy="428685"/>
          </a:xfrm>
          <a:prstGeom prst="rect">
            <a:avLst/>
          </a:prstGeom>
        </p:spPr>
      </p:pic>
      <p:pic>
        <p:nvPicPr>
          <p:cNvPr id="30" name="Picture 29">
            <a:hlinkClick r:id="rId13" action="ppaction://hlinksldjump"/>
            <a:extLst>
              <a:ext uri="{FF2B5EF4-FFF2-40B4-BE49-F238E27FC236}">
                <a16:creationId xmlns:a16="http://schemas.microsoft.com/office/drawing/2014/main" id="{D2AEB46D-076B-4EC1-BA0F-8C72C0EEF8F5}"/>
              </a:ext>
            </a:extLst>
          </p:cNvPr>
          <p:cNvPicPr>
            <a:picLocks noChangeAspect="1"/>
          </p:cNvPicPr>
          <p:nvPr/>
        </p:nvPicPr>
        <p:blipFill>
          <a:blip r:embed="rId14"/>
          <a:stretch>
            <a:fillRect/>
          </a:stretch>
        </p:blipFill>
        <p:spPr>
          <a:xfrm>
            <a:off x="3230198" y="4904275"/>
            <a:ext cx="1648055" cy="514422"/>
          </a:xfrm>
          <a:prstGeom prst="rect">
            <a:avLst/>
          </a:prstGeom>
        </p:spPr>
      </p:pic>
      <p:pic>
        <p:nvPicPr>
          <p:cNvPr id="32" name="Picture 31">
            <a:hlinkClick r:id="rId15" action="ppaction://hlinksldjump"/>
            <a:extLst>
              <a:ext uri="{FF2B5EF4-FFF2-40B4-BE49-F238E27FC236}">
                <a16:creationId xmlns:a16="http://schemas.microsoft.com/office/drawing/2014/main" id="{206B5D07-6580-4CF4-928F-4B37BE74E284}"/>
              </a:ext>
            </a:extLst>
          </p:cNvPr>
          <p:cNvPicPr>
            <a:picLocks noChangeAspect="1"/>
          </p:cNvPicPr>
          <p:nvPr/>
        </p:nvPicPr>
        <p:blipFill>
          <a:blip r:embed="rId16"/>
          <a:stretch>
            <a:fillRect/>
          </a:stretch>
        </p:blipFill>
        <p:spPr>
          <a:xfrm>
            <a:off x="4906412" y="3754435"/>
            <a:ext cx="2762636" cy="419158"/>
          </a:xfrm>
          <a:prstGeom prst="rect">
            <a:avLst/>
          </a:prstGeom>
        </p:spPr>
      </p:pic>
      <p:pic>
        <p:nvPicPr>
          <p:cNvPr id="34" name="Picture 33">
            <a:hlinkClick r:id="rId17" action="ppaction://hlinksldjump"/>
            <a:extLst>
              <a:ext uri="{FF2B5EF4-FFF2-40B4-BE49-F238E27FC236}">
                <a16:creationId xmlns:a16="http://schemas.microsoft.com/office/drawing/2014/main" id="{D1769064-6AF4-4234-A09A-158513801596}"/>
              </a:ext>
            </a:extLst>
          </p:cNvPr>
          <p:cNvPicPr>
            <a:picLocks noChangeAspect="1"/>
          </p:cNvPicPr>
          <p:nvPr/>
        </p:nvPicPr>
        <p:blipFill>
          <a:blip r:embed="rId18"/>
          <a:stretch>
            <a:fillRect/>
          </a:stretch>
        </p:blipFill>
        <p:spPr>
          <a:xfrm>
            <a:off x="4903352" y="4173590"/>
            <a:ext cx="3572374" cy="419158"/>
          </a:xfrm>
          <a:prstGeom prst="rect">
            <a:avLst/>
          </a:prstGeom>
        </p:spPr>
      </p:pic>
      <p:pic>
        <p:nvPicPr>
          <p:cNvPr id="45" name="Picture 44">
            <a:hlinkClick r:id="rId19" action="ppaction://hlinksldjump"/>
            <a:extLst>
              <a:ext uri="{FF2B5EF4-FFF2-40B4-BE49-F238E27FC236}">
                <a16:creationId xmlns:a16="http://schemas.microsoft.com/office/drawing/2014/main" id="{88D9886F-FD01-466D-AAA5-58989DEF4CC1}"/>
              </a:ext>
            </a:extLst>
          </p:cNvPr>
          <p:cNvPicPr>
            <a:picLocks noChangeAspect="1"/>
          </p:cNvPicPr>
          <p:nvPr/>
        </p:nvPicPr>
        <p:blipFill>
          <a:blip r:embed="rId20"/>
          <a:stretch>
            <a:fillRect/>
          </a:stretch>
        </p:blipFill>
        <p:spPr>
          <a:xfrm>
            <a:off x="3229816" y="5740614"/>
            <a:ext cx="2162477" cy="514422"/>
          </a:xfrm>
          <a:prstGeom prst="rect">
            <a:avLst/>
          </a:prstGeom>
        </p:spPr>
      </p:pic>
      <p:sp>
        <p:nvSpPr>
          <p:cNvPr id="46" name="TextBox 45">
            <a:extLst>
              <a:ext uri="{FF2B5EF4-FFF2-40B4-BE49-F238E27FC236}">
                <a16:creationId xmlns:a16="http://schemas.microsoft.com/office/drawing/2014/main" id="{37999757-9765-46F8-9BA7-58B551BEFA57}"/>
              </a:ext>
            </a:extLst>
          </p:cNvPr>
          <p:cNvSpPr txBox="1"/>
          <p:nvPr/>
        </p:nvSpPr>
        <p:spPr>
          <a:xfrm>
            <a:off x="135154" y="1448275"/>
            <a:ext cx="2336025"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id="{7BD799D7-84B6-4030-82AE-06699549EE0B}"/>
              </a:ext>
            </a:extLst>
          </p:cNvPr>
          <p:cNvPicPr>
            <a:picLocks noChangeAspect="1"/>
          </p:cNvPicPr>
          <p:nvPr/>
        </p:nvPicPr>
        <p:blipFill>
          <a:blip r:embed="rId21"/>
          <a:stretch>
            <a:fillRect/>
          </a:stretch>
        </p:blipFill>
        <p:spPr>
          <a:xfrm>
            <a:off x="2252073" y="1519436"/>
            <a:ext cx="219106" cy="219106"/>
          </a:xfrm>
          <a:prstGeom prst="rect">
            <a:avLst/>
          </a:prstGeom>
        </p:spPr>
      </p:pic>
      <p:pic>
        <p:nvPicPr>
          <p:cNvPr id="3" name="Picture 2">
            <a:hlinkClick r:id="rId22" action="ppaction://hlinksldjump"/>
            <a:extLst>
              <a:ext uri="{FF2B5EF4-FFF2-40B4-BE49-F238E27FC236}">
                <a16:creationId xmlns:a16="http://schemas.microsoft.com/office/drawing/2014/main" id="{7EFAF14B-FBE5-40F2-ABF1-A9A23E428D18}"/>
              </a:ext>
            </a:extLst>
          </p:cNvPr>
          <p:cNvPicPr>
            <a:picLocks noChangeAspect="1"/>
          </p:cNvPicPr>
          <p:nvPr/>
        </p:nvPicPr>
        <p:blipFill>
          <a:blip r:embed="rId23"/>
          <a:stretch>
            <a:fillRect/>
          </a:stretch>
        </p:blipFill>
        <p:spPr>
          <a:xfrm>
            <a:off x="3200748" y="3085308"/>
            <a:ext cx="1705213" cy="1314633"/>
          </a:xfrm>
          <a:prstGeom prst="rect">
            <a:avLst/>
          </a:prstGeom>
        </p:spPr>
      </p:pic>
      <p:pic>
        <p:nvPicPr>
          <p:cNvPr id="7" name="Picture 6">
            <a:extLst>
              <a:ext uri="{FF2B5EF4-FFF2-40B4-BE49-F238E27FC236}">
                <a16:creationId xmlns:a16="http://schemas.microsoft.com/office/drawing/2014/main" id="{90D6AE13-58B6-42F0-BF91-D80831D66F0B}"/>
              </a:ext>
            </a:extLst>
          </p:cNvPr>
          <p:cNvPicPr>
            <a:picLocks noChangeAspect="1"/>
          </p:cNvPicPr>
          <p:nvPr/>
        </p:nvPicPr>
        <p:blipFill>
          <a:blip r:embed="rId24"/>
          <a:stretch>
            <a:fillRect/>
          </a:stretch>
        </p:blipFill>
        <p:spPr>
          <a:xfrm>
            <a:off x="2880333" y="1383623"/>
            <a:ext cx="352474" cy="4620270"/>
          </a:xfrm>
          <a:prstGeom prst="rect">
            <a:avLst/>
          </a:prstGeom>
        </p:spPr>
      </p:pic>
      <p:pic>
        <p:nvPicPr>
          <p:cNvPr id="9" name="Picture 8">
            <a:hlinkClick r:id="rId25" action="ppaction://hlinksldjump"/>
            <a:extLst>
              <a:ext uri="{FF2B5EF4-FFF2-40B4-BE49-F238E27FC236}">
                <a16:creationId xmlns:a16="http://schemas.microsoft.com/office/drawing/2014/main" id="{DC45D4E7-DE48-4433-AE80-7DACAE90098A}"/>
              </a:ext>
            </a:extLst>
          </p:cNvPr>
          <p:cNvPicPr>
            <a:picLocks noChangeAspect="1"/>
          </p:cNvPicPr>
          <p:nvPr/>
        </p:nvPicPr>
        <p:blipFill>
          <a:blip r:embed="rId26"/>
          <a:stretch>
            <a:fillRect/>
          </a:stretch>
        </p:blipFill>
        <p:spPr>
          <a:xfrm>
            <a:off x="4866408" y="4751564"/>
            <a:ext cx="2848373" cy="419158"/>
          </a:xfrm>
          <a:prstGeom prst="rect">
            <a:avLst/>
          </a:prstGeom>
        </p:spPr>
      </p:pic>
      <p:pic>
        <p:nvPicPr>
          <p:cNvPr id="11" name="Picture 10">
            <a:hlinkClick r:id="rId27" action="ppaction://hlinksldjump"/>
            <a:extLst>
              <a:ext uri="{FF2B5EF4-FFF2-40B4-BE49-F238E27FC236}">
                <a16:creationId xmlns:a16="http://schemas.microsoft.com/office/drawing/2014/main" id="{7D64F5EF-60FC-4211-B4FA-75338475D92E}"/>
              </a:ext>
            </a:extLst>
          </p:cNvPr>
          <p:cNvPicPr>
            <a:picLocks noChangeAspect="1"/>
          </p:cNvPicPr>
          <p:nvPr/>
        </p:nvPicPr>
        <p:blipFill>
          <a:blip r:embed="rId28"/>
          <a:stretch>
            <a:fillRect/>
          </a:stretch>
        </p:blipFill>
        <p:spPr>
          <a:xfrm>
            <a:off x="4875644" y="5175266"/>
            <a:ext cx="3686689" cy="419158"/>
          </a:xfrm>
          <a:prstGeom prst="rect">
            <a:avLst/>
          </a:prstGeom>
        </p:spPr>
      </p:pic>
    </p:spTree>
    <p:extLst>
      <p:ext uri="{BB962C8B-B14F-4D97-AF65-F5344CB8AC3E}">
        <p14:creationId xmlns:p14="http://schemas.microsoft.com/office/powerpoint/2010/main" val="1692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68007"/>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763387"/>
            <a:ext cx="9195296" cy="830997"/>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Đ</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iểm xuất phát quy định hướng suy nghĩ, cách xem xét, đánh giá về một sự vật, sự việc nào đó.</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7047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685175" y="327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2282060" y="327697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882614" y="327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746776" y="33394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2352713" y="334443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946310" y="33394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082337" y="327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140284" y="33394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6814" y="1265348"/>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487736" y="327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545683" y="33389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293988" y="327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351935" y="33389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205152"/>
            <a:ext cx="10162890" cy="830997"/>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Vận dụng đúng đắn </a:t>
            </a:r>
            <a:r>
              <a:rPr lang="en-GB" sz="2400">
                <a:solidFill>
                  <a:srgbClr val="FF0000"/>
                </a:solidFill>
                <a:latin typeface="Arial" panose="020B0604020202020204" pitchFamily="34" charset="0"/>
                <a:cs typeface="Arial" panose="020B0604020202020204" pitchFamily="34" charset="0"/>
              </a:rPr>
              <a:t>quan điểm </a:t>
            </a:r>
            <a:r>
              <a:rPr lang="en-GB" sz="2400">
                <a:latin typeface="Arial" panose="020B0604020202020204" pitchFamily="34" charset="0"/>
                <a:cs typeface="Arial" panose="020B0604020202020204" pitchFamily="34" charset="0"/>
              </a:rPr>
              <a:t>về đối tác, đối tượng:</a:t>
            </a:r>
            <a:r>
              <a:rPr lang="vi-VN"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09ADB50-4E95-9CB5-B48D-D87AAD403478}"/>
              </a:ext>
            </a:extLst>
          </p:cNvPr>
          <p:cNvSpPr/>
          <p:nvPr/>
        </p:nvSpPr>
        <p:spPr>
          <a:xfrm>
            <a:off x="7097211" y="327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A0C3813D-8E30-C791-8A33-97F2D09C92C3}"/>
              </a:ext>
            </a:extLst>
          </p:cNvPr>
          <p:cNvSpPr/>
          <p:nvPr/>
        </p:nvSpPr>
        <p:spPr>
          <a:xfrm>
            <a:off x="7155158" y="33389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8553F410-9C87-18FB-19B3-26ED8C1FA3C7}"/>
              </a:ext>
            </a:extLst>
          </p:cNvPr>
          <p:cNvSpPr/>
          <p:nvPr/>
        </p:nvSpPr>
        <p:spPr>
          <a:xfrm>
            <a:off x="7903463" y="327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0ED0145B-1B26-E35F-DBC9-D69759A90AA1}"/>
              </a:ext>
            </a:extLst>
          </p:cNvPr>
          <p:cNvSpPr/>
          <p:nvPr/>
        </p:nvSpPr>
        <p:spPr>
          <a:xfrm>
            <a:off x="7961410" y="33389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pic>
        <p:nvPicPr>
          <p:cNvPr id="38" name="Picture 37" descr="A colorful kite with a black background&#10;&#10;Description automatically generated">
            <a:extLst>
              <a:ext uri="{FF2B5EF4-FFF2-40B4-BE49-F238E27FC236}">
                <a16:creationId xmlns:a16="http://schemas.microsoft.com/office/drawing/2014/main" id="{B07BE598-55D0-D528-6532-8BE4F2F576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9" name="Group 38">
            <a:extLst>
              <a:ext uri="{FF2B5EF4-FFF2-40B4-BE49-F238E27FC236}">
                <a16:creationId xmlns:a16="http://schemas.microsoft.com/office/drawing/2014/main" id="{19299989-F734-0602-DA21-288FAB843E5F}"/>
              </a:ext>
            </a:extLst>
          </p:cNvPr>
          <p:cNvGrpSpPr>
            <a:grpSpLocks/>
          </p:cNvGrpSpPr>
          <p:nvPr/>
        </p:nvGrpSpPr>
        <p:grpSpPr bwMode="auto">
          <a:xfrm>
            <a:off x="10929567" y="755406"/>
            <a:ext cx="625171" cy="612210"/>
            <a:chOff x="0" y="0"/>
            <a:chExt cx="666" cy="559"/>
          </a:xfrm>
        </p:grpSpPr>
        <p:sp>
          <p:nvSpPr>
            <p:cNvPr id="40" name="Freeform 39">
              <a:extLst>
                <a:ext uri="{FF2B5EF4-FFF2-40B4-BE49-F238E27FC236}">
                  <a16:creationId xmlns:a16="http://schemas.microsoft.com/office/drawing/2014/main" id="{A95DB346-A593-BD1D-D0A7-872847831B3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57123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58482"/>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960126" y="1751169"/>
            <a:ext cx="9012549" cy="830997"/>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N</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gười, vật, hiện tượng mà con người </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nhằm vào </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suy nghĩ, hành động</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9519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80525" y="3267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177410" y="326745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777964" y="3267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642126" y="33299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48063" y="333490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Ố</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841660" y="33299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77687" y="3267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035634" y="33299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934955" y="1241188"/>
            <a:ext cx="1157790"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83086" y="3267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441033" y="332939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89338" y="3267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47285" y="332939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95627"/>
            <a:ext cx="10162890" cy="1200329"/>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Bất kì thế lực nào có âm mưu và hành động chống phá mục tiêu của nước ta trong sự nghiệp xây dựng và bảo vệ Tổ quốc đều là </a:t>
            </a:r>
            <a:r>
              <a:rPr lang="en-GB" sz="2400">
                <a:solidFill>
                  <a:srgbClr val="FF0000"/>
                </a:solidFill>
                <a:latin typeface="Arial" panose="020B0604020202020204" pitchFamily="34" charset="0"/>
                <a:cs typeface="Arial" panose="020B0604020202020204" pitchFamily="34" charset="0"/>
              </a:rPr>
              <a:t>đối tượng </a:t>
            </a:r>
            <a:r>
              <a:rPr lang="en-GB" sz="2400">
                <a:latin typeface="Arial" panose="020B0604020202020204" pitchFamily="34" charset="0"/>
                <a:cs typeface="Arial" panose="020B0604020202020204" pitchFamily="34" charset="0"/>
              </a:rPr>
              <a:t>của chúng ta.</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87BAEAD-3697-6360-5BC0-49BF63B2854C}"/>
              </a:ext>
            </a:extLst>
          </p:cNvPr>
          <p:cNvSpPr/>
          <p:nvPr/>
        </p:nvSpPr>
        <p:spPr>
          <a:xfrm>
            <a:off x="7995590" y="32678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141979D2-1D53-280B-F8F6-4155861CFC30}"/>
              </a:ext>
            </a:extLst>
          </p:cNvPr>
          <p:cNvSpPr/>
          <p:nvPr/>
        </p:nvSpPr>
        <p:spPr>
          <a:xfrm>
            <a:off x="8053537" y="33297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FA499EB0-69EE-3410-F12C-C0195C099A4A}"/>
              </a:ext>
            </a:extLst>
          </p:cNvPr>
          <p:cNvSpPr/>
          <p:nvPr/>
        </p:nvSpPr>
        <p:spPr>
          <a:xfrm>
            <a:off x="2371158" y="3267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4FF7CA2C-CF78-1B51-74A9-6F236D1AB761}"/>
              </a:ext>
            </a:extLst>
          </p:cNvPr>
          <p:cNvSpPr/>
          <p:nvPr/>
        </p:nvSpPr>
        <p:spPr>
          <a:xfrm>
            <a:off x="2429105" y="332939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pic>
        <p:nvPicPr>
          <p:cNvPr id="38" name="Picture 37" descr="A colorful kite with a black background&#10;&#10;Description automatically generated">
            <a:extLst>
              <a:ext uri="{FF2B5EF4-FFF2-40B4-BE49-F238E27FC236}">
                <a16:creationId xmlns:a16="http://schemas.microsoft.com/office/drawing/2014/main" id="{0E0BDF45-1923-9345-BEB4-571CB729CB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9" name="Group 38">
            <a:extLst>
              <a:ext uri="{FF2B5EF4-FFF2-40B4-BE49-F238E27FC236}">
                <a16:creationId xmlns:a16="http://schemas.microsoft.com/office/drawing/2014/main" id="{7777DF73-3DA2-AD56-15BE-200413931A54}"/>
              </a:ext>
            </a:extLst>
          </p:cNvPr>
          <p:cNvGrpSpPr>
            <a:grpSpLocks/>
          </p:cNvGrpSpPr>
          <p:nvPr/>
        </p:nvGrpSpPr>
        <p:grpSpPr bwMode="auto">
          <a:xfrm>
            <a:off x="10929567" y="755406"/>
            <a:ext cx="625171" cy="612210"/>
            <a:chOff x="0" y="0"/>
            <a:chExt cx="666" cy="559"/>
          </a:xfrm>
        </p:grpSpPr>
        <p:sp>
          <p:nvSpPr>
            <p:cNvPr id="40" name="Freeform 39">
              <a:extLst>
                <a:ext uri="{FF2B5EF4-FFF2-40B4-BE49-F238E27FC236}">
                  <a16:creationId xmlns:a16="http://schemas.microsoft.com/office/drawing/2014/main" id="{1A05C612-73A9-0F46-712C-F7A09638179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11742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710194"/>
            <a:ext cx="9129486" cy="9994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844436"/>
            <a:ext cx="9117628" cy="830997"/>
          </a:xfrm>
          <a:prstGeom prst="rect">
            <a:avLst/>
          </a:prstGeom>
          <a:noFill/>
        </p:spPr>
        <p:txBody>
          <a:bodyPr wrap="square" rtlCol="0">
            <a:spAutoFit/>
          </a:bodyPr>
          <a:lstStyle/>
          <a:p>
            <a:pPr algn="ctr"/>
            <a:r>
              <a:rPr lang="vi-VN" sz="2400" b="1">
                <a:latin typeface="+mj-lt"/>
              </a:rPr>
              <a:t>S</a:t>
            </a:r>
            <a:r>
              <a:rPr lang="en-GB" sz="2400" b="1">
                <a:latin typeface="Times New Roman" panose="02020603050405020304" pitchFamily="18"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7944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66464"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81529" y="33666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363903"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228065" y="3429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52182" y="34341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427599" y="3429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381806"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39753" y="3429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798028" y="1248127"/>
            <a:ext cx="1236272"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11</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69025"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026972" y="342860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75277"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33224" y="342860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294829"/>
            <a:ext cx="10162890" cy="830997"/>
          </a:xfrm>
          <a:prstGeom prst="rect">
            <a:avLst/>
          </a:prstGeom>
          <a:noFill/>
          <a:ln>
            <a:solidFill>
              <a:srgbClr val="00B050"/>
            </a:solidFill>
          </a:ln>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1 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Kiên trì </a:t>
            </a:r>
            <a:r>
              <a:rPr lang="en-GB" sz="2400">
                <a:solidFill>
                  <a:srgbClr val="FF0000"/>
                </a:solidFill>
                <a:latin typeface="Arial" panose="020B0604020202020204" pitchFamily="34" charset="0"/>
                <a:cs typeface="Arial" panose="020B0604020202020204" pitchFamily="34" charset="0"/>
              </a:rPr>
              <a:t>chính sách </a:t>
            </a:r>
            <a:r>
              <a:rPr lang="en-GB" sz="2400">
                <a:latin typeface="Arial" panose="020B0604020202020204" pitchFamily="34" charset="0"/>
                <a:cs typeface="Arial" panose="020B0604020202020204" pitchFamily="34" charset="0"/>
              </a:rPr>
              <a:t>đối ngoại rộng mở, đa phương hoá, đa dạng hoá.</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3DA2DAE-5857-F9AF-63E8-BF3D48FB5CE3}"/>
              </a:ext>
            </a:extLst>
          </p:cNvPr>
          <p:cNvSpPr/>
          <p:nvPr/>
        </p:nvSpPr>
        <p:spPr>
          <a:xfrm>
            <a:off x="2754600"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02D92A7D-ADFF-1900-B38C-5FDB8578B742}"/>
              </a:ext>
            </a:extLst>
          </p:cNvPr>
          <p:cNvSpPr/>
          <p:nvPr/>
        </p:nvSpPr>
        <p:spPr>
          <a:xfrm>
            <a:off x="1952039"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A158592D-721F-B000-869D-EDD86FDA271F}"/>
              </a:ext>
            </a:extLst>
          </p:cNvPr>
          <p:cNvSpPr/>
          <p:nvPr/>
        </p:nvSpPr>
        <p:spPr>
          <a:xfrm>
            <a:off x="2816201" y="3429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a16="http://schemas.microsoft.com/office/drawing/2014/main" id="{2D9098E2-2EED-85DF-566E-CFB15BFA1E23}"/>
              </a:ext>
            </a:extLst>
          </p:cNvPr>
          <p:cNvSpPr/>
          <p:nvPr/>
        </p:nvSpPr>
        <p:spPr>
          <a:xfrm>
            <a:off x="2015735" y="3429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D714BB6C-FC3A-0631-FF4B-6B9902F4CD0F}"/>
              </a:ext>
            </a:extLst>
          </p:cNvPr>
          <p:cNvSpPr/>
          <p:nvPr/>
        </p:nvSpPr>
        <p:spPr>
          <a:xfrm>
            <a:off x="3557161" y="3366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EB93E119-77E9-26E3-55A1-63A6745A50E5}"/>
              </a:ext>
            </a:extLst>
          </p:cNvPr>
          <p:cNvSpPr/>
          <p:nvPr/>
        </p:nvSpPr>
        <p:spPr>
          <a:xfrm>
            <a:off x="3615108" y="342860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345878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7"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4B62ECE-4EDC-0BEF-8319-812DB88D14EB}"/>
              </a:ext>
            </a:extLst>
          </p:cNvPr>
          <p:cNvPicPr>
            <a:picLocks noChangeAspect="1"/>
          </p:cNvPicPr>
          <p:nvPr/>
        </p:nvPicPr>
        <p:blipFill>
          <a:blip r:embed="rId3" cstate="print"/>
          <a:stretch>
            <a:fillRect/>
          </a:stretch>
        </p:blipFill>
        <p:spPr>
          <a:xfrm>
            <a:off x="72424" y="34330"/>
            <a:ext cx="742683" cy="744563"/>
          </a:xfrm>
          <a:prstGeom prst="rect">
            <a:avLst/>
          </a:prstGeom>
        </p:spPr>
      </p:pic>
      <p:grpSp>
        <p:nvGrpSpPr>
          <p:cNvPr id="8" name="Group 11">
            <a:extLst>
              <a:ext uri="{FF2B5EF4-FFF2-40B4-BE49-F238E27FC236}">
                <a16:creationId xmlns:a16="http://schemas.microsoft.com/office/drawing/2014/main" id="{21AA8CB9-9FEC-7B82-26DF-79BFDCA37B02}"/>
              </a:ext>
            </a:extLst>
          </p:cNvPr>
          <p:cNvGrpSpPr>
            <a:grpSpLocks/>
          </p:cNvGrpSpPr>
          <p:nvPr/>
        </p:nvGrpSpPr>
        <p:grpSpPr bwMode="auto">
          <a:xfrm>
            <a:off x="930652" y="111028"/>
            <a:ext cx="625171" cy="612210"/>
            <a:chOff x="0" y="0"/>
            <a:chExt cx="666" cy="559"/>
          </a:xfrm>
        </p:grpSpPr>
        <p:sp>
          <p:nvSpPr>
            <p:cNvPr id="9" name="Freeform 12">
              <a:extLst>
                <a:ext uri="{FF2B5EF4-FFF2-40B4-BE49-F238E27FC236}">
                  <a16:creationId xmlns:a16="http://schemas.microsoft.com/office/drawing/2014/main" id="{646EF0F2-9FFA-4779-601D-17433421426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5" y="1196756"/>
            <a:ext cx="1865325" cy="4687758"/>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dirty="0">
                <a:solidFill>
                  <a:srgbClr val="00B050"/>
                </a:solidFill>
                <a:effectLst/>
                <a:latin typeface="+mj-lt"/>
                <a:cs typeface="Arial" panose="020B0604020202020204" pitchFamily="34" charset="0"/>
              </a:rPr>
              <a:t>Một thông điệp</a:t>
            </a:r>
            <a:r>
              <a:rPr lang="en-GB" sz="2400" dirty="0">
                <a:solidFill>
                  <a:srgbClr val="00B050"/>
                </a:solidFill>
                <a:effectLst/>
                <a:latin typeface="+mj-lt"/>
                <a:cs typeface="Arial" panose="020B0604020202020204" pitchFamily="34" charset="0"/>
              </a:rPr>
              <a:t> </a:t>
            </a:r>
            <a:r>
              <a:rPr lang="en-GB" sz="2400" dirty="0" err="1">
                <a:solidFill>
                  <a:srgbClr val="00B050"/>
                </a:solidFill>
                <a:effectLst/>
                <a:latin typeface="Times New Roman" panose="02020603050405020304" pitchFamily="18" charset="0"/>
                <a:cs typeface="Times New Roman" panose="02020603050405020304" pitchFamily="18" charset="0"/>
              </a:rPr>
              <a:t>của</a:t>
            </a:r>
            <a:r>
              <a:rPr lang="en-GB" sz="2400" dirty="0">
                <a:solidFill>
                  <a:srgbClr val="00B050"/>
                </a:solidFill>
                <a:effectLst/>
                <a:latin typeface="Times New Roman" panose="02020603050405020304" pitchFamily="18" charset="0"/>
                <a:cs typeface="Times New Roman" panose="02020603050405020304" pitchFamily="18" charset="0"/>
              </a:rPr>
              <a:t> </a:t>
            </a:r>
            <a:r>
              <a:rPr lang="vi-VN" sz="2400" dirty="0">
                <a:solidFill>
                  <a:srgbClr val="00B050"/>
                </a:solidFill>
                <a:effectLst/>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latin typeface="Times New Roman" panose="02020603050405020304" pitchFamily="18" charset="0"/>
                <a:cs typeface="Times New Roman" panose="02020603050405020304" pitchFamily="18" charset="0"/>
              </a:rPr>
              <a:t>:</a:t>
            </a:r>
            <a:endParaRPr lang="en-GB" sz="2400" dirty="0">
              <a:solidFill>
                <a:srgbClr val="00B050"/>
              </a:solidFill>
              <a:latin typeface="Times New Roman" panose="02020603050405020304" pitchFamily="18" charset="0"/>
              <a:cs typeface="Times New Roman" panose="02020603050405020304" pitchFamily="18" charset="0"/>
            </a:endParaRPr>
          </a:p>
          <a:p>
            <a:pPr algn="ctr">
              <a:lnSpc>
                <a:spcPts val="2880"/>
              </a:lnSpc>
              <a:spcBef>
                <a:spcPts val="600"/>
              </a:spcBef>
              <a:spcAft>
                <a:spcPts val="600"/>
              </a:spcAft>
            </a:pPr>
            <a:r>
              <a:rPr lang="en-GB"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latin typeface="Times New Roman" panose="02020603050405020304" pitchFamily="18" charset="0"/>
                <a:cs typeface="Times New Roman" panose="02020603050405020304" pitchFamily="18" charset="0"/>
              </a:rPr>
              <a:t>Giữ</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vững</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sự</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lãnh</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đạo</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trực</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tiếp</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tuyệt</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đối</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về</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mọi</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mặt</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của</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Đảng</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đối</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với</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sự</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nghiệp</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bảo</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vệ</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Tổ</a:t>
            </a:r>
            <a:r>
              <a:rPr lang="en-GB" sz="2400" i="1"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latin typeface="Times New Roman" panose="02020603050405020304" pitchFamily="18" charset="0"/>
                <a:cs typeface="Times New Roman" panose="02020603050405020304" pitchFamily="18" charset="0"/>
              </a:rPr>
              <a:t>quốc</a:t>
            </a:r>
            <a:r>
              <a:rPr lang="en-GB" sz="2400" i="1" dirty="0">
                <a:solidFill>
                  <a:srgbClr val="FF0000"/>
                </a:solidFill>
                <a:latin typeface="Times New Roman" panose="02020603050405020304" pitchFamily="18" charset="0"/>
                <a:cs typeface="Times New Roman" panose="02020603050405020304" pitchFamily="18" charset="0"/>
              </a:rPr>
              <a:t>.” </a:t>
            </a:r>
            <a:endParaRPr lang="vi-VN" sz="2400" i="1" dirty="0">
              <a:solidFill>
                <a:srgbClr val="FF0000"/>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2F1380E-45D8-437E-1A4F-D2C51EE98269}"/>
              </a:ext>
            </a:extLst>
          </p:cNvPr>
          <p:cNvPicPr>
            <a:picLocks noChangeAspect="1"/>
          </p:cNvPicPr>
          <p:nvPr/>
        </p:nvPicPr>
        <p:blipFill>
          <a:blip r:embed="rId4"/>
          <a:stretch>
            <a:fillRect/>
          </a:stretch>
        </p:blipFill>
        <p:spPr>
          <a:xfrm>
            <a:off x="2650836" y="1196757"/>
            <a:ext cx="9171291" cy="4687758"/>
          </a:xfrm>
          <a:prstGeom prst="rect">
            <a:avLst/>
          </a:prstGeom>
          <a:solidFill>
            <a:schemeClr val="bg1"/>
          </a:solidFill>
          <a:ln>
            <a:solidFill>
              <a:srgbClr val="00B050"/>
            </a:solidFill>
          </a:ln>
        </p:spPr>
      </p:pic>
    </p:spTree>
    <p:extLst>
      <p:ext uri="{BB962C8B-B14F-4D97-AF65-F5344CB8AC3E}">
        <p14:creationId xmlns:p14="http://schemas.microsoft.com/office/powerpoint/2010/main" val="11644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35F1-7119-3A01-D56A-1F1A26DC7AD9}"/>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52123EC9-85C6-5BA2-6B9E-02697E45A3A8}"/>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A85FC01F-8B1F-5A6D-A58B-830FFADBBDBD}"/>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F4311D44-9688-34D7-C2C4-05811EF70B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17DA0A4C-B208-A298-F89F-3A060D6447E3}"/>
              </a:ext>
            </a:extLst>
          </p:cNvPr>
          <p:cNvSpPr txBox="1"/>
          <p:nvPr/>
        </p:nvSpPr>
        <p:spPr>
          <a:xfrm>
            <a:off x="1726754" y="729516"/>
            <a:ext cx="9246046" cy="2131353"/>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1</a:t>
            </a:r>
            <a:r>
              <a:rPr lang="en-GB"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trang 6 SGK)</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Bạn A</a:t>
            </a:r>
            <a:r>
              <a:rPr lang="vi-VN" sz="2400" dirty="0">
                <a:latin typeface="Times New Roman" panose="02020603050405020304" pitchFamily="18" charset="0"/>
                <a:cs typeface="Times New Roman" panose="02020603050405020304" pitchFamily="18" charset="0"/>
              </a:rPr>
              <a:t> cho rằng mục tiêu quan trọng nhất của Chiến lược bảo vệ Tổ quốc Việt Nam xã hội chủ nghĩa là bảo vệ vững chắc lãnh thổ của Tổ quốc, </a:t>
            </a:r>
            <a:r>
              <a:rPr lang="vi-VN" sz="2400" dirty="0">
                <a:solidFill>
                  <a:srgbClr val="00B050"/>
                </a:solidFill>
                <a:latin typeface="Times New Roman" panose="02020603050405020304" pitchFamily="18" charset="0"/>
                <a:cs typeface="Times New Roman" panose="02020603050405020304" pitchFamily="18" charset="0"/>
              </a:rPr>
              <a:t>bạn B</a:t>
            </a:r>
            <a:r>
              <a:rPr lang="vi-VN" sz="2400" dirty="0">
                <a:latin typeface="Times New Roman" panose="02020603050405020304" pitchFamily="18" charset="0"/>
                <a:cs typeface="Times New Roman" panose="02020603050405020304" pitchFamily="18" charset="0"/>
              </a:rPr>
              <a:t> lại cho rằng mục tiêu quan trọng nhất là bảo vệ Đảng. </a:t>
            </a: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nhận xét ý kiến của hai bạn và nêu ý kiến của mình.</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CE9C402-72F2-3096-B681-9C506A099169}"/>
              </a:ext>
            </a:extLst>
          </p:cNvPr>
          <p:cNvSpPr txBox="1"/>
          <p:nvPr/>
        </p:nvSpPr>
        <p:spPr>
          <a:xfrm>
            <a:off x="1726754" y="3188855"/>
            <a:ext cx="9246046" cy="1200329"/>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Gợi ý:</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Ý kiến của A và B không chính xác</a:t>
            </a:r>
            <a:r>
              <a:rPr lang="en-GB"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rong Chiến lược bảo vệ Tổ quốc, mục tiêu bảo vệ vững chắc lãnh thổ của Tổ quốc, mục tiêu bảo vệ Đảng đều quan trọng như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27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CE39-51F0-566F-D1E8-2CEDC92C8481}"/>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069C0F46-EB5B-8BEC-84DD-124AE134BD51}"/>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B158688E-00A5-1AF1-4C3C-004C017638D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3432EAF8-2C19-91A9-4060-514D1FF354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E2132386-0086-A2D1-518D-A43802C49ECD}"/>
              </a:ext>
            </a:extLst>
          </p:cNvPr>
          <p:cNvSpPr txBox="1"/>
          <p:nvPr/>
        </p:nvSpPr>
        <p:spPr>
          <a:xfrm>
            <a:off x="1840584" y="163877"/>
            <a:ext cx="9000241" cy="769441"/>
          </a:xfrm>
          <a:prstGeom prst="rect">
            <a:avLst/>
          </a:prstGeom>
          <a:noFill/>
        </p:spPr>
        <p:txBody>
          <a:bodyPr wrap="square">
            <a:spAutoFit/>
          </a:bodyPr>
          <a:lstStyle/>
          <a:p>
            <a:r>
              <a:rPr lang="vi-VN" sz="2200" b="1" dirty="0">
                <a:solidFill>
                  <a:srgbClr val="00B050"/>
                </a:solidFill>
                <a:latin typeface="Times New Roman" panose="02020603050405020304" pitchFamily="18" charset="0"/>
                <a:cs typeface="Times New Roman" panose="02020603050405020304" pitchFamily="18" charset="0"/>
              </a:rPr>
              <a:t>II. MỘT SỐ NỘI DUNG CÔNG ƯỚC CỦA LIÊN HỢP QUỐC VỀ LUẬT BIỂN NĂM 1982 VÀ LUẬT BIỂN VIỆT NAM</a:t>
            </a:r>
            <a:endParaRPr lang="en-US" sz="22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00E9470-EC0B-6BBB-F7D5-F5F4FA0888DD}"/>
              </a:ext>
            </a:extLst>
          </p:cNvPr>
          <p:cNvSpPr txBox="1"/>
          <p:nvPr/>
        </p:nvSpPr>
        <p:spPr>
          <a:xfrm>
            <a:off x="1840584" y="878124"/>
            <a:ext cx="7435391"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1. Công ước Liên hợp quốc về Luật Biển năm 1982</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2891E8A-06F6-4B03-9E76-2D78F5FCAFCF}"/>
              </a:ext>
            </a:extLst>
          </p:cNvPr>
          <p:cNvSpPr txBox="1"/>
          <p:nvPr/>
        </p:nvSpPr>
        <p:spPr>
          <a:xfrm>
            <a:off x="1840584" y="1317802"/>
            <a:ext cx="6094428"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Luật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Biển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Việt</a:t>
            </a:r>
            <a:r>
              <a:rPr lang="en-US" sz="2400" b="1" dirty="0">
                <a:solidFill>
                  <a:srgbClr val="00B050"/>
                </a:solidFill>
                <a:latin typeface="Times New Roman" panose="02020603050405020304" pitchFamily="18" charset="0"/>
                <a:cs typeface="Times New Roman" panose="02020603050405020304" pitchFamily="18" charset="0"/>
              </a:rPr>
              <a:t> Nam</a:t>
            </a:r>
          </a:p>
        </p:txBody>
      </p:sp>
      <p:sp>
        <p:nvSpPr>
          <p:cNvPr id="9" name="TextBox 8">
            <a:extLst>
              <a:ext uri="{FF2B5EF4-FFF2-40B4-BE49-F238E27FC236}">
                <a16:creationId xmlns:a16="http://schemas.microsoft.com/office/drawing/2014/main" id="{2CF2DE4C-72D1-3223-ED1D-0FC30B38D54E}"/>
              </a:ext>
            </a:extLst>
          </p:cNvPr>
          <p:cNvSpPr txBox="1"/>
          <p:nvPr/>
        </p:nvSpPr>
        <p:spPr>
          <a:xfrm>
            <a:off x="614331" y="2052965"/>
            <a:ext cx="5139924" cy="4503797"/>
          </a:xfrm>
          <a:prstGeom prst="rect">
            <a:avLst/>
          </a:prstGeom>
          <a:solidFill>
            <a:schemeClr val="accent4">
              <a:lumMod val="40000"/>
              <a:lumOff val="60000"/>
            </a:schemeClr>
          </a:solidFill>
          <a:ln>
            <a:solidFill>
              <a:srgbClr val="00B050"/>
            </a:solidFill>
          </a:ln>
        </p:spPr>
        <p:txBody>
          <a:bodyPr wrap="square">
            <a:spAutoFit/>
          </a:bodyPr>
          <a:lstStyle/>
          <a:p>
            <a:pPr algn="just">
              <a:lnSpc>
                <a:spcPts val="28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Khám phá </a:t>
            </a:r>
            <a:endParaRPr lang="en-US" sz="2400" b="1" dirty="0">
              <a:solidFill>
                <a:srgbClr val="0000FF"/>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solidFill>
                  <a:srgbClr val="0000FF"/>
                </a:solidFill>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Công ước của Liên hợp quốc về Luật Biển năm 1982 quy định về những vấn đề gì? Việc Quốc hội nước ta phê chuẩn Công ước này có ý nghĩa như thế nào? </a:t>
            </a:r>
            <a:endParaRPr lang="en-US" sz="2400" dirty="0">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solidFill>
                  <a:srgbClr val="0000FF"/>
                </a:solidFill>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Bạn Hùng nói: “Công ước của Liên hợp quốc về Luật Biển năm 1982 đã xác định vùng biển của Việt Nam”. Em có đồng ý với bạn Hùng không? Vì sao? </a:t>
            </a:r>
            <a:endParaRPr lang="en-US" sz="2400" dirty="0">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solidFill>
                  <a:srgbClr val="0000FF"/>
                </a:solidFill>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Em hãy nêu một số nội dung của Luật Biển Việt Nam.</a:t>
            </a:r>
            <a:endParaRPr lang="en-US" sz="2400" dirty="0">
              <a:latin typeface="Times New Roman" panose="02020603050405020304" pitchFamily="18" charset="0"/>
              <a:cs typeface="Times New Roman" panose="02020603050405020304" pitchFamily="18" charset="0"/>
            </a:endParaRPr>
          </a:p>
        </p:txBody>
      </p:sp>
      <p:sp>
        <p:nvSpPr>
          <p:cNvPr id="12" name="Hộp Văn bản 2">
            <a:extLst>
              <a:ext uri="{FF2B5EF4-FFF2-40B4-BE49-F238E27FC236}">
                <a16:creationId xmlns:a16="http://schemas.microsoft.com/office/drawing/2014/main" id="{0954D0CE-9F03-4765-DB23-0476B162DDC2}"/>
              </a:ext>
            </a:extLst>
          </p:cNvPr>
          <p:cNvSpPr txBox="1"/>
          <p:nvPr/>
        </p:nvSpPr>
        <p:spPr>
          <a:xfrm>
            <a:off x="6183318" y="2052965"/>
            <a:ext cx="5401558" cy="4529445"/>
          </a:xfrm>
          <a:prstGeom prst="rect">
            <a:avLst/>
          </a:prstGeom>
          <a:noFill/>
          <a:ln>
            <a:solidFill>
              <a:srgbClr val="00B050"/>
            </a:solidFill>
          </a:ln>
        </p:spPr>
        <p:txBody>
          <a:bodyPr wrap="square">
            <a:spAutoFit/>
          </a:bodyPr>
          <a:lstStyle/>
          <a:p>
            <a:pPr marL="0" marR="0" algn="ctr">
              <a:lnSpc>
                <a:spcPts val="2800"/>
              </a:lnSpc>
              <a:spcBef>
                <a:spcPts val="600"/>
              </a:spcBef>
              <a:spcAft>
                <a:spcPts val="6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ts val="2700"/>
              </a:lnSpc>
              <a:spcBef>
                <a:spcPts val="600"/>
              </a:spcBef>
              <a:spcAft>
                <a:spcPts val="6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ts val="2700"/>
              </a:lnSpc>
              <a:spcBef>
                <a:spcPts val="600"/>
              </a:spcBef>
              <a:spcAft>
                <a:spcPts val="600"/>
              </a:spcAft>
            </a:pP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Nhóm 1</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đọc câu hỏi khám phá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3 </a:t>
            </a:r>
            <a:r>
              <a:rPr lang="vi-VN" sz="2400" dirty="0">
                <a:latin typeface="Times New Roman" panose="02020603050405020304" pitchFamily="18" charset="0"/>
                <a:ea typeface="Calibri" panose="020F0502020204030204" pitchFamily="34" charset="0"/>
                <a:cs typeface="Times New Roman" panose="02020603050405020304" pitchFamily="18" charset="0"/>
              </a:rPr>
              <a:t>và thông tin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SGK</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rPr>
              <a:t>l</a:t>
            </a:r>
            <a:r>
              <a:rPr lang="vi-VN" sz="2400" dirty="0">
                <a:effectLst/>
                <a:latin typeface="Times New Roman" panose="02020603050405020304" pitchFamily="18" charset="0"/>
                <a:ea typeface="Calibri" panose="020F0502020204030204" pitchFamily="34" charset="0"/>
              </a:rPr>
              <a:t>ập </a:t>
            </a:r>
            <a:r>
              <a:rPr lang="en-US" sz="2400" dirty="0">
                <a:latin typeface="Times New Roman" panose="02020603050405020304" pitchFamily="18" charset="0"/>
                <a:ea typeface="Calibri" panose="020F0502020204030204" pitchFamily="34" charset="0"/>
              </a:rPr>
              <a:t>LĐTD</a:t>
            </a:r>
            <a:r>
              <a:rPr lang="vi-VN" sz="2400" dirty="0">
                <a:effectLst/>
                <a:latin typeface="Times New Roman" panose="02020603050405020304" pitchFamily="18" charset="0"/>
                <a:ea typeface="Calibri" panose="020F0502020204030204" pitchFamily="34" charset="0"/>
              </a:rPr>
              <a:t> </a:t>
            </a:r>
            <a:r>
              <a:rPr lang="vi-VN" sz="2400" i="1" dirty="0">
                <a:effectLst/>
                <a:latin typeface="Times New Roman" panose="02020603050405020304" pitchFamily="18" charset="0"/>
                <a:ea typeface="Calibri" panose="020F0502020204030204" pitchFamily="34" charset="0"/>
              </a:rPr>
              <a:t>Phạm vi điều chỉnh, ý nghĩa </a:t>
            </a:r>
            <a:r>
              <a:rPr lang="vi-VN" sz="2400" i="1" dirty="0">
                <a:latin typeface="Times New Roman" panose="02020603050405020304" pitchFamily="18" charset="0"/>
                <a:cs typeface="Times New Roman" panose="02020603050405020304" pitchFamily="18" charset="0"/>
              </a:rPr>
              <a:t>Công ước của Liên hợp quốc về Luật Biển năm 1982 </a:t>
            </a:r>
            <a:endParaRPr lang="en-US" sz="2400" i="1" dirty="0">
              <a:latin typeface="Times New Roman" panose="02020603050405020304" pitchFamily="18" charset="0"/>
              <a:cs typeface="Times New Roman" panose="02020603050405020304" pitchFamily="18" charset="0"/>
            </a:endParaRPr>
          </a:p>
          <a:p>
            <a:pPr marR="0" algn="just">
              <a:lnSpc>
                <a:spcPts val="2700"/>
              </a:lnSpc>
              <a:spcBef>
                <a:spcPts val="600"/>
              </a:spcBef>
              <a:spcAft>
                <a:spcPts val="600"/>
              </a:spcAft>
            </a:pPr>
            <a:r>
              <a:rPr lang="en-US" sz="2400" dirty="0">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Nhóm</a:t>
            </a:r>
            <a:r>
              <a:rPr lang="en-US" sz="2400" dirty="0">
                <a:solidFill>
                  <a:srgbClr val="00B050"/>
                </a:solidFill>
                <a:latin typeface="Times New Roman" panose="02020603050405020304" pitchFamily="18" charset="0"/>
                <a:ea typeface="Calibri" panose="020F0502020204030204" pitchFamily="34" charset="0"/>
              </a:rPr>
              <a:t> 2, 3, 4:</a:t>
            </a:r>
            <a:r>
              <a:rPr lang="en-US" sz="2400"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đọc câu hỏi khám phá </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4</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và thông tin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SGK</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rPr>
              <a:t>Lập </a:t>
            </a:r>
            <a:r>
              <a:rPr lang="en-US" sz="2400" dirty="0">
                <a:latin typeface="Times New Roman" panose="02020603050405020304" pitchFamily="18" charset="0"/>
                <a:ea typeface="Calibri" panose="020F0502020204030204" pitchFamily="34" charset="0"/>
              </a:rPr>
              <a:t>LĐTD</a:t>
            </a:r>
            <a:r>
              <a:rPr lang="vi-VN" sz="2400" dirty="0">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Phạm vi điều chỉnh và Một số nội dung Luật Biển Việt Nam</a:t>
            </a:r>
            <a:endParaRPr lang="vi-VN" sz="2400" i="1" dirty="0">
              <a:solidFill>
                <a:srgbClr val="FF0000"/>
              </a:solidFill>
              <a:latin typeface="Times New Roman" panose="02020603050405020304" pitchFamily="18" charset="0"/>
              <a:cs typeface="Times New Roman" panose="02020603050405020304" pitchFamily="18" charset="0"/>
            </a:endParaRPr>
          </a:p>
          <a:p>
            <a:pPr marL="342900" indent="-342900">
              <a:lnSpc>
                <a:spcPts val="27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US" sz="2400" dirty="0">
                <a:solidFill>
                  <a:srgbClr val="00B050"/>
                </a:solidFill>
                <a:latin typeface="Times New Roman" panose="02020603050405020304" pitchFamily="18" charset="0"/>
                <a:cs typeface="Times New Roman" panose="02020603050405020304" pitchFamily="18" charset="0"/>
              </a:rPr>
              <a:t>5</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phút</a:t>
            </a:r>
          </a:p>
        </p:txBody>
      </p:sp>
    </p:spTree>
    <p:extLst>
      <p:ext uri="{BB962C8B-B14F-4D97-AF65-F5344CB8AC3E}">
        <p14:creationId xmlns:p14="http://schemas.microsoft.com/office/powerpoint/2010/main" val="31046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8642-1D99-B4C2-366C-CD583D5020B3}"/>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1E4F88D0-FCE2-24F3-1575-A9846125B1D0}"/>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26306801-F288-E84B-4A0D-D40521C0B167}"/>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986A52C6-3B96-1A42-53FB-E33347E77DA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CDA3A076-A965-9DE9-2528-2C48BF37833E}"/>
              </a:ext>
            </a:extLst>
          </p:cNvPr>
          <p:cNvPicPr>
            <a:picLocks noChangeAspect="1"/>
          </p:cNvPicPr>
          <p:nvPr/>
        </p:nvPicPr>
        <p:blipFill>
          <a:blip r:embed="rId4"/>
          <a:stretch>
            <a:fillRect/>
          </a:stretch>
        </p:blipFill>
        <p:spPr>
          <a:xfrm>
            <a:off x="1624980" y="5904467"/>
            <a:ext cx="8640381" cy="724001"/>
          </a:xfrm>
          <a:prstGeom prst="rect">
            <a:avLst/>
          </a:prstGeom>
        </p:spPr>
      </p:pic>
      <p:pic>
        <p:nvPicPr>
          <p:cNvPr id="7" name="Picture 6">
            <a:extLst>
              <a:ext uri="{FF2B5EF4-FFF2-40B4-BE49-F238E27FC236}">
                <a16:creationId xmlns:a16="http://schemas.microsoft.com/office/drawing/2014/main" id="{78B09DBA-5FD1-3032-7289-F5B13992A9F4}"/>
              </a:ext>
            </a:extLst>
          </p:cNvPr>
          <p:cNvPicPr>
            <a:picLocks noChangeAspect="1"/>
          </p:cNvPicPr>
          <p:nvPr/>
        </p:nvPicPr>
        <p:blipFill>
          <a:blip r:embed="rId5"/>
          <a:stretch>
            <a:fillRect/>
          </a:stretch>
        </p:blipFill>
        <p:spPr>
          <a:xfrm>
            <a:off x="1755165" y="1560461"/>
            <a:ext cx="342948" cy="4344006"/>
          </a:xfrm>
          <a:prstGeom prst="rect">
            <a:avLst/>
          </a:prstGeom>
        </p:spPr>
      </p:pic>
      <p:pic>
        <p:nvPicPr>
          <p:cNvPr id="9" name="Picture 8">
            <a:extLst>
              <a:ext uri="{FF2B5EF4-FFF2-40B4-BE49-F238E27FC236}">
                <a16:creationId xmlns:a16="http://schemas.microsoft.com/office/drawing/2014/main" id="{67405A3A-485C-2AB0-24FF-89D40884351F}"/>
              </a:ext>
            </a:extLst>
          </p:cNvPr>
          <p:cNvPicPr>
            <a:picLocks noChangeAspect="1"/>
          </p:cNvPicPr>
          <p:nvPr/>
        </p:nvPicPr>
        <p:blipFill>
          <a:blip r:embed="rId6"/>
          <a:stretch>
            <a:fillRect/>
          </a:stretch>
        </p:blipFill>
        <p:spPr>
          <a:xfrm>
            <a:off x="2098113" y="388722"/>
            <a:ext cx="1581371" cy="2343477"/>
          </a:xfrm>
          <a:prstGeom prst="rect">
            <a:avLst/>
          </a:prstGeom>
        </p:spPr>
      </p:pic>
      <p:pic>
        <p:nvPicPr>
          <p:cNvPr id="11" name="Picture 10">
            <a:extLst>
              <a:ext uri="{FF2B5EF4-FFF2-40B4-BE49-F238E27FC236}">
                <a16:creationId xmlns:a16="http://schemas.microsoft.com/office/drawing/2014/main" id="{2FE3E027-5687-4628-DDA1-D69D14D13FC0}"/>
              </a:ext>
            </a:extLst>
          </p:cNvPr>
          <p:cNvPicPr>
            <a:picLocks noChangeAspect="1"/>
          </p:cNvPicPr>
          <p:nvPr/>
        </p:nvPicPr>
        <p:blipFill>
          <a:blip r:embed="rId7"/>
          <a:stretch>
            <a:fillRect/>
          </a:stretch>
        </p:blipFill>
        <p:spPr>
          <a:xfrm>
            <a:off x="3824794" y="229532"/>
            <a:ext cx="2581635" cy="390580"/>
          </a:xfrm>
          <a:prstGeom prst="rect">
            <a:avLst/>
          </a:prstGeom>
        </p:spPr>
      </p:pic>
      <p:pic>
        <p:nvPicPr>
          <p:cNvPr id="13" name="Picture 12">
            <a:extLst>
              <a:ext uri="{FF2B5EF4-FFF2-40B4-BE49-F238E27FC236}">
                <a16:creationId xmlns:a16="http://schemas.microsoft.com/office/drawing/2014/main" id="{851C9A65-7302-24C7-93AC-58DD6D789F5F}"/>
              </a:ext>
            </a:extLst>
          </p:cNvPr>
          <p:cNvPicPr>
            <a:picLocks noChangeAspect="1"/>
          </p:cNvPicPr>
          <p:nvPr/>
        </p:nvPicPr>
        <p:blipFill>
          <a:blip r:embed="rId8"/>
          <a:stretch>
            <a:fillRect/>
          </a:stretch>
        </p:blipFill>
        <p:spPr>
          <a:xfrm>
            <a:off x="3824794" y="651737"/>
            <a:ext cx="2095792" cy="381053"/>
          </a:xfrm>
          <a:prstGeom prst="rect">
            <a:avLst/>
          </a:prstGeom>
        </p:spPr>
      </p:pic>
      <p:pic>
        <p:nvPicPr>
          <p:cNvPr id="15" name="Picture 14">
            <a:extLst>
              <a:ext uri="{FF2B5EF4-FFF2-40B4-BE49-F238E27FC236}">
                <a16:creationId xmlns:a16="http://schemas.microsoft.com/office/drawing/2014/main" id="{825E96A9-5686-ADEA-A7B0-828D606C7890}"/>
              </a:ext>
            </a:extLst>
          </p:cNvPr>
          <p:cNvPicPr>
            <a:picLocks noChangeAspect="1"/>
          </p:cNvPicPr>
          <p:nvPr/>
        </p:nvPicPr>
        <p:blipFill>
          <a:blip r:embed="rId9"/>
          <a:stretch>
            <a:fillRect/>
          </a:stretch>
        </p:blipFill>
        <p:spPr>
          <a:xfrm>
            <a:off x="3824794" y="1124387"/>
            <a:ext cx="1924319" cy="428685"/>
          </a:xfrm>
          <a:prstGeom prst="rect">
            <a:avLst/>
          </a:prstGeom>
        </p:spPr>
      </p:pic>
      <p:pic>
        <p:nvPicPr>
          <p:cNvPr id="17" name="Picture 16">
            <a:extLst>
              <a:ext uri="{FF2B5EF4-FFF2-40B4-BE49-F238E27FC236}">
                <a16:creationId xmlns:a16="http://schemas.microsoft.com/office/drawing/2014/main" id="{42C34123-0D5A-A03E-31A3-6D2E3C8D1B54}"/>
              </a:ext>
            </a:extLst>
          </p:cNvPr>
          <p:cNvPicPr>
            <a:picLocks noChangeAspect="1"/>
          </p:cNvPicPr>
          <p:nvPr/>
        </p:nvPicPr>
        <p:blipFill>
          <a:blip r:embed="rId10"/>
          <a:stretch>
            <a:fillRect/>
          </a:stretch>
        </p:blipFill>
        <p:spPr>
          <a:xfrm>
            <a:off x="3824794" y="1560460"/>
            <a:ext cx="3143689" cy="457264"/>
          </a:xfrm>
          <a:prstGeom prst="rect">
            <a:avLst/>
          </a:prstGeom>
        </p:spPr>
      </p:pic>
      <p:pic>
        <p:nvPicPr>
          <p:cNvPr id="19" name="Picture 18">
            <a:extLst>
              <a:ext uri="{FF2B5EF4-FFF2-40B4-BE49-F238E27FC236}">
                <a16:creationId xmlns:a16="http://schemas.microsoft.com/office/drawing/2014/main" id="{C185DDA9-595A-4185-4972-CDB1A6218459}"/>
              </a:ext>
            </a:extLst>
          </p:cNvPr>
          <p:cNvPicPr>
            <a:picLocks noChangeAspect="1"/>
          </p:cNvPicPr>
          <p:nvPr/>
        </p:nvPicPr>
        <p:blipFill>
          <a:blip r:embed="rId11"/>
          <a:stretch>
            <a:fillRect/>
          </a:stretch>
        </p:blipFill>
        <p:spPr>
          <a:xfrm>
            <a:off x="3859358" y="2045683"/>
            <a:ext cx="4772691" cy="447737"/>
          </a:xfrm>
          <a:prstGeom prst="rect">
            <a:avLst/>
          </a:prstGeom>
        </p:spPr>
      </p:pic>
      <p:pic>
        <p:nvPicPr>
          <p:cNvPr id="21" name="Picture 20">
            <a:extLst>
              <a:ext uri="{FF2B5EF4-FFF2-40B4-BE49-F238E27FC236}">
                <a16:creationId xmlns:a16="http://schemas.microsoft.com/office/drawing/2014/main" id="{C233ECCF-B6E1-2C98-3A95-D0D951B86AD8}"/>
              </a:ext>
            </a:extLst>
          </p:cNvPr>
          <p:cNvPicPr>
            <a:picLocks noChangeAspect="1"/>
          </p:cNvPicPr>
          <p:nvPr/>
        </p:nvPicPr>
        <p:blipFill>
          <a:blip r:embed="rId12"/>
          <a:stretch>
            <a:fillRect/>
          </a:stretch>
        </p:blipFill>
        <p:spPr>
          <a:xfrm>
            <a:off x="3859358" y="2499756"/>
            <a:ext cx="3277057" cy="419158"/>
          </a:xfrm>
          <a:prstGeom prst="rect">
            <a:avLst/>
          </a:prstGeom>
        </p:spPr>
      </p:pic>
      <p:pic>
        <p:nvPicPr>
          <p:cNvPr id="23" name="Picture 22">
            <a:extLst>
              <a:ext uri="{FF2B5EF4-FFF2-40B4-BE49-F238E27FC236}">
                <a16:creationId xmlns:a16="http://schemas.microsoft.com/office/drawing/2014/main" id="{96DE59B9-D072-DBBC-C4F4-74866405387A}"/>
              </a:ext>
            </a:extLst>
          </p:cNvPr>
          <p:cNvPicPr>
            <a:picLocks noChangeAspect="1"/>
          </p:cNvPicPr>
          <p:nvPr/>
        </p:nvPicPr>
        <p:blipFill>
          <a:blip r:embed="rId13"/>
          <a:stretch>
            <a:fillRect/>
          </a:stretch>
        </p:blipFill>
        <p:spPr>
          <a:xfrm>
            <a:off x="2098113" y="3659111"/>
            <a:ext cx="1428949" cy="1505160"/>
          </a:xfrm>
          <a:prstGeom prst="rect">
            <a:avLst/>
          </a:prstGeom>
        </p:spPr>
      </p:pic>
      <p:pic>
        <p:nvPicPr>
          <p:cNvPr id="25" name="Picture 24">
            <a:extLst>
              <a:ext uri="{FF2B5EF4-FFF2-40B4-BE49-F238E27FC236}">
                <a16:creationId xmlns:a16="http://schemas.microsoft.com/office/drawing/2014/main" id="{02B10EE3-7313-D647-2B1A-EC7C9693E4F2}"/>
              </a:ext>
            </a:extLst>
          </p:cNvPr>
          <p:cNvPicPr>
            <a:picLocks noChangeAspect="1"/>
          </p:cNvPicPr>
          <p:nvPr/>
        </p:nvPicPr>
        <p:blipFill>
          <a:blip r:embed="rId14"/>
          <a:stretch>
            <a:fillRect/>
          </a:stretch>
        </p:blipFill>
        <p:spPr>
          <a:xfrm>
            <a:off x="3527062" y="3179258"/>
            <a:ext cx="1771897" cy="1171739"/>
          </a:xfrm>
          <a:prstGeom prst="rect">
            <a:avLst/>
          </a:prstGeom>
        </p:spPr>
      </p:pic>
      <p:pic>
        <p:nvPicPr>
          <p:cNvPr id="27" name="Picture 26">
            <a:extLst>
              <a:ext uri="{FF2B5EF4-FFF2-40B4-BE49-F238E27FC236}">
                <a16:creationId xmlns:a16="http://schemas.microsoft.com/office/drawing/2014/main" id="{60F8410F-5651-DB14-73AF-B989B4A71DEC}"/>
              </a:ext>
            </a:extLst>
          </p:cNvPr>
          <p:cNvPicPr>
            <a:picLocks noChangeAspect="1"/>
          </p:cNvPicPr>
          <p:nvPr/>
        </p:nvPicPr>
        <p:blipFill>
          <a:blip r:embed="rId15"/>
          <a:stretch>
            <a:fillRect/>
          </a:stretch>
        </p:blipFill>
        <p:spPr>
          <a:xfrm>
            <a:off x="5441854" y="3078484"/>
            <a:ext cx="1286054" cy="390580"/>
          </a:xfrm>
          <a:prstGeom prst="rect">
            <a:avLst/>
          </a:prstGeom>
        </p:spPr>
      </p:pic>
      <p:pic>
        <p:nvPicPr>
          <p:cNvPr id="29" name="Picture 28">
            <a:extLst>
              <a:ext uri="{FF2B5EF4-FFF2-40B4-BE49-F238E27FC236}">
                <a16:creationId xmlns:a16="http://schemas.microsoft.com/office/drawing/2014/main" id="{D63C02FE-965D-71BF-855C-9304B6AF8FC2}"/>
              </a:ext>
            </a:extLst>
          </p:cNvPr>
          <p:cNvPicPr>
            <a:picLocks noChangeAspect="1"/>
          </p:cNvPicPr>
          <p:nvPr/>
        </p:nvPicPr>
        <p:blipFill>
          <a:blip r:embed="rId16"/>
          <a:stretch>
            <a:fillRect/>
          </a:stretch>
        </p:blipFill>
        <p:spPr>
          <a:xfrm>
            <a:off x="5432327" y="3506305"/>
            <a:ext cx="1295581" cy="409632"/>
          </a:xfrm>
          <a:prstGeom prst="rect">
            <a:avLst/>
          </a:prstGeom>
        </p:spPr>
      </p:pic>
      <p:pic>
        <p:nvPicPr>
          <p:cNvPr id="31" name="Picture 30">
            <a:extLst>
              <a:ext uri="{FF2B5EF4-FFF2-40B4-BE49-F238E27FC236}">
                <a16:creationId xmlns:a16="http://schemas.microsoft.com/office/drawing/2014/main" id="{BBEADE15-92DA-3FA4-756A-22B4FD141924}"/>
              </a:ext>
            </a:extLst>
          </p:cNvPr>
          <p:cNvPicPr>
            <a:picLocks noChangeAspect="1"/>
          </p:cNvPicPr>
          <p:nvPr/>
        </p:nvPicPr>
        <p:blipFill>
          <a:blip r:embed="rId17"/>
          <a:stretch>
            <a:fillRect/>
          </a:stretch>
        </p:blipFill>
        <p:spPr>
          <a:xfrm>
            <a:off x="5432327" y="3979270"/>
            <a:ext cx="4820323" cy="409632"/>
          </a:xfrm>
          <a:prstGeom prst="rect">
            <a:avLst/>
          </a:prstGeom>
        </p:spPr>
      </p:pic>
      <p:pic>
        <p:nvPicPr>
          <p:cNvPr id="33" name="Picture 32">
            <a:extLst>
              <a:ext uri="{FF2B5EF4-FFF2-40B4-BE49-F238E27FC236}">
                <a16:creationId xmlns:a16="http://schemas.microsoft.com/office/drawing/2014/main" id="{824852ED-DA59-4F5A-66D2-D37C1DCD8322}"/>
              </a:ext>
            </a:extLst>
          </p:cNvPr>
          <p:cNvPicPr>
            <a:picLocks noChangeAspect="1"/>
          </p:cNvPicPr>
          <p:nvPr/>
        </p:nvPicPr>
        <p:blipFill>
          <a:blip r:embed="rId18"/>
          <a:stretch>
            <a:fillRect/>
          </a:stretch>
        </p:blipFill>
        <p:spPr>
          <a:xfrm>
            <a:off x="3538478" y="4466651"/>
            <a:ext cx="2981741" cy="1200318"/>
          </a:xfrm>
          <a:prstGeom prst="rect">
            <a:avLst/>
          </a:prstGeom>
        </p:spPr>
      </p:pic>
      <p:pic>
        <p:nvPicPr>
          <p:cNvPr id="35" name="Picture 34">
            <a:extLst>
              <a:ext uri="{FF2B5EF4-FFF2-40B4-BE49-F238E27FC236}">
                <a16:creationId xmlns:a16="http://schemas.microsoft.com/office/drawing/2014/main" id="{44189529-B9B5-1BD8-3D2D-B5A19B4AB444}"/>
              </a:ext>
            </a:extLst>
          </p:cNvPr>
          <p:cNvPicPr>
            <a:picLocks noChangeAspect="1"/>
          </p:cNvPicPr>
          <p:nvPr/>
        </p:nvPicPr>
        <p:blipFill>
          <a:blip r:embed="rId19"/>
          <a:stretch>
            <a:fillRect/>
          </a:stretch>
        </p:blipFill>
        <p:spPr>
          <a:xfrm>
            <a:off x="6673422" y="4420002"/>
            <a:ext cx="3219899" cy="438211"/>
          </a:xfrm>
          <a:prstGeom prst="rect">
            <a:avLst/>
          </a:prstGeom>
        </p:spPr>
      </p:pic>
      <p:pic>
        <p:nvPicPr>
          <p:cNvPr id="37" name="Picture 36">
            <a:extLst>
              <a:ext uri="{FF2B5EF4-FFF2-40B4-BE49-F238E27FC236}">
                <a16:creationId xmlns:a16="http://schemas.microsoft.com/office/drawing/2014/main" id="{E3FADD7A-1546-8288-A9DA-79658C2D9220}"/>
              </a:ext>
            </a:extLst>
          </p:cNvPr>
          <p:cNvPicPr>
            <a:picLocks noChangeAspect="1"/>
          </p:cNvPicPr>
          <p:nvPr/>
        </p:nvPicPr>
        <p:blipFill>
          <a:blip r:embed="rId20"/>
          <a:stretch>
            <a:fillRect/>
          </a:stretch>
        </p:blipFill>
        <p:spPr>
          <a:xfrm>
            <a:off x="6727908" y="4819895"/>
            <a:ext cx="3267531" cy="476316"/>
          </a:xfrm>
          <a:prstGeom prst="rect">
            <a:avLst/>
          </a:prstGeom>
        </p:spPr>
      </p:pic>
      <p:pic>
        <p:nvPicPr>
          <p:cNvPr id="39" name="Picture 38">
            <a:extLst>
              <a:ext uri="{FF2B5EF4-FFF2-40B4-BE49-F238E27FC236}">
                <a16:creationId xmlns:a16="http://schemas.microsoft.com/office/drawing/2014/main" id="{A23E6607-BB74-F6D2-23E2-124EFC854170}"/>
              </a:ext>
            </a:extLst>
          </p:cNvPr>
          <p:cNvPicPr>
            <a:picLocks noChangeAspect="1"/>
          </p:cNvPicPr>
          <p:nvPr/>
        </p:nvPicPr>
        <p:blipFill>
          <a:blip r:embed="rId21"/>
          <a:stretch>
            <a:fillRect/>
          </a:stretch>
        </p:blipFill>
        <p:spPr>
          <a:xfrm>
            <a:off x="6727908" y="5309840"/>
            <a:ext cx="1848108" cy="447737"/>
          </a:xfrm>
          <a:prstGeom prst="rect">
            <a:avLst/>
          </a:prstGeom>
        </p:spPr>
      </p:pic>
    </p:spTree>
    <p:extLst>
      <p:ext uri="{BB962C8B-B14F-4D97-AF65-F5344CB8AC3E}">
        <p14:creationId xmlns:p14="http://schemas.microsoft.com/office/powerpoint/2010/main" val="221751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 calcmode="lin" valueType="num">
                                      <p:cBhvr>
                                        <p:cTn id="50" dur="1000" fill="hold"/>
                                        <p:tgtEl>
                                          <p:spTgt spid="17"/>
                                        </p:tgtEl>
                                        <p:attrNameLst>
                                          <p:attrName>style.rotation</p:attrName>
                                        </p:attrNameLst>
                                      </p:cBhvr>
                                      <p:tavLst>
                                        <p:tav tm="0">
                                          <p:val>
                                            <p:fltVal val="90"/>
                                          </p:val>
                                        </p:tav>
                                        <p:tav tm="100000">
                                          <p:val>
                                            <p:fltVal val="0"/>
                                          </p:val>
                                        </p:tav>
                                      </p:tavLst>
                                    </p:anim>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heel(1)">
                                      <p:cBhvr>
                                        <p:cTn id="71" dur="20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heel(1)">
                                      <p:cBhvr>
                                        <p:cTn id="76" dur="20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0"/>
                                        <p:tgtEl>
                                          <p:spTgt spid="29"/>
                                        </p:tgtEl>
                                      </p:cBhvr>
                                    </p:animEffect>
                                    <p:anim calcmode="lin" valueType="num">
                                      <p:cBhvr>
                                        <p:cTn id="89" dur="1000" fill="hold"/>
                                        <p:tgtEl>
                                          <p:spTgt spid="29"/>
                                        </p:tgtEl>
                                        <p:attrNameLst>
                                          <p:attrName>ppt_x</p:attrName>
                                        </p:attrNameLst>
                                      </p:cBhvr>
                                      <p:tavLst>
                                        <p:tav tm="0">
                                          <p:val>
                                            <p:strVal val="#ppt_x"/>
                                          </p:val>
                                        </p:tav>
                                        <p:tav tm="100000">
                                          <p:val>
                                            <p:strVal val="#ppt_x"/>
                                          </p:val>
                                        </p:tav>
                                      </p:tavLst>
                                    </p:anim>
                                    <p:anim calcmode="lin" valueType="num">
                                      <p:cBhvr>
                                        <p:cTn id="9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anim calcmode="lin" valueType="num">
                                      <p:cBhvr>
                                        <p:cTn id="96" dur="1000" fill="hold"/>
                                        <p:tgtEl>
                                          <p:spTgt spid="31"/>
                                        </p:tgtEl>
                                        <p:attrNameLst>
                                          <p:attrName>ppt_x</p:attrName>
                                        </p:attrNameLst>
                                      </p:cBhvr>
                                      <p:tavLst>
                                        <p:tav tm="0">
                                          <p:val>
                                            <p:strVal val="#ppt_x"/>
                                          </p:val>
                                        </p:tav>
                                        <p:tav tm="100000">
                                          <p:val>
                                            <p:strVal val="#ppt_x"/>
                                          </p:val>
                                        </p:tav>
                                      </p:tavLst>
                                    </p:anim>
                                    <p:anim calcmode="lin" valueType="num">
                                      <p:cBhvr>
                                        <p:cTn id="9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heel(1)">
                                      <p:cBhvr>
                                        <p:cTn id="102" dur="20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45" presetClass="entr" presetSubtype="0" fill="hold"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2000"/>
                                        <p:tgtEl>
                                          <p:spTgt spid="35"/>
                                        </p:tgtEl>
                                      </p:cBhvr>
                                    </p:animEffect>
                                    <p:anim calcmode="lin" valueType="num">
                                      <p:cBhvr>
                                        <p:cTn id="108" dur="2000" fill="hold"/>
                                        <p:tgtEl>
                                          <p:spTgt spid="35"/>
                                        </p:tgtEl>
                                        <p:attrNameLst>
                                          <p:attrName>ppt_w</p:attrName>
                                        </p:attrNameLst>
                                      </p:cBhvr>
                                      <p:tavLst>
                                        <p:tav tm="0" fmla="#ppt_w*sin(2.5*pi*$)">
                                          <p:val>
                                            <p:fltVal val="0"/>
                                          </p:val>
                                        </p:tav>
                                        <p:tav tm="100000">
                                          <p:val>
                                            <p:fltVal val="1"/>
                                          </p:val>
                                        </p:tav>
                                      </p:tavLst>
                                    </p:anim>
                                    <p:anim calcmode="lin" valueType="num">
                                      <p:cBhvr>
                                        <p:cTn id="109"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2000"/>
                                        <p:tgtEl>
                                          <p:spTgt spid="37"/>
                                        </p:tgtEl>
                                      </p:cBhvr>
                                    </p:animEffect>
                                    <p:anim calcmode="lin" valueType="num">
                                      <p:cBhvr>
                                        <p:cTn id="115" dur="2000" fill="hold"/>
                                        <p:tgtEl>
                                          <p:spTgt spid="37"/>
                                        </p:tgtEl>
                                        <p:attrNameLst>
                                          <p:attrName>ppt_w</p:attrName>
                                        </p:attrNameLst>
                                      </p:cBhvr>
                                      <p:tavLst>
                                        <p:tav tm="0" fmla="#ppt_w*sin(2.5*pi*$)">
                                          <p:val>
                                            <p:fltVal val="0"/>
                                          </p:val>
                                        </p:tav>
                                        <p:tav tm="100000">
                                          <p:val>
                                            <p:fltVal val="1"/>
                                          </p:val>
                                        </p:tav>
                                      </p:tavLst>
                                    </p:anim>
                                    <p:anim calcmode="lin" valueType="num">
                                      <p:cBhvr>
                                        <p:cTn id="116"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nodeType="click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2000"/>
                                        <p:tgtEl>
                                          <p:spTgt spid="39"/>
                                        </p:tgtEl>
                                      </p:cBhvr>
                                    </p:animEffect>
                                    <p:anim calcmode="lin" valueType="num">
                                      <p:cBhvr>
                                        <p:cTn id="122" dur="2000" fill="hold"/>
                                        <p:tgtEl>
                                          <p:spTgt spid="39"/>
                                        </p:tgtEl>
                                        <p:attrNameLst>
                                          <p:attrName>ppt_w</p:attrName>
                                        </p:attrNameLst>
                                      </p:cBhvr>
                                      <p:tavLst>
                                        <p:tav tm="0" fmla="#ppt_w*sin(2.5*pi*$)">
                                          <p:val>
                                            <p:fltVal val="0"/>
                                          </p:val>
                                        </p:tav>
                                        <p:tav tm="100000">
                                          <p:val>
                                            <p:fltVal val="1"/>
                                          </p:val>
                                        </p:tav>
                                      </p:tavLst>
                                    </p:anim>
                                    <p:anim calcmode="lin" valueType="num">
                                      <p:cBhvr>
                                        <p:cTn id="123"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1BDF-88EF-54E7-78FB-45EF3C39AA86}"/>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490FF6A6-D51D-4837-3B8D-B46327F7A5E7}"/>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EDA0ADA9-CC51-7A16-4931-69E4A062D50C}"/>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555CB13A-A85C-11F2-BE7D-3F2B957A567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BA8B469E-9E9D-C390-E268-048369A03F39}"/>
              </a:ext>
            </a:extLst>
          </p:cNvPr>
          <p:cNvPicPr>
            <a:picLocks noChangeAspect="1"/>
          </p:cNvPicPr>
          <p:nvPr/>
        </p:nvPicPr>
        <p:blipFill>
          <a:blip r:embed="rId4"/>
          <a:stretch>
            <a:fillRect/>
          </a:stretch>
        </p:blipFill>
        <p:spPr>
          <a:xfrm>
            <a:off x="1459336" y="127789"/>
            <a:ext cx="10381682" cy="714475"/>
          </a:xfrm>
          <a:prstGeom prst="rect">
            <a:avLst/>
          </a:prstGeom>
        </p:spPr>
      </p:pic>
      <p:pic>
        <p:nvPicPr>
          <p:cNvPr id="5" name="Picture 4">
            <a:extLst>
              <a:ext uri="{FF2B5EF4-FFF2-40B4-BE49-F238E27FC236}">
                <a16:creationId xmlns:a16="http://schemas.microsoft.com/office/drawing/2014/main" id="{CDFA5F05-836C-CFDC-768C-1EE3800EB4EE}"/>
              </a:ext>
            </a:extLst>
          </p:cNvPr>
          <p:cNvPicPr>
            <a:picLocks noChangeAspect="1"/>
          </p:cNvPicPr>
          <p:nvPr/>
        </p:nvPicPr>
        <p:blipFill>
          <a:blip r:embed="rId5"/>
          <a:stretch>
            <a:fillRect/>
          </a:stretch>
        </p:blipFill>
        <p:spPr>
          <a:xfrm>
            <a:off x="1743506" y="792460"/>
            <a:ext cx="267990" cy="4333051"/>
          </a:xfrm>
          <a:prstGeom prst="rect">
            <a:avLst/>
          </a:prstGeom>
        </p:spPr>
      </p:pic>
      <p:pic>
        <p:nvPicPr>
          <p:cNvPr id="7" name="Picture 6">
            <a:extLst>
              <a:ext uri="{FF2B5EF4-FFF2-40B4-BE49-F238E27FC236}">
                <a16:creationId xmlns:a16="http://schemas.microsoft.com/office/drawing/2014/main" id="{76D2495F-90EE-8E2A-EFF8-4B8D17416FA9}"/>
              </a:ext>
            </a:extLst>
          </p:cNvPr>
          <p:cNvPicPr>
            <a:picLocks noChangeAspect="1"/>
          </p:cNvPicPr>
          <p:nvPr/>
        </p:nvPicPr>
        <p:blipFill>
          <a:blip r:embed="rId6"/>
          <a:stretch>
            <a:fillRect/>
          </a:stretch>
        </p:blipFill>
        <p:spPr>
          <a:xfrm>
            <a:off x="2011497" y="1377848"/>
            <a:ext cx="1891200" cy="1566289"/>
          </a:xfrm>
          <a:prstGeom prst="rect">
            <a:avLst/>
          </a:prstGeom>
        </p:spPr>
      </p:pic>
      <p:pic>
        <p:nvPicPr>
          <p:cNvPr id="9" name="Picture 8">
            <a:extLst>
              <a:ext uri="{FF2B5EF4-FFF2-40B4-BE49-F238E27FC236}">
                <a16:creationId xmlns:a16="http://schemas.microsoft.com/office/drawing/2014/main" id="{FBC18CD8-A2D9-36CE-9997-9F4CB7EDA4BA}"/>
              </a:ext>
            </a:extLst>
          </p:cNvPr>
          <p:cNvPicPr>
            <a:picLocks noChangeAspect="1"/>
          </p:cNvPicPr>
          <p:nvPr/>
        </p:nvPicPr>
        <p:blipFill>
          <a:blip r:embed="rId7"/>
          <a:stretch>
            <a:fillRect/>
          </a:stretch>
        </p:blipFill>
        <p:spPr>
          <a:xfrm>
            <a:off x="3902697" y="811211"/>
            <a:ext cx="7811590" cy="1090375"/>
          </a:xfrm>
          <a:prstGeom prst="rect">
            <a:avLst/>
          </a:prstGeom>
        </p:spPr>
      </p:pic>
      <p:pic>
        <p:nvPicPr>
          <p:cNvPr id="11" name="Picture 10">
            <a:extLst>
              <a:ext uri="{FF2B5EF4-FFF2-40B4-BE49-F238E27FC236}">
                <a16:creationId xmlns:a16="http://schemas.microsoft.com/office/drawing/2014/main" id="{C0DC655A-4262-2E0F-D009-13304ACD7980}"/>
              </a:ext>
            </a:extLst>
          </p:cNvPr>
          <p:cNvPicPr>
            <a:picLocks noChangeAspect="1"/>
          </p:cNvPicPr>
          <p:nvPr/>
        </p:nvPicPr>
        <p:blipFill>
          <a:blip r:embed="rId8"/>
          <a:stretch>
            <a:fillRect/>
          </a:stretch>
        </p:blipFill>
        <p:spPr>
          <a:xfrm>
            <a:off x="3902697" y="1950209"/>
            <a:ext cx="5020376" cy="362002"/>
          </a:xfrm>
          <a:prstGeom prst="rect">
            <a:avLst/>
          </a:prstGeom>
        </p:spPr>
      </p:pic>
      <p:pic>
        <p:nvPicPr>
          <p:cNvPr id="13" name="Picture 12">
            <a:extLst>
              <a:ext uri="{FF2B5EF4-FFF2-40B4-BE49-F238E27FC236}">
                <a16:creationId xmlns:a16="http://schemas.microsoft.com/office/drawing/2014/main" id="{C87195BC-B697-B9B1-F200-476FC02BFF05}"/>
              </a:ext>
            </a:extLst>
          </p:cNvPr>
          <p:cNvPicPr>
            <a:picLocks noChangeAspect="1"/>
          </p:cNvPicPr>
          <p:nvPr/>
        </p:nvPicPr>
        <p:blipFill>
          <a:blip r:embed="rId9"/>
          <a:stretch>
            <a:fillRect/>
          </a:stretch>
        </p:blipFill>
        <p:spPr>
          <a:xfrm>
            <a:off x="3915295" y="2379755"/>
            <a:ext cx="3057952" cy="354732"/>
          </a:xfrm>
          <a:prstGeom prst="rect">
            <a:avLst/>
          </a:prstGeom>
        </p:spPr>
      </p:pic>
      <p:pic>
        <p:nvPicPr>
          <p:cNvPr id="15" name="Picture 14">
            <a:extLst>
              <a:ext uri="{FF2B5EF4-FFF2-40B4-BE49-F238E27FC236}">
                <a16:creationId xmlns:a16="http://schemas.microsoft.com/office/drawing/2014/main" id="{CED682F2-5905-6046-BE80-C2D0785C6B2A}"/>
              </a:ext>
            </a:extLst>
          </p:cNvPr>
          <p:cNvPicPr>
            <a:picLocks noChangeAspect="1"/>
          </p:cNvPicPr>
          <p:nvPr/>
        </p:nvPicPr>
        <p:blipFill>
          <a:blip r:embed="rId10"/>
          <a:stretch>
            <a:fillRect/>
          </a:stretch>
        </p:blipFill>
        <p:spPr>
          <a:xfrm>
            <a:off x="3915295" y="2778407"/>
            <a:ext cx="3696216" cy="355369"/>
          </a:xfrm>
          <a:prstGeom prst="rect">
            <a:avLst/>
          </a:prstGeom>
        </p:spPr>
      </p:pic>
      <p:pic>
        <p:nvPicPr>
          <p:cNvPr id="21" name="Picture 20">
            <a:extLst>
              <a:ext uri="{FF2B5EF4-FFF2-40B4-BE49-F238E27FC236}">
                <a16:creationId xmlns:a16="http://schemas.microsoft.com/office/drawing/2014/main" id="{2E8A14B1-5DAB-E35F-6D40-227845DDB71B}"/>
              </a:ext>
            </a:extLst>
          </p:cNvPr>
          <p:cNvPicPr>
            <a:picLocks noChangeAspect="1"/>
          </p:cNvPicPr>
          <p:nvPr/>
        </p:nvPicPr>
        <p:blipFill>
          <a:blip r:embed="rId11"/>
          <a:stretch>
            <a:fillRect/>
          </a:stretch>
        </p:blipFill>
        <p:spPr>
          <a:xfrm>
            <a:off x="4493500" y="3257024"/>
            <a:ext cx="2695951" cy="342948"/>
          </a:xfrm>
          <a:prstGeom prst="rect">
            <a:avLst/>
          </a:prstGeom>
        </p:spPr>
      </p:pic>
      <p:pic>
        <p:nvPicPr>
          <p:cNvPr id="23" name="Picture 22">
            <a:extLst>
              <a:ext uri="{FF2B5EF4-FFF2-40B4-BE49-F238E27FC236}">
                <a16:creationId xmlns:a16="http://schemas.microsoft.com/office/drawing/2014/main" id="{82B909D5-AE2F-B5AD-A0F6-D7CB0843177B}"/>
              </a:ext>
            </a:extLst>
          </p:cNvPr>
          <p:cNvPicPr>
            <a:picLocks noChangeAspect="1"/>
          </p:cNvPicPr>
          <p:nvPr/>
        </p:nvPicPr>
        <p:blipFill>
          <a:blip r:embed="rId12"/>
          <a:stretch>
            <a:fillRect/>
          </a:stretch>
        </p:blipFill>
        <p:spPr>
          <a:xfrm>
            <a:off x="1998193" y="3447473"/>
            <a:ext cx="2206925" cy="3037788"/>
          </a:xfrm>
          <a:prstGeom prst="rect">
            <a:avLst/>
          </a:prstGeom>
        </p:spPr>
      </p:pic>
      <p:pic>
        <p:nvPicPr>
          <p:cNvPr id="25" name="Picture 24">
            <a:extLst>
              <a:ext uri="{FF2B5EF4-FFF2-40B4-BE49-F238E27FC236}">
                <a16:creationId xmlns:a16="http://schemas.microsoft.com/office/drawing/2014/main" id="{01981B49-B56D-5309-6280-4BED3B7A3859}"/>
              </a:ext>
            </a:extLst>
          </p:cNvPr>
          <p:cNvPicPr>
            <a:picLocks noChangeAspect="1"/>
          </p:cNvPicPr>
          <p:nvPr/>
        </p:nvPicPr>
        <p:blipFill>
          <a:blip r:embed="rId13"/>
          <a:stretch>
            <a:fillRect/>
          </a:stretch>
        </p:blipFill>
        <p:spPr>
          <a:xfrm>
            <a:off x="4470225" y="3599972"/>
            <a:ext cx="2514951" cy="371527"/>
          </a:xfrm>
          <a:prstGeom prst="rect">
            <a:avLst/>
          </a:prstGeom>
        </p:spPr>
      </p:pic>
      <p:pic>
        <p:nvPicPr>
          <p:cNvPr id="27" name="Picture 26">
            <a:extLst>
              <a:ext uri="{FF2B5EF4-FFF2-40B4-BE49-F238E27FC236}">
                <a16:creationId xmlns:a16="http://schemas.microsoft.com/office/drawing/2014/main" id="{264F7F6A-33A6-70CE-A5EF-0ED06FB800E9}"/>
              </a:ext>
            </a:extLst>
          </p:cNvPr>
          <p:cNvPicPr>
            <a:picLocks noChangeAspect="1"/>
          </p:cNvPicPr>
          <p:nvPr/>
        </p:nvPicPr>
        <p:blipFill>
          <a:blip r:embed="rId14"/>
          <a:stretch>
            <a:fillRect/>
          </a:stretch>
        </p:blipFill>
        <p:spPr>
          <a:xfrm>
            <a:off x="4470225" y="3971513"/>
            <a:ext cx="7106642" cy="352474"/>
          </a:xfrm>
          <a:prstGeom prst="rect">
            <a:avLst/>
          </a:prstGeom>
        </p:spPr>
      </p:pic>
      <p:pic>
        <p:nvPicPr>
          <p:cNvPr id="29" name="Picture 28">
            <a:extLst>
              <a:ext uri="{FF2B5EF4-FFF2-40B4-BE49-F238E27FC236}">
                <a16:creationId xmlns:a16="http://schemas.microsoft.com/office/drawing/2014/main" id="{B50613F6-5AE8-62F2-8132-ED307487D7B1}"/>
              </a:ext>
            </a:extLst>
          </p:cNvPr>
          <p:cNvPicPr>
            <a:picLocks noChangeAspect="1"/>
          </p:cNvPicPr>
          <p:nvPr/>
        </p:nvPicPr>
        <p:blipFill>
          <a:blip r:embed="rId15"/>
          <a:stretch>
            <a:fillRect/>
          </a:stretch>
        </p:blipFill>
        <p:spPr>
          <a:xfrm>
            <a:off x="4473109" y="4318819"/>
            <a:ext cx="1324160" cy="390580"/>
          </a:xfrm>
          <a:prstGeom prst="rect">
            <a:avLst/>
          </a:prstGeom>
        </p:spPr>
      </p:pic>
      <p:pic>
        <p:nvPicPr>
          <p:cNvPr id="31" name="Picture 30">
            <a:extLst>
              <a:ext uri="{FF2B5EF4-FFF2-40B4-BE49-F238E27FC236}">
                <a16:creationId xmlns:a16="http://schemas.microsoft.com/office/drawing/2014/main" id="{D18457DA-BCCC-B036-525E-A4931AC3D0C6}"/>
              </a:ext>
            </a:extLst>
          </p:cNvPr>
          <p:cNvPicPr>
            <a:picLocks noChangeAspect="1"/>
          </p:cNvPicPr>
          <p:nvPr/>
        </p:nvPicPr>
        <p:blipFill>
          <a:blip r:embed="rId16"/>
          <a:stretch>
            <a:fillRect/>
          </a:stretch>
        </p:blipFill>
        <p:spPr>
          <a:xfrm>
            <a:off x="4493500" y="4643732"/>
            <a:ext cx="1333686" cy="352474"/>
          </a:xfrm>
          <a:prstGeom prst="rect">
            <a:avLst/>
          </a:prstGeom>
        </p:spPr>
      </p:pic>
      <p:pic>
        <p:nvPicPr>
          <p:cNvPr id="33" name="Picture 32">
            <a:extLst>
              <a:ext uri="{FF2B5EF4-FFF2-40B4-BE49-F238E27FC236}">
                <a16:creationId xmlns:a16="http://schemas.microsoft.com/office/drawing/2014/main" id="{1DCF043D-6502-4878-63A8-EB52000375FE}"/>
              </a:ext>
            </a:extLst>
          </p:cNvPr>
          <p:cNvPicPr>
            <a:picLocks noChangeAspect="1"/>
          </p:cNvPicPr>
          <p:nvPr/>
        </p:nvPicPr>
        <p:blipFill>
          <a:blip r:embed="rId17"/>
          <a:stretch>
            <a:fillRect/>
          </a:stretch>
        </p:blipFill>
        <p:spPr>
          <a:xfrm>
            <a:off x="4493500" y="4934898"/>
            <a:ext cx="3057952" cy="381053"/>
          </a:xfrm>
          <a:prstGeom prst="rect">
            <a:avLst/>
          </a:prstGeom>
        </p:spPr>
      </p:pic>
      <p:pic>
        <p:nvPicPr>
          <p:cNvPr id="35" name="Picture 34">
            <a:extLst>
              <a:ext uri="{FF2B5EF4-FFF2-40B4-BE49-F238E27FC236}">
                <a16:creationId xmlns:a16="http://schemas.microsoft.com/office/drawing/2014/main" id="{B0F07940-676E-09E1-1F95-1FE23C7F8F4B}"/>
              </a:ext>
            </a:extLst>
          </p:cNvPr>
          <p:cNvPicPr>
            <a:picLocks noChangeAspect="1"/>
          </p:cNvPicPr>
          <p:nvPr/>
        </p:nvPicPr>
        <p:blipFill>
          <a:blip r:embed="rId18"/>
          <a:stretch>
            <a:fillRect/>
          </a:stretch>
        </p:blipFill>
        <p:spPr>
          <a:xfrm>
            <a:off x="4505103" y="5264169"/>
            <a:ext cx="3181794" cy="342948"/>
          </a:xfrm>
          <a:prstGeom prst="rect">
            <a:avLst/>
          </a:prstGeom>
        </p:spPr>
      </p:pic>
      <p:pic>
        <p:nvPicPr>
          <p:cNvPr id="37" name="Picture 36">
            <a:extLst>
              <a:ext uri="{FF2B5EF4-FFF2-40B4-BE49-F238E27FC236}">
                <a16:creationId xmlns:a16="http://schemas.microsoft.com/office/drawing/2014/main" id="{BE383E0E-AC24-B673-4F19-ED875721B0E9}"/>
              </a:ext>
            </a:extLst>
          </p:cNvPr>
          <p:cNvPicPr>
            <a:picLocks noChangeAspect="1"/>
          </p:cNvPicPr>
          <p:nvPr/>
        </p:nvPicPr>
        <p:blipFill>
          <a:blip r:embed="rId19"/>
          <a:stretch>
            <a:fillRect/>
          </a:stretch>
        </p:blipFill>
        <p:spPr>
          <a:xfrm>
            <a:off x="4493500" y="5555335"/>
            <a:ext cx="1848108" cy="381053"/>
          </a:xfrm>
          <a:prstGeom prst="rect">
            <a:avLst/>
          </a:prstGeom>
        </p:spPr>
      </p:pic>
      <p:pic>
        <p:nvPicPr>
          <p:cNvPr id="39" name="Picture 38">
            <a:extLst>
              <a:ext uri="{FF2B5EF4-FFF2-40B4-BE49-F238E27FC236}">
                <a16:creationId xmlns:a16="http://schemas.microsoft.com/office/drawing/2014/main" id="{473B4035-74B6-F4F6-B6A5-6282A5399B63}"/>
              </a:ext>
            </a:extLst>
          </p:cNvPr>
          <p:cNvPicPr>
            <a:picLocks noChangeAspect="1"/>
          </p:cNvPicPr>
          <p:nvPr/>
        </p:nvPicPr>
        <p:blipFill>
          <a:blip r:embed="rId20"/>
          <a:stretch>
            <a:fillRect/>
          </a:stretch>
        </p:blipFill>
        <p:spPr>
          <a:xfrm>
            <a:off x="4505103" y="5936295"/>
            <a:ext cx="800212" cy="323895"/>
          </a:xfrm>
          <a:prstGeom prst="rect">
            <a:avLst/>
          </a:prstGeom>
        </p:spPr>
      </p:pic>
      <p:pic>
        <p:nvPicPr>
          <p:cNvPr id="43" name="Picture 42">
            <a:extLst>
              <a:ext uri="{FF2B5EF4-FFF2-40B4-BE49-F238E27FC236}">
                <a16:creationId xmlns:a16="http://schemas.microsoft.com/office/drawing/2014/main" id="{B28317DD-959D-4E43-0090-3BA3BDEEF274}"/>
              </a:ext>
            </a:extLst>
          </p:cNvPr>
          <p:cNvPicPr>
            <a:picLocks noChangeAspect="1"/>
          </p:cNvPicPr>
          <p:nvPr/>
        </p:nvPicPr>
        <p:blipFill>
          <a:blip r:embed="rId21"/>
          <a:stretch>
            <a:fillRect/>
          </a:stretch>
        </p:blipFill>
        <p:spPr>
          <a:xfrm>
            <a:off x="4517316" y="6208315"/>
            <a:ext cx="1505160" cy="381053"/>
          </a:xfrm>
          <a:prstGeom prst="rect">
            <a:avLst/>
          </a:prstGeom>
        </p:spPr>
      </p:pic>
    </p:spTree>
    <p:extLst>
      <p:ext uri="{BB962C8B-B14F-4D97-AF65-F5344CB8AC3E}">
        <p14:creationId xmlns:p14="http://schemas.microsoft.com/office/powerpoint/2010/main" val="246423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additive="base">
                                        <p:cTn id="101" dur="500" fill="hold"/>
                                        <p:tgtEl>
                                          <p:spTgt spid="35"/>
                                        </p:tgtEl>
                                        <p:attrNameLst>
                                          <p:attrName>ppt_x</p:attrName>
                                        </p:attrNameLst>
                                      </p:cBhvr>
                                      <p:tavLst>
                                        <p:tav tm="0">
                                          <p:val>
                                            <p:strVal val="#ppt_x"/>
                                          </p:val>
                                        </p:tav>
                                        <p:tav tm="100000">
                                          <p:val>
                                            <p:strVal val="#ppt_x"/>
                                          </p:val>
                                        </p:tav>
                                      </p:tavLst>
                                    </p:anim>
                                    <p:anim calcmode="lin" valueType="num">
                                      <p:cBhvr additive="base">
                                        <p:cTn id="10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fill="hold"/>
                                        <p:tgtEl>
                                          <p:spTgt spid="39"/>
                                        </p:tgtEl>
                                        <p:attrNameLst>
                                          <p:attrName>ppt_x</p:attrName>
                                        </p:attrNameLst>
                                      </p:cBhvr>
                                      <p:tavLst>
                                        <p:tav tm="0">
                                          <p:val>
                                            <p:strVal val="#ppt_x"/>
                                          </p:val>
                                        </p:tav>
                                        <p:tav tm="100000">
                                          <p:val>
                                            <p:strVal val="#ppt_x"/>
                                          </p:val>
                                        </p:tav>
                                      </p:tavLst>
                                    </p:anim>
                                    <p:anim calcmode="lin" valueType="num">
                                      <p:cBhvr additive="base">
                                        <p:cTn id="1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ppt_x"/>
                                          </p:val>
                                        </p:tav>
                                        <p:tav tm="100000">
                                          <p:val>
                                            <p:strVal val="#ppt_x"/>
                                          </p:val>
                                        </p:tav>
                                      </p:tavLst>
                                    </p:anim>
                                    <p:anim calcmode="lin" valueType="num">
                                      <p:cBhvr additive="base">
                                        <p:cTn id="1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0AAB9-562F-B236-12AC-364486834146}"/>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57862A28-34DF-72BA-0CFE-B15C02C6D86B}"/>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AC3872C2-126D-3DE7-8E44-6B88DBEBFF52}"/>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BB905201-BCBA-70C9-418C-D3C6100C093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a16="http://schemas.microsoft.com/office/drawing/2014/main" id="{0DDCDCF3-8000-ACCB-27F9-D87B9ECEC84D}"/>
              </a:ext>
            </a:extLst>
          </p:cNvPr>
          <p:cNvSpPr/>
          <p:nvPr/>
        </p:nvSpPr>
        <p:spPr>
          <a:xfrm>
            <a:off x="1497793" y="669303"/>
            <a:ext cx="2677904" cy="4388175"/>
          </a:xfrm>
          <a:custGeom>
            <a:avLst/>
            <a:gdLst>
              <a:gd name="connsiteX0" fmla="*/ 0 w 2705493"/>
              <a:gd name="connsiteY0" fmla="*/ 4223208 h 4223208"/>
              <a:gd name="connsiteX1" fmla="*/ 188536 w 2705493"/>
              <a:gd name="connsiteY1" fmla="*/ 3459637 h 4223208"/>
              <a:gd name="connsiteX2" fmla="*/ 245097 w 2705493"/>
              <a:gd name="connsiteY2" fmla="*/ 3289954 h 4223208"/>
              <a:gd name="connsiteX3" fmla="*/ 377073 w 2705493"/>
              <a:gd name="connsiteY3" fmla="*/ 2903455 h 4223208"/>
              <a:gd name="connsiteX4" fmla="*/ 480767 w 2705493"/>
              <a:gd name="connsiteY4" fmla="*/ 2752626 h 4223208"/>
              <a:gd name="connsiteX5" fmla="*/ 556182 w 2705493"/>
              <a:gd name="connsiteY5" fmla="*/ 2630078 h 4223208"/>
              <a:gd name="connsiteX6" fmla="*/ 782425 w 2705493"/>
              <a:gd name="connsiteY6" fmla="*/ 2337847 h 4223208"/>
              <a:gd name="connsiteX7" fmla="*/ 867266 w 2705493"/>
              <a:gd name="connsiteY7" fmla="*/ 2243579 h 4223208"/>
              <a:gd name="connsiteX8" fmla="*/ 961534 w 2705493"/>
              <a:gd name="connsiteY8" fmla="*/ 2111604 h 4223208"/>
              <a:gd name="connsiteX9" fmla="*/ 1225485 w 2705493"/>
              <a:gd name="connsiteY9" fmla="*/ 1809946 h 4223208"/>
              <a:gd name="connsiteX10" fmla="*/ 1310326 w 2705493"/>
              <a:gd name="connsiteY10" fmla="*/ 1734532 h 4223208"/>
              <a:gd name="connsiteX11" fmla="*/ 1951349 w 2705493"/>
              <a:gd name="connsiteY11" fmla="*/ 1414020 h 4223208"/>
              <a:gd name="connsiteX12" fmla="*/ 2177592 w 2705493"/>
              <a:gd name="connsiteY12" fmla="*/ 1225484 h 4223208"/>
              <a:gd name="connsiteX13" fmla="*/ 2253007 w 2705493"/>
              <a:gd name="connsiteY13" fmla="*/ 1121789 h 4223208"/>
              <a:gd name="connsiteX14" fmla="*/ 2337848 w 2705493"/>
              <a:gd name="connsiteY14" fmla="*/ 904973 h 4223208"/>
              <a:gd name="connsiteX15" fmla="*/ 2356701 w 2705493"/>
              <a:gd name="connsiteY15" fmla="*/ 820132 h 4223208"/>
              <a:gd name="connsiteX16" fmla="*/ 2384982 w 2705493"/>
              <a:gd name="connsiteY16" fmla="*/ 763571 h 4223208"/>
              <a:gd name="connsiteX17" fmla="*/ 2403835 w 2705493"/>
              <a:gd name="connsiteY17" fmla="*/ 697583 h 4223208"/>
              <a:gd name="connsiteX18" fmla="*/ 2460396 w 2705493"/>
              <a:gd name="connsiteY18" fmla="*/ 565608 h 4223208"/>
              <a:gd name="connsiteX19" fmla="*/ 2488677 w 2705493"/>
              <a:gd name="connsiteY19" fmla="*/ 518474 h 4223208"/>
              <a:gd name="connsiteX20" fmla="*/ 2535811 w 2705493"/>
              <a:gd name="connsiteY20" fmla="*/ 433633 h 4223208"/>
              <a:gd name="connsiteX21" fmla="*/ 2611225 w 2705493"/>
              <a:gd name="connsiteY21" fmla="*/ 235670 h 4223208"/>
              <a:gd name="connsiteX22" fmla="*/ 2630079 w 2705493"/>
              <a:gd name="connsiteY22" fmla="*/ 207389 h 4223208"/>
              <a:gd name="connsiteX23" fmla="*/ 2658359 w 2705493"/>
              <a:gd name="connsiteY23" fmla="*/ 141402 h 4223208"/>
              <a:gd name="connsiteX24" fmla="*/ 2696066 w 2705493"/>
              <a:gd name="connsiteY24" fmla="*/ 65987 h 4223208"/>
              <a:gd name="connsiteX25" fmla="*/ 2705493 w 2705493"/>
              <a:gd name="connsiteY25" fmla="*/ 0 h 4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5493" h="4223208">
                <a:moveTo>
                  <a:pt x="0" y="4223208"/>
                </a:moveTo>
                <a:cubicBezTo>
                  <a:pt x="154178" y="3914851"/>
                  <a:pt x="6976" y="4229105"/>
                  <a:pt x="188536" y="3459637"/>
                </a:cubicBezTo>
                <a:cubicBezTo>
                  <a:pt x="202228" y="3401610"/>
                  <a:pt x="227965" y="3347060"/>
                  <a:pt x="245097" y="3289954"/>
                </a:cubicBezTo>
                <a:cubicBezTo>
                  <a:pt x="294355" y="3125760"/>
                  <a:pt x="295863" y="3053052"/>
                  <a:pt x="377073" y="2903455"/>
                </a:cubicBezTo>
                <a:cubicBezTo>
                  <a:pt x="406181" y="2849835"/>
                  <a:pt x="447331" y="2803660"/>
                  <a:pt x="480767" y="2752626"/>
                </a:cubicBezTo>
                <a:cubicBezTo>
                  <a:pt x="507053" y="2712505"/>
                  <a:pt x="527971" y="2668869"/>
                  <a:pt x="556182" y="2630078"/>
                </a:cubicBezTo>
                <a:cubicBezTo>
                  <a:pt x="628640" y="2530449"/>
                  <a:pt x="700014" y="2429414"/>
                  <a:pt x="782425" y="2337847"/>
                </a:cubicBezTo>
                <a:cubicBezTo>
                  <a:pt x="810705" y="2306424"/>
                  <a:pt x="841026" y="2276724"/>
                  <a:pt x="867266" y="2243579"/>
                </a:cubicBezTo>
                <a:cubicBezTo>
                  <a:pt x="900822" y="2201192"/>
                  <a:pt x="928513" y="2154409"/>
                  <a:pt x="961534" y="2111604"/>
                </a:cubicBezTo>
                <a:cubicBezTo>
                  <a:pt x="1077840" y="1960838"/>
                  <a:pt x="1104771" y="1924624"/>
                  <a:pt x="1225485" y="1809946"/>
                </a:cubicBezTo>
                <a:cubicBezTo>
                  <a:pt x="1252917" y="1783885"/>
                  <a:pt x="1280459" y="1757762"/>
                  <a:pt x="1310326" y="1734532"/>
                </a:cubicBezTo>
                <a:cubicBezTo>
                  <a:pt x="1501479" y="1585857"/>
                  <a:pt x="1754904" y="1554338"/>
                  <a:pt x="1951349" y="1414020"/>
                </a:cubicBezTo>
                <a:cubicBezTo>
                  <a:pt x="2031231" y="1356961"/>
                  <a:pt x="2119852" y="1304875"/>
                  <a:pt x="2177592" y="1225484"/>
                </a:cubicBezTo>
                <a:cubicBezTo>
                  <a:pt x="2202730" y="1190919"/>
                  <a:pt x="2231018" y="1158438"/>
                  <a:pt x="2253007" y="1121789"/>
                </a:cubicBezTo>
                <a:cubicBezTo>
                  <a:pt x="2277828" y="1080421"/>
                  <a:pt x="2328393" y="936040"/>
                  <a:pt x="2337848" y="904973"/>
                </a:cubicBezTo>
                <a:cubicBezTo>
                  <a:pt x="2346283" y="877258"/>
                  <a:pt x="2347540" y="847616"/>
                  <a:pt x="2356701" y="820132"/>
                </a:cubicBezTo>
                <a:cubicBezTo>
                  <a:pt x="2363367" y="800135"/>
                  <a:pt x="2377415" y="783245"/>
                  <a:pt x="2384982" y="763571"/>
                </a:cubicBezTo>
                <a:cubicBezTo>
                  <a:pt x="2393194" y="742220"/>
                  <a:pt x="2396601" y="719285"/>
                  <a:pt x="2403835" y="697583"/>
                </a:cubicBezTo>
                <a:cubicBezTo>
                  <a:pt x="2421989" y="643122"/>
                  <a:pt x="2433872" y="614235"/>
                  <a:pt x="2460396" y="565608"/>
                </a:cubicBezTo>
                <a:cubicBezTo>
                  <a:pt x="2469170" y="549523"/>
                  <a:pt x="2480483" y="534862"/>
                  <a:pt x="2488677" y="518474"/>
                </a:cubicBezTo>
                <a:cubicBezTo>
                  <a:pt x="2531883" y="432062"/>
                  <a:pt x="2480183" y="507801"/>
                  <a:pt x="2535811" y="433633"/>
                </a:cubicBezTo>
                <a:cubicBezTo>
                  <a:pt x="2564180" y="348523"/>
                  <a:pt x="2570204" y="323572"/>
                  <a:pt x="2611225" y="235670"/>
                </a:cubicBezTo>
                <a:cubicBezTo>
                  <a:pt x="2616016" y="225403"/>
                  <a:pt x="2625012" y="217523"/>
                  <a:pt x="2630079" y="207389"/>
                </a:cubicBezTo>
                <a:cubicBezTo>
                  <a:pt x="2640781" y="185985"/>
                  <a:pt x="2648239" y="163087"/>
                  <a:pt x="2658359" y="141402"/>
                </a:cubicBezTo>
                <a:cubicBezTo>
                  <a:pt x="2670244" y="115933"/>
                  <a:pt x="2683497" y="91125"/>
                  <a:pt x="2696066" y="65987"/>
                </a:cubicBezTo>
                <a:lnTo>
                  <a:pt x="2705493" y="0"/>
                </a:lnTo>
              </a:path>
            </a:pathLst>
          </a:cu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81EC1F4C-AFD1-3DC7-BCA6-088319AB50A3}"/>
              </a:ext>
            </a:extLst>
          </p:cNvPr>
          <p:cNvCxnSpPr>
            <a:cxnSpLocks/>
          </p:cNvCxnSpPr>
          <p:nvPr/>
        </p:nvCxnSpPr>
        <p:spPr>
          <a:xfrm flipV="1">
            <a:off x="2163097" y="2488676"/>
            <a:ext cx="2174805" cy="2582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125D63-9A8A-25C6-CA08-FE93073DDBA4}"/>
              </a:ext>
            </a:extLst>
          </p:cNvPr>
          <p:cNvCxnSpPr>
            <a:cxnSpLocks/>
          </p:cNvCxnSpPr>
          <p:nvPr/>
        </p:nvCxnSpPr>
        <p:spPr>
          <a:xfrm flipV="1">
            <a:off x="4336330" y="707507"/>
            <a:ext cx="847992" cy="178116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455442-2E53-D1A5-E44A-B2678EE2A4E1}"/>
              </a:ext>
            </a:extLst>
          </p:cNvPr>
          <p:cNvCxnSpPr>
            <a:cxnSpLocks/>
          </p:cNvCxnSpPr>
          <p:nvPr/>
        </p:nvCxnSpPr>
        <p:spPr>
          <a:xfrm flipV="1">
            <a:off x="3213879" y="2818614"/>
            <a:ext cx="1782327" cy="2238865"/>
          </a:xfrm>
          <a:prstGeom prst="line">
            <a:avLst/>
          </a:prstGeom>
          <a:ln w="28575">
            <a:prstDash val="lgDash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A1AC19-1F4D-4AEF-C453-E3AC70FA06BC}"/>
              </a:ext>
            </a:extLst>
          </p:cNvPr>
          <p:cNvCxnSpPr>
            <a:cxnSpLocks/>
          </p:cNvCxnSpPr>
          <p:nvPr/>
        </p:nvCxnSpPr>
        <p:spPr>
          <a:xfrm flipV="1">
            <a:off x="4996206" y="746801"/>
            <a:ext cx="1094318" cy="2072547"/>
          </a:xfrm>
          <a:prstGeom prst="line">
            <a:avLst/>
          </a:prstGeom>
          <a:ln w="28575">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892206-2DD4-ED40-FD3D-92D494E27B0A}"/>
              </a:ext>
            </a:extLst>
          </p:cNvPr>
          <p:cNvCxnSpPr>
            <a:cxnSpLocks/>
          </p:cNvCxnSpPr>
          <p:nvPr/>
        </p:nvCxnSpPr>
        <p:spPr>
          <a:xfrm flipV="1">
            <a:off x="4263155" y="3026739"/>
            <a:ext cx="1457402" cy="2072547"/>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A9D2B3-F6A1-FE59-7183-DE33EC575D65}"/>
              </a:ext>
            </a:extLst>
          </p:cNvPr>
          <p:cNvCxnSpPr>
            <a:cxnSpLocks/>
          </p:cNvCxnSpPr>
          <p:nvPr/>
        </p:nvCxnSpPr>
        <p:spPr>
          <a:xfrm flipV="1">
            <a:off x="5725214" y="801892"/>
            <a:ext cx="1125993" cy="2213791"/>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059885-4EE2-2FF9-CF96-3C866488DEAD}"/>
              </a:ext>
            </a:extLst>
          </p:cNvPr>
          <p:cNvCxnSpPr>
            <a:cxnSpLocks/>
          </p:cNvCxnSpPr>
          <p:nvPr/>
        </p:nvCxnSpPr>
        <p:spPr>
          <a:xfrm flipV="1">
            <a:off x="6228084" y="2818614"/>
            <a:ext cx="1268043" cy="2178324"/>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446D64-15DC-DC4E-01C9-8949324B81A4}"/>
              </a:ext>
            </a:extLst>
          </p:cNvPr>
          <p:cNvCxnSpPr>
            <a:cxnSpLocks/>
          </p:cNvCxnSpPr>
          <p:nvPr/>
        </p:nvCxnSpPr>
        <p:spPr>
          <a:xfrm flipV="1">
            <a:off x="7496127" y="776087"/>
            <a:ext cx="844519" cy="2042527"/>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3D92B856-A5EB-DE9B-5F97-1DD32C9212F6}"/>
              </a:ext>
            </a:extLst>
          </p:cNvPr>
          <p:cNvSpPr/>
          <p:nvPr/>
        </p:nvSpPr>
        <p:spPr>
          <a:xfrm>
            <a:off x="9323109" y="707507"/>
            <a:ext cx="1065229" cy="4260419"/>
          </a:xfrm>
          <a:custGeom>
            <a:avLst/>
            <a:gdLst>
              <a:gd name="connsiteX0" fmla="*/ 395926 w 1065229"/>
              <a:gd name="connsiteY0" fmla="*/ 0 h 4374037"/>
              <a:gd name="connsiteX1" fmla="*/ 443060 w 1065229"/>
              <a:gd name="connsiteY1" fmla="*/ 37707 h 4374037"/>
              <a:gd name="connsiteX2" fmla="*/ 471340 w 1065229"/>
              <a:gd name="connsiteY2" fmla="*/ 65987 h 4374037"/>
              <a:gd name="connsiteX3" fmla="*/ 546755 w 1065229"/>
              <a:gd name="connsiteY3" fmla="*/ 169682 h 4374037"/>
              <a:gd name="connsiteX4" fmla="*/ 612743 w 1065229"/>
              <a:gd name="connsiteY4" fmla="*/ 292231 h 4374037"/>
              <a:gd name="connsiteX5" fmla="*/ 603316 w 1065229"/>
              <a:gd name="connsiteY5" fmla="*/ 509047 h 4374037"/>
              <a:gd name="connsiteX6" fmla="*/ 593889 w 1065229"/>
              <a:gd name="connsiteY6" fmla="*/ 537327 h 4374037"/>
              <a:gd name="connsiteX7" fmla="*/ 556182 w 1065229"/>
              <a:gd name="connsiteY7" fmla="*/ 584462 h 4374037"/>
              <a:gd name="connsiteX8" fmla="*/ 537328 w 1065229"/>
              <a:gd name="connsiteY8" fmla="*/ 612742 h 4374037"/>
              <a:gd name="connsiteX9" fmla="*/ 480767 w 1065229"/>
              <a:gd name="connsiteY9" fmla="*/ 716437 h 4374037"/>
              <a:gd name="connsiteX10" fmla="*/ 452487 w 1065229"/>
              <a:gd name="connsiteY10" fmla="*/ 791851 h 4374037"/>
              <a:gd name="connsiteX11" fmla="*/ 443060 w 1065229"/>
              <a:gd name="connsiteY11" fmla="*/ 829558 h 4374037"/>
              <a:gd name="connsiteX12" fmla="*/ 424206 w 1065229"/>
              <a:gd name="connsiteY12" fmla="*/ 857839 h 4374037"/>
              <a:gd name="connsiteX13" fmla="*/ 405353 w 1065229"/>
              <a:gd name="connsiteY13" fmla="*/ 933253 h 4374037"/>
              <a:gd name="connsiteX14" fmla="*/ 386499 w 1065229"/>
              <a:gd name="connsiteY14" fmla="*/ 1027521 h 4374037"/>
              <a:gd name="connsiteX15" fmla="*/ 395926 w 1065229"/>
              <a:gd name="connsiteY15" fmla="*/ 1300899 h 4374037"/>
              <a:gd name="connsiteX16" fmla="*/ 433633 w 1065229"/>
              <a:gd name="connsiteY16" fmla="*/ 1395167 h 4374037"/>
              <a:gd name="connsiteX17" fmla="*/ 452487 w 1065229"/>
              <a:gd name="connsiteY17" fmla="*/ 1451727 h 4374037"/>
              <a:gd name="connsiteX18" fmla="*/ 471340 w 1065229"/>
              <a:gd name="connsiteY18" fmla="*/ 1489435 h 4374037"/>
              <a:gd name="connsiteX19" fmla="*/ 480767 w 1065229"/>
              <a:gd name="connsiteY19" fmla="*/ 1527142 h 4374037"/>
              <a:gd name="connsiteX20" fmla="*/ 509048 w 1065229"/>
              <a:gd name="connsiteY20" fmla="*/ 1555422 h 4374037"/>
              <a:gd name="connsiteX21" fmla="*/ 546755 w 1065229"/>
              <a:gd name="connsiteY21" fmla="*/ 1621410 h 4374037"/>
              <a:gd name="connsiteX22" fmla="*/ 575035 w 1065229"/>
              <a:gd name="connsiteY22" fmla="*/ 1649690 h 4374037"/>
              <a:gd name="connsiteX23" fmla="*/ 593889 w 1065229"/>
              <a:gd name="connsiteY23" fmla="*/ 1677971 h 4374037"/>
              <a:gd name="connsiteX24" fmla="*/ 659877 w 1065229"/>
              <a:gd name="connsiteY24" fmla="*/ 1734532 h 4374037"/>
              <a:gd name="connsiteX25" fmla="*/ 735291 w 1065229"/>
              <a:gd name="connsiteY25" fmla="*/ 1828800 h 4374037"/>
              <a:gd name="connsiteX26" fmla="*/ 735291 w 1065229"/>
              <a:gd name="connsiteY26" fmla="*/ 1828800 h 4374037"/>
              <a:gd name="connsiteX27" fmla="*/ 782425 w 1065229"/>
              <a:gd name="connsiteY27" fmla="*/ 1904214 h 4374037"/>
              <a:gd name="connsiteX28" fmla="*/ 791852 w 1065229"/>
              <a:gd name="connsiteY28" fmla="*/ 2262433 h 4374037"/>
              <a:gd name="connsiteX29" fmla="*/ 810705 w 1065229"/>
              <a:gd name="connsiteY29" fmla="*/ 2347274 h 4374037"/>
              <a:gd name="connsiteX30" fmla="*/ 820132 w 1065229"/>
              <a:gd name="connsiteY30" fmla="*/ 2384981 h 4374037"/>
              <a:gd name="connsiteX31" fmla="*/ 838986 w 1065229"/>
              <a:gd name="connsiteY31" fmla="*/ 2413262 h 4374037"/>
              <a:gd name="connsiteX32" fmla="*/ 876693 w 1065229"/>
              <a:gd name="connsiteY32" fmla="*/ 2479249 h 4374037"/>
              <a:gd name="connsiteX33" fmla="*/ 933254 w 1065229"/>
              <a:gd name="connsiteY33" fmla="*/ 2545237 h 4374037"/>
              <a:gd name="connsiteX34" fmla="*/ 961534 w 1065229"/>
              <a:gd name="connsiteY34" fmla="*/ 2582944 h 4374037"/>
              <a:gd name="connsiteX35" fmla="*/ 980388 w 1065229"/>
              <a:gd name="connsiteY35" fmla="*/ 2639505 h 4374037"/>
              <a:gd name="connsiteX36" fmla="*/ 1008668 w 1065229"/>
              <a:gd name="connsiteY36" fmla="*/ 2696066 h 4374037"/>
              <a:gd name="connsiteX37" fmla="*/ 1018095 w 1065229"/>
              <a:gd name="connsiteY37" fmla="*/ 2780907 h 4374037"/>
              <a:gd name="connsiteX38" fmla="*/ 1036949 w 1065229"/>
              <a:gd name="connsiteY38" fmla="*/ 2828041 h 4374037"/>
              <a:gd name="connsiteX39" fmla="*/ 1046376 w 1065229"/>
              <a:gd name="connsiteY39" fmla="*/ 2894029 h 4374037"/>
              <a:gd name="connsiteX40" fmla="*/ 1065229 w 1065229"/>
              <a:gd name="connsiteY40" fmla="*/ 2988297 h 4374037"/>
              <a:gd name="connsiteX41" fmla="*/ 1055802 w 1065229"/>
              <a:gd name="connsiteY41" fmla="*/ 3384222 h 4374037"/>
              <a:gd name="connsiteX42" fmla="*/ 1036949 w 1065229"/>
              <a:gd name="connsiteY42" fmla="*/ 3450210 h 4374037"/>
              <a:gd name="connsiteX43" fmla="*/ 1018095 w 1065229"/>
              <a:gd name="connsiteY43" fmla="*/ 3497344 h 4374037"/>
              <a:gd name="connsiteX44" fmla="*/ 970961 w 1065229"/>
              <a:gd name="connsiteY44" fmla="*/ 3591612 h 4374037"/>
              <a:gd name="connsiteX45" fmla="*/ 886120 w 1065229"/>
              <a:gd name="connsiteY45" fmla="*/ 3695307 h 4374037"/>
              <a:gd name="connsiteX46" fmla="*/ 820132 w 1065229"/>
              <a:gd name="connsiteY46" fmla="*/ 3780148 h 4374037"/>
              <a:gd name="connsiteX47" fmla="*/ 772998 w 1065229"/>
              <a:gd name="connsiteY47" fmla="*/ 3827282 h 4374037"/>
              <a:gd name="connsiteX48" fmla="*/ 744718 w 1065229"/>
              <a:gd name="connsiteY48" fmla="*/ 3874416 h 4374037"/>
              <a:gd name="connsiteX49" fmla="*/ 678730 w 1065229"/>
              <a:gd name="connsiteY49" fmla="*/ 3949831 h 4374037"/>
              <a:gd name="connsiteX50" fmla="*/ 622169 w 1065229"/>
              <a:gd name="connsiteY50" fmla="*/ 3996965 h 4374037"/>
              <a:gd name="connsiteX51" fmla="*/ 537328 w 1065229"/>
              <a:gd name="connsiteY51" fmla="*/ 4053525 h 4374037"/>
              <a:gd name="connsiteX52" fmla="*/ 443060 w 1065229"/>
              <a:gd name="connsiteY52" fmla="*/ 4081806 h 4374037"/>
              <a:gd name="connsiteX53" fmla="*/ 414780 w 1065229"/>
              <a:gd name="connsiteY53" fmla="*/ 4091233 h 4374037"/>
              <a:gd name="connsiteX54" fmla="*/ 311085 w 1065229"/>
              <a:gd name="connsiteY54" fmla="*/ 4119513 h 4374037"/>
              <a:gd name="connsiteX55" fmla="*/ 273378 w 1065229"/>
              <a:gd name="connsiteY55" fmla="*/ 4176074 h 4374037"/>
              <a:gd name="connsiteX56" fmla="*/ 263951 w 1065229"/>
              <a:gd name="connsiteY56" fmla="*/ 4204354 h 4374037"/>
              <a:gd name="connsiteX57" fmla="*/ 207390 w 1065229"/>
              <a:gd name="connsiteY57" fmla="*/ 4270342 h 4374037"/>
              <a:gd name="connsiteX58" fmla="*/ 122549 w 1065229"/>
              <a:gd name="connsiteY58" fmla="*/ 4308049 h 4374037"/>
              <a:gd name="connsiteX59" fmla="*/ 94268 w 1065229"/>
              <a:gd name="connsiteY59" fmla="*/ 4326903 h 4374037"/>
              <a:gd name="connsiteX60" fmla="*/ 9427 w 1065229"/>
              <a:gd name="connsiteY60" fmla="*/ 4364610 h 4374037"/>
              <a:gd name="connsiteX61" fmla="*/ 0 w 1065229"/>
              <a:gd name="connsiteY61" fmla="*/ 4374037 h 437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65229" h="4374037">
                <a:moveTo>
                  <a:pt x="395926" y="0"/>
                </a:moveTo>
                <a:cubicBezTo>
                  <a:pt x="411637" y="12569"/>
                  <a:pt x="427918" y="24458"/>
                  <a:pt x="443060" y="37707"/>
                </a:cubicBezTo>
                <a:cubicBezTo>
                  <a:pt x="453093" y="46486"/>
                  <a:pt x="462561" y="55954"/>
                  <a:pt x="471340" y="65987"/>
                </a:cubicBezTo>
                <a:cubicBezTo>
                  <a:pt x="501559" y="100523"/>
                  <a:pt x="522263" y="130494"/>
                  <a:pt x="546755" y="169682"/>
                </a:cubicBezTo>
                <a:cubicBezTo>
                  <a:pt x="605492" y="263661"/>
                  <a:pt x="592524" y="231574"/>
                  <a:pt x="612743" y="292231"/>
                </a:cubicBezTo>
                <a:cubicBezTo>
                  <a:pt x="626799" y="404689"/>
                  <a:pt x="627896" y="361566"/>
                  <a:pt x="603316" y="509047"/>
                </a:cubicBezTo>
                <a:cubicBezTo>
                  <a:pt x="601682" y="518848"/>
                  <a:pt x="599155" y="528901"/>
                  <a:pt x="593889" y="537327"/>
                </a:cubicBezTo>
                <a:cubicBezTo>
                  <a:pt x="583225" y="554389"/>
                  <a:pt x="568254" y="568366"/>
                  <a:pt x="556182" y="584462"/>
                </a:cubicBezTo>
                <a:cubicBezTo>
                  <a:pt x="549384" y="593526"/>
                  <a:pt x="543333" y="603135"/>
                  <a:pt x="537328" y="612742"/>
                </a:cubicBezTo>
                <a:cubicBezTo>
                  <a:pt x="516174" y="646588"/>
                  <a:pt x="496567" y="679570"/>
                  <a:pt x="480767" y="716437"/>
                </a:cubicBezTo>
                <a:cubicBezTo>
                  <a:pt x="470191" y="741114"/>
                  <a:pt x="460977" y="766381"/>
                  <a:pt x="452487" y="791851"/>
                </a:cubicBezTo>
                <a:cubicBezTo>
                  <a:pt x="448390" y="804142"/>
                  <a:pt x="448164" y="817650"/>
                  <a:pt x="443060" y="829558"/>
                </a:cubicBezTo>
                <a:cubicBezTo>
                  <a:pt x="438597" y="839972"/>
                  <a:pt x="430491" y="848412"/>
                  <a:pt x="424206" y="857839"/>
                </a:cubicBezTo>
                <a:cubicBezTo>
                  <a:pt x="417922" y="882977"/>
                  <a:pt x="409613" y="907694"/>
                  <a:pt x="405353" y="933253"/>
                </a:cubicBezTo>
                <a:cubicBezTo>
                  <a:pt x="393796" y="1002594"/>
                  <a:pt x="400562" y="971271"/>
                  <a:pt x="386499" y="1027521"/>
                </a:cubicBezTo>
                <a:cubicBezTo>
                  <a:pt x="389641" y="1118647"/>
                  <a:pt x="388139" y="1210052"/>
                  <a:pt x="395926" y="1300899"/>
                </a:cubicBezTo>
                <a:cubicBezTo>
                  <a:pt x="399336" y="1340682"/>
                  <a:pt x="419956" y="1360974"/>
                  <a:pt x="433633" y="1395167"/>
                </a:cubicBezTo>
                <a:cubicBezTo>
                  <a:pt x="441014" y="1413619"/>
                  <a:pt x="445106" y="1433275"/>
                  <a:pt x="452487" y="1451727"/>
                </a:cubicBezTo>
                <a:cubicBezTo>
                  <a:pt x="457706" y="1464775"/>
                  <a:pt x="466406" y="1476277"/>
                  <a:pt x="471340" y="1489435"/>
                </a:cubicBezTo>
                <a:cubicBezTo>
                  <a:pt x="475889" y="1501566"/>
                  <a:pt x="474339" y="1515893"/>
                  <a:pt x="480767" y="1527142"/>
                </a:cubicBezTo>
                <a:cubicBezTo>
                  <a:pt x="487381" y="1538717"/>
                  <a:pt x="500513" y="1545180"/>
                  <a:pt x="509048" y="1555422"/>
                </a:cubicBezTo>
                <a:cubicBezTo>
                  <a:pt x="553569" y="1608847"/>
                  <a:pt x="500665" y="1556885"/>
                  <a:pt x="546755" y="1621410"/>
                </a:cubicBezTo>
                <a:cubicBezTo>
                  <a:pt x="554504" y="1632258"/>
                  <a:pt x="566501" y="1639449"/>
                  <a:pt x="575035" y="1649690"/>
                </a:cubicBezTo>
                <a:cubicBezTo>
                  <a:pt x="582288" y="1658394"/>
                  <a:pt x="586636" y="1669267"/>
                  <a:pt x="593889" y="1677971"/>
                </a:cubicBezTo>
                <a:cubicBezTo>
                  <a:pt x="615772" y="1704231"/>
                  <a:pt x="632137" y="1713727"/>
                  <a:pt x="659877" y="1734532"/>
                </a:cubicBezTo>
                <a:cubicBezTo>
                  <a:pt x="679139" y="1792323"/>
                  <a:pt x="662277" y="1755786"/>
                  <a:pt x="735291" y="1828800"/>
                </a:cubicBezTo>
                <a:lnTo>
                  <a:pt x="735291" y="1828800"/>
                </a:lnTo>
                <a:cubicBezTo>
                  <a:pt x="761171" y="1880559"/>
                  <a:pt x="745713" y="1855265"/>
                  <a:pt x="782425" y="1904214"/>
                </a:cubicBezTo>
                <a:cubicBezTo>
                  <a:pt x="785567" y="2023620"/>
                  <a:pt x="784243" y="2143228"/>
                  <a:pt x="791852" y="2262433"/>
                </a:cubicBezTo>
                <a:cubicBezTo>
                  <a:pt x="793697" y="2291344"/>
                  <a:pt x="804191" y="2319046"/>
                  <a:pt x="810705" y="2347274"/>
                </a:cubicBezTo>
                <a:cubicBezTo>
                  <a:pt x="813618" y="2359898"/>
                  <a:pt x="815028" y="2373073"/>
                  <a:pt x="820132" y="2384981"/>
                </a:cubicBezTo>
                <a:cubicBezTo>
                  <a:pt x="824595" y="2395395"/>
                  <a:pt x="833157" y="2403547"/>
                  <a:pt x="838986" y="2413262"/>
                </a:cubicBezTo>
                <a:cubicBezTo>
                  <a:pt x="852020" y="2434985"/>
                  <a:pt x="861968" y="2458634"/>
                  <a:pt x="876693" y="2479249"/>
                </a:cubicBezTo>
                <a:cubicBezTo>
                  <a:pt x="893532" y="2502823"/>
                  <a:pt x="914909" y="2522815"/>
                  <a:pt x="933254" y="2545237"/>
                </a:cubicBezTo>
                <a:cubicBezTo>
                  <a:pt x="943203" y="2557397"/>
                  <a:pt x="952107" y="2570375"/>
                  <a:pt x="961534" y="2582944"/>
                </a:cubicBezTo>
                <a:cubicBezTo>
                  <a:pt x="967819" y="2601798"/>
                  <a:pt x="972316" y="2621344"/>
                  <a:pt x="980388" y="2639505"/>
                </a:cubicBezTo>
                <a:cubicBezTo>
                  <a:pt x="1029108" y="2749123"/>
                  <a:pt x="974299" y="2592949"/>
                  <a:pt x="1008668" y="2696066"/>
                </a:cubicBezTo>
                <a:cubicBezTo>
                  <a:pt x="1011810" y="2724346"/>
                  <a:pt x="1012133" y="2753084"/>
                  <a:pt x="1018095" y="2780907"/>
                </a:cubicBezTo>
                <a:cubicBezTo>
                  <a:pt x="1021641" y="2797453"/>
                  <a:pt x="1032845" y="2811625"/>
                  <a:pt x="1036949" y="2828041"/>
                </a:cubicBezTo>
                <a:cubicBezTo>
                  <a:pt x="1042338" y="2849597"/>
                  <a:pt x="1042515" y="2872148"/>
                  <a:pt x="1046376" y="2894029"/>
                </a:cubicBezTo>
                <a:cubicBezTo>
                  <a:pt x="1051945" y="2925586"/>
                  <a:pt x="1065229" y="2988297"/>
                  <a:pt x="1065229" y="2988297"/>
                </a:cubicBezTo>
                <a:cubicBezTo>
                  <a:pt x="1062087" y="3120272"/>
                  <a:pt x="1063869" y="3252456"/>
                  <a:pt x="1055802" y="3384222"/>
                </a:cubicBezTo>
                <a:cubicBezTo>
                  <a:pt x="1054404" y="3407055"/>
                  <a:pt x="1044183" y="3428508"/>
                  <a:pt x="1036949" y="3450210"/>
                </a:cubicBezTo>
                <a:cubicBezTo>
                  <a:pt x="1031598" y="3466263"/>
                  <a:pt x="1024037" y="3481500"/>
                  <a:pt x="1018095" y="3497344"/>
                </a:cubicBezTo>
                <a:cubicBezTo>
                  <a:pt x="1000889" y="3543225"/>
                  <a:pt x="1013004" y="3533398"/>
                  <a:pt x="970961" y="3591612"/>
                </a:cubicBezTo>
                <a:cubicBezTo>
                  <a:pt x="944813" y="3627817"/>
                  <a:pt x="913539" y="3660055"/>
                  <a:pt x="886120" y="3695307"/>
                </a:cubicBezTo>
                <a:cubicBezTo>
                  <a:pt x="864124" y="3723587"/>
                  <a:pt x="845466" y="3754814"/>
                  <a:pt x="820132" y="3780148"/>
                </a:cubicBezTo>
                <a:cubicBezTo>
                  <a:pt x="804421" y="3795859"/>
                  <a:pt x="786878" y="3809932"/>
                  <a:pt x="772998" y="3827282"/>
                </a:cubicBezTo>
                <a:cubicBezTo>
                  <a:pt x="761552" y="3841589"/>
                  <a:pt x="755225" y="3859406"/>
                  <a:pt x="744718" y="3874416"/>
                </a:cubicBezTo>
                <a:cubicBezTo>
                  <a:pt x="727123" y="3899552"/>
                  <a:pt x="702394" y="3928797"/>
                  <a:pt x="678730" y="3949831"/>
                </a:cubicBezTo>
                <a:cubicBezTo>
                  <a:pt x="660387" y="3966136"/>
                  <a:pt x="641333" y="3981634"/>
                  <a:pt x="622169" y="3996965"/>
                </a:cubicBezTo>
                <a:cubicBezTo>
                  <a:pt x="599264" y="4015289"/>
                  <a:pt x="563578" y="4041593"/>
                  <a:pt x="537328" y="4053525"/>
                </a:cubicBezTo>
                <a:cubicBezTo>
                  <a:pt x="499414" y="4070758"/>
                  <a:pt x="479878" y="4071286"/>
                  <a:pt x="443060" y="4081806"/>
                </a:cubicBezTo>
                <a:cubicBezTo>
                  <a:pt x="433506" y="4084536"/>
                  <a:pt x="424366" y="4088619"/>
                  <a:pt x="414780" y="4091233"/>
                </a:cubicBezTo>
                <a:cubicBezTo>
                  <a:pt x="297830" y="4123128"/>
                  <a:pt x="376178" y="4097815"/>
                  <a:pt x="311085" y="4119513"/>
                </a:cubicBezTo>
                <a:cubicBezTo>
                  <a:pt x="298516" y="4138367"/>
                  <a:pt x="280544" y="4154578"/>
                  <a:pt x="273378" y="4176074"/>
                </a:cubicBezTo>
                <a:cubicBezTo>
                  <a:pt x="270236" y="4185501"/>
                  <a:pt x="268395" y="4195466"/>
                  <a:pt x="263951" y="4204354"/>
                </a:cubicBezTo>
                <a:cubicBezTo>
                  <a:pt x="251441" y="4229373"/>
                  <a:pt x="227685" y="4252946"/>
                  <a:pt x="207390" y="4270342"/>
                </a:cubicBezTo>
                <a:cubicBezTo>
                  <a:pt x="140235" y="4327904"/>
                  <a:pt x="229045" y="4237052"/>
                  <a:pt x="122549" y="4308049"/>
                </a:cubicBezTo>
                <a:cubicBezTo>
                  <a:pt x="113122" y="4314334"/>
                  <a:pt x="104402" y="4321836"/>
                  <a:pt x="94268" y="4326903"/>
                </a:cubicBezTo>
                <a:cubicBezTo>
                  <a:pt x="37530" y="4355272"/>
                  <a:pt x="59409" y="4334620"/>
                  <a:pt x="9427" y="4364610"/>
                </a:cubicBezTo>
                <a:cubicBezTo>
                  <a:pt x="5616" y="4366896"/>
                  <a:pt x="3142" y="4370895"/>
                  <a:pt x="0" y="437403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CB12D873-453A-A7BF-ADB0-A37C4747B38E}"/>
              </a:ext>
            </a:extLst>
          </p:cNvPr>
          <p:cNvCxnSpPr>
            <a:cxnSpLocks/>
          </p:cNvCxnSpPr>
          <p:nvPr/>
        </p:nvCxnSpPr>
        <p:spPr>
          <a:xfrm>
            <a:off x="3022764" y="2423056"/>
            <a:ext cx="786826" cy="58393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CB6E96A-922F-3F66-81DC-A576F5F6AF26}"/>
              </a:ext>
            </a:extLst>
          </p:cNvPr>
          <p:cNvCxnSpPr>
            <a:cxnSpLocks/>
          </p:cNvCxnSpPr>
          <p:nvPr/>
        </p:nvCxnSpPr>
        <p:spPr>
          <a:xfrm>
            <a:off x="4263155" y="2611959"/>
            <a:ext cx="532611" cy="3950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87E3A1B-99A2-B67F-5C7B-5A01F09DD97E}"/>
              </a:ext>
            </a:extLst>
          </p:cNvPr>
          <p:cNvCxnSpPr>
            <a:cxnSpLocks/>
          </p:cNvCxnSpPr>
          <p:nvPr/>
        </p:nvCxnSpPr>
        <p:spPr>
          <a:xfrm>
            <a:off x="4524390" y="3483328"/>
            <a:ext cx="582022" cy="4345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27AEC64-7206-D840-DB9F-607CE506A66F}"/>
              </a:ext>
            </a:extLst>
          </p:cNvPr>
          <p:cNvCxnSpPr>
            <a:cxnSpLocks/>
          </p:cNvCxnSpPr>
          <p:nvPr/>
        </p:nvCxnSpPr>
        <p:spPr>
          <a:xfrm>
            <a:off x="5883235" y="1178351"/>
            <a:ext cx="1856171" cy="9803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0628BB6-1A37-F2A3-0C8D-12C7987FC99B}"/>
              </a:ext>
            </a:extLst>
          </p:cNvPr>
          <p:cNvCxnSpPr>
            <a:cxnSpLocks/>
            <a:endCxn id="51" idx="44"/>
          </p:cNvCxnSpPr>
          <p:nvPr/>
        </p:nvCxnSpPr>
        <p:spPr>
          <a:xfrm>
            <a:off x="5587654" y="1715677"/>
            <a:ext cx="4706416" cy="24901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4CEEDA3-703D-287F-C479-BE39AC482B5B}"/>
              </a:ext>
            </a:extLst>
          </p:cNvPr>
          <p:cNvSpPr txBox="1"/>
          <p:nvPr/>
        </p:nvSpPr>
        <p:spPr>
          <a:xfrm rot="2186066">
            <a:off x="3980050" y="2862977"/>
            <a:ext cx="1087402" cy="307777"/>
          </a:xfrm>
          <a:prstGeom prst="rect">
            <a:avLst/>
          </a:prstGeom>
          <a:noFill/>
        </p:spPr>
        <p:txBody>
          <a:bodyPr wrap="square" rtlCol="0">
            <a:spAutoFit/>
          </a:bodyPr>
          <a:lstStyle/>
          <a:p>
            <a:r>
              <a:rPr lang="vi-VN" sz="1400" dirty="0"/>
              <a:t>12 hải lí</a:t>
            </a:r>
            <a:endParaRPr lang="en-US" sz="1400" dirty="0"/>
          </a:p>
        </p:txBody>
      </p:sp>
      <p:sp>
        <p:nvSpPr>
          <p:cNvPr id="81" name="TextBox 80">
            <a:extLst>
              <a:ext uri="{FF2B5EF4-FFF2-40B4-BE49-F238E27FC236}">
                <a16:creationId xmlns:a16="http://schemas.microsoft.com/office/drawing/2014/main" id="{208217A4-E5AD-FAE6-F006-6D9AA19782F5}"/>
              </a:ext>
            </a:extLst>
          </p:cNvPr>
          <p:cNvSpPr txBox="1"/>
          <p:nvPr/>
        </p:nvSpPr>
        <p:spPr>
          <a:xfrm rot="2093946">
            <a:off x="4300136" y="3726690"/>
            <a:ext cx="1087402" cy="307777"/>
          </a:xfrm>
          <a:prstGeom prst="rect">
            <a:avLst/>
          </a:prstGeom>
          <a:noFill/>
        </p:spPr>
        <p:txBody>
          <a:bodyPr wrap="square" rtlCol="0">
            <a:spAutoFit/>
          </a:bodyPr>
          <a:lstStyle/>
          <a:p>
            <a:r>
              <a:rPr lang="vi-VN" sz="1400" dirty="0"/>
              <a:t>12 hải lí</a:t>
            </a:r>
            <a:endParaRPr lang="en-US" sz="1400" dirty="0"/>
          </a:p>
        </p:txBody>
      </p:sp>
      <p:sp>
        <p:nvSpPr>
          <p:cNvPr id="82" name="TextBox 81">
            <a:extLst>
              <a:ext uri="{FF2B5EF4-FFF2-40B4-BE49-F238E27FC236}">
                <a16:creationId xmlns:a16="http://schemas.microsoft.com/office/drawing/2014/main" id="{BEA5E30B-405D-8780-53E4-C69C71426E68}"/>
              </a:ext>
            </a:extLst>
          </p:cNvPr>
          <p:cNvSpPr txBox="1"/>
          <p:nvPr/>
        </p:nvSpPr>
        <p:spPr>
          <a:xfrm rot="1713253">
            <a:off x="6180608" y="1592481"/>
            <a:ext cx="1087402" cy="307777"/>
          </a:xfrm>
          <a:prstGeom prst="rect">
            <a:avLst/>
          </a:prstGeom>
          <a:noFill/>
        </p:spPr>
        <p:txBody>
          <a:bodyPr wrap="square" rtlCol="0">
            <a:spAutoFit/>
          </a:bodyPr>
          <a:lstStyle/>
          <a:p>
            <a:r>
              <a:rPr lang="vi-VN" sz="1400" dirty="0"/>
              <a:t>188 hải lí</a:t>
            </a:r>
            <a:endParaRPr lang="en-US" sz="1400" dirty="0"/>
          </a:p>
        </p:txBody>
      </p:sp>
      <p:sp>
        <p:nvSpPr>
          <p:cNvPr id="83" name="TextBox 82">
            <a:extLst>
              <a:ext uri="{FF2B5EF4-FFF2-40B4-BE49-F238E27FC236}">
                <a16:creationId xmlns:a16="http://schemas.microsoft.com/office/drawing/2014/main" id="{0B9D1F68-F93E-8C54-6258-2E4958DF53B7}"/>
              </a:ext>
            </a:extLst>
          </p:cNvPr>
          <p:cNvSpPr txBox="1"/>
          <p:nvPr/>
        </p:nvSpPr>
        <p:spPr>
          <a:xfrm rot="1656731">
            <a:off x="6935071" y="2886128"/>
            <a:ext cx="1608669" cy="307777"/>
          </a:xfrm>
          <a:prstGeom prst="rect">
            <a:avLst/>
          </a:prstGeom>
          <a:noFill/>
        </p:spPr>
        <p:txBody>
          <a:bodyPr wrap="square" rtlCol="0">
            <a:spAutoFit/>
          </a:bodyPr>
          <a:lstStyle/>
          <a:p>
            <a:r>
              <a:rPr lang="vi-VN" sz="1400" dirty="0"/>
              <a:t>Từ 188-388 hải lí</a:t>
            </a:r>
            <a:endParaRPr lang="en-US" sz="1400" dirty="0"/>
          </a:p>
        </p:txBody>
      </p:sp>
      <p:sp>
        <p:nvSpPr>
          <p:cNvPr id="84" name="TextBox 83">
            <a:extLst>
              <a:ext uri="{FF2B5EF4-FFF2-40B4-BE49-F238E27FC236}">
                <a16:creationId xmlns:a16="http://schemas.microsoft.com/office/drawing/2014/main" id="{804D8DD0-A0B3-64D2-58C5-C2ADFBD7F910}"/>
              </a:ext>
            </a:extLst>
          </p:cNvPr>
          <p:cNvSpPr txBox="1"/>
          <p:nvPr/>
        </p:nvSpPr>
        <p:spPr>
          <a:xfrm rot="1713253">
            <a:off x="5783649" y="1364647"/>
            <a:ext cx="2205060" cy="307777"/>
          </a:xfrm>
          <a:prstGeom prst="rect">
            <a:avLst/>
          </a:prstGeom>
          <a:noFill/>
        </p:spPr>
        <p:txBody>
          <a:bodyPr wrap="square" rtlCol="0">
            <a:spAutoFit/>
          </a:bodyPr>
          <a:lstStyle/>
          <a:p>
            <a:pPr algn="ctr"/>
            <a:r>
              <a:rPr lang="vi-VN" sz="1400" dirty="0"/>
              <a:t>Vùng đặc quyền kinh tế</a:t>
            </a:r>
            <a:endParaRPr lang="en-US" sz="1400" dirty="0"/>
          </a:p>
        </p:txBody>
      </p:sp>
      <p:sp>
        <p:nvSpPr>
          <p:cNvPr id="85" name="TextBox 84">
            <a:extLst>
              <a:ext uri="{FF2B5EF4-FFF2-40B4-BE49-F238E27FC236}">
                <a16:creationId xmlns:a16="http://schemas.microsoft.com/office/drawing/2014/main" id="{2F0F474D-54BC-8083-BD3E-8132AD15BB69}"/>
              </a:ext>
            </a:extLst>
          </p:cNvPr>
          <p:cNvSpPr txBox="1"/>
          <p:nvPr/>
        </p:nvSpPr>
        <p:spPr>
          <a:xfrm rot="1678571">
            <a:off x="7015497" y="2580420"/>
            <a:ext cx="1664211" cy="307777"/>
          </a:xfrm>
          <a:prstGeom prst="rect">
            <a:avLst/>
          </a:prstGeom>
          <a:noFill/>
        </p:spPr>
        <p:txBody>
          <a:bodyPr wrap="square" rtlCol="0">
            <a:spAutoFit/>
          </a:bodyPr>
          <a:lstStyle/>
          <a:p>
            <a:pPr algn="ctr"/>
            <a:r>
              <a:rPr lang="vi-VN" sz="1400" dirty="0"/>
              <a:t>Thềm lục địa</a:t>
            </a:r>
            <a:endParaRPr lang="en-US" sz="1400" dirty="0"/>
          </a:p>
        </p:txBody>
      </p:sp>
      <p:sp>
        <p:nvSpPr>
          <p:cNvPr id="86" name="TextBox 85">
            <a:extLst>
              <a:ext uri="{FF2B5EF4-FFF2-40B4-BE49-F238E27FC236}">
                <a16:creationId xmlns:a16="http://schemas.microsoft.com/office/drawing/2014/main" id="{0F4B4E5E-15F6-04DA-208E-25BB7794162F}"/>
              </a:ext>
            </a:extLst>
          </p:cNvPr>
          <p:cNvSpPr txBox="1"/>
          <p:nvPr/>
        </p:nvSpPr>
        <p:spPr>
          <a:xfrm rot="2242526">
            <a:off x="2745269" y="2413536"/>
            <a:ext cx="1664211" cy="307777"/>
          </a:xfrm>
          <a:prstGeom prst="rect">
            <a:avLst/>
          </a:prstGeom>
          <a:noFill/>
        </p:spPr>
        <p:txBody>
          <a:bodyPr wrap="square" rtlCol="0">
            <a:spAutoFit/>
          </a:bodyPr>
          <a:lstStyle/>
          <a:p>
            <a:pPr algn="ctr"/>
            <a:r>
              <a:rPr lang="vi-VN" sz="1400" dirty="0"/>
              <a:t>Nội thủy</a:t>
            </a:r>
            <a:endParaRPr lang="en-US" sz="1400" dirty="0"/>
          </a:p>
        </p:txBody>
      </p:sp>
      <p:sp>
        <p:nvSpPr>
          <p:cNvPr id="87" name="TextBox 86">
            <a:extLst>
              <a:ext uri="{FF2B5EF4-FFF2-40B4-BE49-F238E27FC236}">
                <a16:creationId xmlns:a16="http://schemas.microsoft.com/office/drawing/2014/main" id="{96D4CE3F-16B9-51DE-769A-C4CD59EC900E}"/>
              </a:ext>
            </a:extLst>
          </p:cNvPr>
          <p:cNvSpPr txBox="1"/>
          <p:nvPr/>
        </p:nvSpPr>
        <p:spPr>
          <a:xfrm rot="18151395">
            <a:off x="4227008" y="2725986"/>
            <a:ext cx="2221155" cy="307777"/>
          </a:xfrm>
          <a:prstGeom prst="rect">
            <a:avLst/>
          </a:prstGeom>
          <a:noFill/>
        </p:spPr>
        <p:txBody>
          <a:bodyPr wrap="square" rtlCol="0">
            <a:spAutoFit/>
          </a:bodyPr>
          <a:lstStyle/>
          <a:p>
            <a:pPr algn="ctr"/>
            <a:r>
              <a:rPr lang="vi-VN" sz="1400" dirty="0"/>
              <a:t>Vùng tiếp giáp lãnh hải</a:t>
            </a:r>
            <a:endParaRPr lang="en-US" sz="1400" dirty="0"/>
          </a:p>
        </p:txBody>
      </p:sp>
      <p:sp>
        <p:nvSpPr>
          <p:cNvPr id="88" name="TextBox 87">
            <a:extLst>
              <a:ext uri="{FF2B5EF4-FFF2-40B4-BE49-F238E27FC236}">
                <a16:creationId xmlns:a16="http://schemas.microsoft.com/office/drawing/2014/main" id="{F2B28A9E-46B3-DB53-2544-236739137194}"/>
              </a:ext>
            </a:extLst>
          </p:cNvPr>
          <p:cNvSpPr txBox="1"/>
          <p:nvPr/>
        </p:nvSpPr>
        <p:spPr>
          <a:xfrm rot="18151395">
            <a:off x="4204475" y="2325454"/>
            <a:ext cx="1094560" cy="307777"/>
          </a:xfrm>
          <a:prstGeom prst="rect">
            <a:avLst/>
          </a:prstGeom>
          <a:noFill/>
        </p:spPr>
        <p:txBody>
          <a:bodyPr wrap="square" rtlCol="0">
            <a:spAutoFit/>
          </a:bodyPr>
          <a:lstStyle/>
          <a:p>
            <a:pPr algn="ctr"/>
            <a:r>
              <a:rPr lang="vi-VN" sz="1400" dirty="0"/>
              <a:t>Lãnh hải</a:t>
            </a:r>
            <a:endParaRPr lang="en-US" sz="1400" dirty="0"/>
          </a:p>
        </p:txBody>
      </p:sp>
      <p:sp>
        <p:nvSpPr>
          <p:cNvPr id="96" name="Heptagon 95">
            <a:extLst>
              <a:ext uri="{FF2B5EF4-FFF2-40B4-BE49-F238E27FC236}">
                <a16:creationId xmlns:a16="http://schemas.microsoft.com/office/drawing/2014/main" id="{BBFB32B5-E4D1-00A6-AAAF-CC3C948F8958}"/>
              </a:ext>
            </a:extLst>
          </p:cNvPr>
          <p:cNvSpPr/>
          <p:nvPr/>
        </p:nvSpPr>
        <p:spPr>
          <a:xfrm>
            <a:off x="1372420" y="5123097"/>
            <a:ext cx="235670" cy="235671"/>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ln w="0"/>
                <a:solidFill>
                  <a:schemeClr val="tx1"/>
                </a:solidFill>
                <a:effectLst>
                  <a:outerShdw blurRad="38100" dist="19050" dir="2700000" algn="tl" rotWithShape="0">
                    <a:schemeClr val="dk1">
                      <a:alpha val="40000"/>
                    </a:schemeClr>
                  </a:outerShdw>
                </a:effectLst>
              </a:rPr>
              <a:t>1</a:t>
            </a:r>
            <a:endParaRPr lang="en-US" dirty="0">
              <a:ln w="0"/>
              <a:solidFill>
                <a:schemeClr val="tx1"/>
              </a:solidFill>
              <a:effectLst>
                <a:outerShdw blurRad="38100" dist="19050" dir="2700000" algn="tl" rotWithShape="0">
                  <a:schemeClr val="dk1">
                    <a:alpha val="40000"/>
                  </a:schemeClr>
                </a:outerShdw>
              </a:effectLst>
            </a:endParaRPr>
          </a:p>
        </p:txBody>
      </p:sp>
      <p:sp>
        <p:nvSpPr>
          <p:cNvPr id="97" name="Heptagon 96">
            <a:extLst>
              <a:ext uri="{FF2B5EF4-FFF2-40B4-BE49-F238E27FC236}">
                <a16:creationId xmlns:a16="http://schemas.microsoft.com/office/drawing/2014/main" id="{E58B2762-6134-01FF-85F0-49146597BE7F}"/>
              </a:ext>
            </a:extLst>
          </p:cNvPr>
          <p:cNvSpPr/>
          <p:nvPr/>
        </p:nvSpPr>
        <p:spPr>
          <a:xfrm>
            <a:off x="1998562" y="5123098"/>
            <a:ext cx="235670" cy="235671"/>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ln w="0"/>
                <a:solidFill>
                  <a:schemeClr val="tx1"/>
                </a:solidFill>
                <a:effectLst>
                  <a:outerShdw blurRad="38100" dist="19050" dir="2700000" algn="tl" rotWithShape="0">
                    <a:schemeClr val="dk1">
                      <a:alpha val="40000"/>
                    </a:schemeClr>
                  </a:outerShdw>
                </a:effectLst>
              </a:rPr>
              <a:t>2</a:t>
            </a:r>
            <a:endParaRPr lang="en-US" dirty="0">
              <a:ln w="0"/>
              <a:solidFill>
                <a:schemeClr val="tx1"/>
              </a:solidFill>
              <a:effectLst>
                <a:outerShdw blurRad="38100" dist="19050" dir="2700000" algn="tl" rotWithShape="0">
                  <a:schemeClr val="dk1">
                    <a:alpha val="40000"/>
                  </a:schemeClr>
                </a:outerShdw>
              </a:effectLst>
            </a:endParaRPr>
          </a:p>
        </p:txBody>
      </p:sp>
      <p:sp>
        <p:nvSpPr>
          <p:cNvPr id="98" name="Heptagon 97">
            <a:extLst>
              <a:ext uri="{FF2B5EF4-FFF2-40B4-BE49-F238E27FC236}">
                <a16:creationId xmlns:a16="http://schemas.microsoft.com/office/drawing/2014/main" id="{655D8AA1-58C8-E585-EB3E-8BAD0A70E4A4}"/>
              </a:ext>
            </a:extLst>
          </p:cNvPr>
          <p:cNvSpPr/>
          <p:nvPr/>
        </p:nvSpPr>
        <p:spPr>
          <a:xfrm>
            <a:off x="3096044" y="5140165"/>
            <a:ext cx="235670" cy="235671"/>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ln w="0"/>
                <a:solidFill>
                  <a:schemeClr val="tx1"/>
                </a:solidFill>
                <a:effectLst>
                  <a:outerShdw blurRad="38100" dist="19050" dir="2700000" algn="tl" rotWithShape="0">
                    <a:schemeClr val="dk1">
                      <a:alpha val="40000"/>
                    </a:schemeClr>
                  </a:outerShdw>
                </a:effectLst>
              </a:rPr>
              <a:t>3</a:t>
            </a:r>
            <a:endParaRPr lang="en-US" dirty="0">
              <a:ln w="0"/>
              <a:solidFill>
                <a:schemeClr val="tx1"/>
              </a:solidFill>
              <a:effectLst>
                <a:outerShdw blurRad="38100" dist="19050" dir="2700000" algn="tl" rotWithShape="0">
                  <a:schemeClr val="dk1">
                    <a:alpha val="40000"/>
                  </a:schemeClr>
                </a:outerShdw>
              </a:effectLst>
            </a:endParaRPr>
          </a:p>
        </p:txBody>
      </p:sp>
      <p:sp>
        <p:nvSpPr>
          <p:cNvPr id="99" name="Heptagon 98">
            <a:extLst>
              <a:ext uri="{FF2B5EF4-FFF2-40B4-BE49-F238E27FC236}">
                <a16:creationId xmlns:a16="http://schemas.microsoft.com/office/drawing/2014/main" id="{F101DBD4-8FF1-1EA7-0E78-AA538E56B952}"/>
              </a:ext>
            </a:extLst>
          </p:cNvPr>
          <p:cNvSpPr/>
          <p:nvPr/>
        </p:nvSpPr>
        <p:spPr>
          <a:xfrm>
            <a:off x="4145320" y="5132311"/>
            <a:ext cx="235670" cy="235671"/>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ln w="0"/>
                <a:solidFill>
                  <a:schemeClr val="tx1"/>
                </a:solidFill>
                <a:effectLst>
                  <a:outerShdw blurRad="38100" dist="19050" dir="2700000" algn="tl" rotWithShape="0">
                    <a:schemeClr val="dk1">
                      <a:alpha val="40000"/>
                    </a:schemeClr>
                  </a:outerShdw>
                </a:effectLst>
              </a:rPr>
              <a:t>4</a:t>
            </a:r>
            <a:endParaRPr lang="en-US" dirty="0">
              <a:ln w="0"/>
              <a:solidFill>
                <a:schemeClr val="tx1"/>
              </a:solidFill>
              <a:effectLst>
                <a:outerShdw blurRad="38100" dist="19050" dir="2700000" algn="tl" rotWithShape="0">
                  <a:schemeClr val="dk1">
                    <a:alpha val="40000"/>
                  </a:schemeClr>
                </a:outerShdw>
              </a:effectLst>
            </a:endParaRPr>
          </a:p>
        </p:txBody>
      </p:sp>
      <p:sp>
        <p:nvSpPr>
          <p:cNvPr id="100" name="Heptagon 99">
            <a:extLst>
              <a:ext uri="{FF2B5EF4-FFF2-40B4-BE49-F238E27FC236}">
                <a16:creationId xmlns:a16="http://schemas.microsoft.com/office/drawing/2014/main" id="{DC2A40A4-DB32-65DE-B79F-2BF00D1F3EED}"/>
              </a:ext>
            </a:extLst>
          </p:cNvPr>
          <p:cNvSpPr/>
          <p:nvPr/>
        </p:nvSpPr>
        <p:spPr>
          <a:xfrm>
            <a:off x="6104614" y="5099286"/>
            <a:ext cx="235670" cy="235671"/>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ln w="0"/>
                <a:solidFill>
                  <a:schemeClr val="tx1"/>
                </a:solidFill>
                <a:effectLst>
                  <a:outerShdw blurRad="38100" dist="19050" dir="2700000" algn="tl" rotWithShape="0">
                    <a:schemeClr val="dk1">
                      <a:alpha val="40000"/>
                    </a:schemeClr>
                  </a:outerShdw>
                </a:effectLst>
              </a:rPr>
              <a:t>5</a:t>
            </a:r>
            <a:endParaRPr lang="en-US" dirty="0">
              <a:ln w="0"/>
              <a:solidFill>
                <a:schemeClr val="tx1"/>
              </a:solidFill>
              <a:effectLst>
                <a:outerShdw blurRad="38100" dist="19050" dir="2700000" algn="tl" rotWithShape="0">
                  <a:schemeClr val="dk1">
                    <a:alpha val="40000"/>
                  </a:schemeClr>
                </a:outerShdw>
              </a:effectLst>
            </a:endParaRPr>
          </a:p>
        </p:txBody>
      </p:sp>
      <p:sp>
        <p:nvSpPr>
          <p:cNvPr id="101" name="Heptagon 100">
            <a:extLst>
              <a:ext uri="{FF2B5EF4-FFF2-40B4-BE49-F238E27FC236}">
                <a16:creationId xmlns:a16="http://schemas.microsoft.com/office/drawing/2014/main" id="{C57650CD-0DCB-E47A-DF16-BB4FBD87058A}"/>
              </a:ext>
            </a:extLst>
          </p:cNvPr>
          <p:cNvSpPr/>
          <p:nvPr/>
        </p:nvSpPr>
        <p:spPr>
          <a:xfrm>
            <a:off x="9205274" y="5114039"/>
            <a:ext cx="235670" cy="235671"/>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ln w="0"/>
                <a:solidFill>
                  <a:schemeClr val="tx1"/>
                </a:solidFill>
                <a:effectLst>
                  <a:outerShdw blurRad="38100" dist="19050" dir="2700000" algn="tl" rotWithShape="0">
                    <a:schemeClr val="dk1">
                      <a:alpha val="40000"/>
                    </a:schemeClr>
                  </a:outerShdw>
                </a:effectLst>
              </a:rPr>
              <a:t>6</a:t>
            </a:r>
            <a:endParaRPr lang="en-US" dirty="0">
              <a:ln w="0"/>
              <a:solidFill>
                <a:schemeClr val="tx1"/>
              </a:solidFill>
              <a:effectLst>
                <a:outerShdw blurRad="38100" dist="19050" dir="2700000" algn="tl" rotWithShape="0">
                  <a:schemeClr val="dk1">
                    <a:alpha val="40000"/>
                  </a:schemeClr>
                </a:outerShdw>
              </a:effectLst>
            </a:endParaRPr>
          </a:p>
        </p:txBody>
      </p:sp>
      <p:sp>
        <p:nvSpPr>
          <p:cNvPr id="102" name="TextBox 101">
            <a:extLst>
              <a:ext uri="{FF2B5EF4-FFF2-40B4-BE49-F238E27FC236}">
                <a16:creationId xmlns:a16="http://schemas.microsoft.com/office/drawing/2014/main" id="{B128C10E-B9F8-7E0A-60AB-887F71F0EE46}"/>
              </a:ext>
            </a:extLst>
          </p:cNvPr>
          <p:cNvSpPr txBox="1"/>
          <p:nvPr/>
        </p:nvSpPr>
        <p:spPr>
          <a:xfrm>
            <a:off x="469882" y="5727868"/>
            <a:ext cx="6110800" cy="1015663"/>
          </a:xfrm>
          <a:prstGeom prst="rect">
            <a:avLst/>
          </a:prstGeom>
          <a:solidFill>
            <a:schemeClr val="accent2">
              <a:lumMod val="40000"/>
              <a:lumOff val="60000"/>
            </a:schemeClr>
          </a:solidFill>
        </p:spPr>
        <p:txBody>
          <a:bodyPr wrap="square" rtlCol="0">
            <a:spAutoFit/>
          </a:bodyPr>
          <a:lstStyle/>
          <a:p>
            <a:r>
              <a:rPr lang="vi-VN" sz="2000" dirty="0">
                <a:latin typeface="+mj-lt"/>
              </a:rPr>
              <a:t>1. Đường bờ biển</a:t>
            </a:r>
          </a:p>
          <a:p>
            <a:r>
              <a:rPr lang="vi-VN" sz="2000" dirty="0">
                <a:latin typeface="+mj-lt"/>
              </a:rPr>
              <a:t>2. Đường cơ sở</a:t>
            </a:r>
          </a:p>
          <a:p>
            <a:r>
              <a:rPr lang="vi-VN" sz="2000" dirty="0">
                <a:latin typeface="+mj-lt"/>
              </a:rPr>
              <a:t>3. Biên giới quốc gia trên biển (Ranh giới ngoài lãnh hải)</a:t>
            </a:r>
            <a:endParaRPr lang="en-US" sz="2000" dirty="0">
              <a:latin typeface="+mj-lt"/>
            </a:endParaRPr>
          </a:p>
        </p:txBody>
      </p:sp>
      <p:sp>
        <p:nvSpPr>
          <p:cNvPr id="103" name="TextBox 102">
            <a:extLst>
              <a:ext uri="{FF2B5EF4-FFF2-40B4-BE49-F238E27FC236}">
                <a16:creationId xmlns:a16="http://schemas.microsoft.com/office/drawing/2014/main" id="{B6916DC1-D752-F3FC-B50C-868A4356BBE8}"/>
              </a:ext>
            </a:extLst>
          </p:cNvPr>
          <p:cNvSpPr txBox="1"/>
          <p:nvPr/>
        </p:nvSpPr>
        <p:spPr>
          <a:xfrm>
            <a:off x="6580682" y="5727868"/>
            <a:ext cx="4706416" cy="1015663"/>
          </a:xfrm>
          <a:prstGeom prst="rect">
            <a:avLst/>
          </a:prstGeom>
          <a:solidFill>
            <a:schemeClr val="accent2">
              <a:lumMod val="40000"/>
              <a:lumOff val="60000"/>
            </a:schemeClr>
          </a:solidFill>
        </p:spPr>
        <p:txBody>
          <a:bodyPr wrap="square" rtlCol="0">
            <a:spAutoFit/>
          </a:bodyPr>
          <a:lstStyle/>
          <a:p>
            <a:r>
              <a:rPr lang="vi-VN" sz="2000" dirty="0">
                <a:latin typeface="+mj-lt"/>
              </a:rPr>
              <a:t>4. Ranh giới ngoài vùng tiếp giáp lãnh hải </a:t>
            </a:r>
          </a:p>
          <a:p>
            <a:r>
              <a:rPr lang="vi-VN" sz="2000" dirty="0">
                <a:latin typeface="+mj-lt"/>
              </a:rPr>
              <a:t>5. Ranh giới ngoài vùng đặc quyền kinh tế</a:t>
            </a:r>
          </a:p>
          <a:p>
            <a:r>
              <a:rPr lang="vi-VN" sz="2000" dirty="0">
                <a:latin typeface="+mj-lt"/>
              </a:rPr>
              <a:t>6. Ranh giới ngoài thềm lục địa</a:t>
            </a:r>
          </a:p>
        </p:txBody>
      </p:sp>
      <p:sp>
        <p:nvSpPr>
          <p:cNvPr id="105" name="TextBox 104">
            <a:extLst>
              <a:ext uri="{FF2B5EF4-FFF2-40B4-BE49-F238E27FC236}">
                <a16:creationId xmlns:a16="http://schemas.microsoft.com/office/drawing/2014/main" id="{B4A28764-CC26-2665-5E5A-53F0F5ADB6A9}"/>
              </a:ext>
            </a:extLst>
          </p:cNvPr>
          <p:cNvSpPr txBox="1"/>
          <p:nvPr/>
        </p:nvSpPr>
        <p:spPr>
          <a:xfrm>
            <a:off x="2822705" y="-12510"/>
            <a:ext cx="6698367" cy="769441"/>
          </a:xfrm>
          <a:prstGeom prst="rect">
            <a:avLst/>
          </a:prstGeom>
          <a:noFill/>
        </p:spPr>
        <p:txBody>
          <a:bodyPr wrap="square">
            <a:spAutoFit/>
          </a:bodyPr>
          <a:lstStyle/>
          <a:p>
            <a:pPr algn="ctr"/>
            <a:r>
              <a:rPr lang="vi-VN" sz="2200" dirty="0">
                <a:solidFill>
                  <a:srgbClr val="FF0000"/>
                </a:solidFill>
                <a:latin typeface="+mj-lt"/>
              </a:rPr>
              <a:t>Sơ đồ các vùng biển thuộc chủ quyền, quyền chủ quyền và quyền tài phán quốc gia của Việt Nam</a:t>
            </a:r>
            <a:endParaRPr lang="en-US" sz="2200" dirty="0">
              <a:solidFill>
                <a:srgbClr val="FF0000"/>
              </a:solidFill>
              <a:latin typeface="+mj-lt"/>
            </a:endParaRPr>
          </a:p>
        </p:txBody>
      </p:sp>
    </p:spTree>
    <p:extLst>
      <p:ext uri="{BB962C8B-B14F-4D97-AF65-F5344CB8AC3E}">
        <p14:creationId xmlns:p14="http://schemas.microsoft.com/office/powerpoint/2010/main" val="20907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fill="hold"/>
                                        <p:tgtEl>
                                          <p:spTgt spid="96"/>
                                        </p:tgtEl>
                                        <p:attrNameLst>
                                          <p:attrName>ppt_x</p:attrName>
                                        </p:attrNameLst>
                                      </p:cBhvr>
                                      <p:tavLst>
                                        <p:tav tm="0">
                                          <p:val>
                                            <p:strVal val="#ppt_x"/>
                                          </p:val>
                                        </p:tav>
                                        <p:tav tm="100000">
                                          <p:val>
                                            <p:strVal val="#ppt_x"/>
                                          </p:val>
                                        </p:tav>
                                      </p:tavLst>
                                    </p:anim>
                                    <p:anim calcmode="lin" valueType="num">
                                      <p:cBhvr additive="base">
                                        <p:cTn id="23"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2">
                                            <p:txEl>
                                              <p:pRg st="0" end="0"/>
                                            </p:txEl>
                                          </p:spTgt>
                                        </p:tgtEl>
                                        <p:attrNameLst>
                                          <p:attrName>style.visibility</p:attrName>
                                        </p:attrNameLst>
                                      </p:cBhvr>
                                      <p:to>
                                        <p:strVal val="visible"/>
                                      </p:to>
                                    </p:set>
                                    <p:animEffect transition="in" filter="wheel(1)">
                                      <p:cBhvr>
                                        <p:cTn id="28" dur="2000"/>
                                        <p:tgtEl>
                                          <p:spTgt spid="10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fade">
                                      <p:cBhvr>
                                        <p:cTn id="45" dur="2000"/>
                                        <p:tgtEl>
                                          <p:spTgt spid="97"/>
                                        </p:tgtEl>
                                      </p:cBhvr>
                                    </p:animEffect>
                                    <p:anim calcmode="lin" valueType="num">
                                      <p:cBhvr>
                                        <p:cTn id="46" dur="2000" fill="hold"/>
                                        <p:tgtEl>
                                          <p:spTgt spid="97"/>
                                        </p:tgtEl>
                                        <p:attrNameLst>
                                          <p:attrName>ppt_w</p:attrName>
                                        </p:attrNameLst>
                                      </p:cBhvr>
                                      <p:tavLst>
                                        <p:tav tm="0" fmla="#ppt_w*sin(2.5*pi*$)">
                                          <p:val>
                                            <p:fltVal val="0"/>
                                          </p:val>
                                        </p:tav>
                                        <p:tav tm="100000">
                                          <p:val>
                                            <p:fltVal val="1"/>
                                          </p:val>
                                        </p:tav>
                                      </p:tavLst>
                                    </p:anim>
                                    <p:anim calcmode="lin" valueType="num">
                                      <p:cBhvr>
                                        <p:cTn id="47" dur="2000" fill="hold"/>
                                        <p:tgtEl>
                                          <p:spTgt spid="9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2">
                                            <p:txEl>
                                              <p:pRg st="1" end="1"/>
                                            </p:txEl>
                                          </p:spTgt>
                                        </p:tgtEl>
                                        <p:attrNameLst>
                                          <p:attrName>style.visibility</p:attrName>
                                        </p:attrNameLst>
                                      </p:cBhvr>
                                      <p:to>
                                        <p:strVal val="visible"/>
                                      </p:to>
                                    </p:set>
                                    <p:animEffect transition="in" filter="circle(in)">
                                      <p:cBhvr>
                                        <p:cTn id="52" dur="2000"/>
                                        <p:tgtEl>
                                          <p:spTgt spid="10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2000"/>
                                        <p:tgtEl>
                                          <p:spTgt spid="98"/>
                                        </p:tgtEl>
                                      </p:cBhvr>
                                    </p:animEffect>
                                    <p:anim calcmode="lin" valueType="num">
                                      <p:cBhvr>
                                        <p:cTn id="70" dur="2000" fill="hold"/>
                                        <p:tgtEl>
                                          <p:spTgt spid="98"/>
                                        </p:tgtEl>
                                        <p:attrNameLst>
                                          <p:attrName>ppt_w</p:attrName>
                                        </p:attrNameLst>
                                      </p:cBhvr>
                                      <p:tavLst>
                                        <p:tav tm="0" fmla="#ppt_w*sin(2.5*pi*$)">
                                          <p:val>
                                            <p:fltVal val="0"/>
                                          </p:val>
                                        </p:tav>
                                        <p:tav tm="100000">
                                          <p:val>
                                            <p:fltVal val="1"/>
                                          </p:val>
                                        </p:tav>
                                      </p:tavLst>
                                    </p:anim>
                                    <p:anim calcmode="lin" valueType="num">
                                      <p:cBhvr>
                                        <p:cTn id="71" dur="2000" fill="hold"/>
                                        <p:tgtEl>
                                          <p:spTgt spid="98"/>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02">
                                            <p:txEl>
                                              <p:pRg st="2" end="2"/>
                                            </p:txEl>
                                          </p:spTgt>
                                        </p:tgtEl>
                                        <p:attrNameLst>
                                          <p:attrName>style.visibility</p:attrName>
                                        </p:attrNameLst>
                                      </p:cBhvr>
                                      <p:to>
                                        <p:strVal val="visible"/>
                                      </p:to>
                                    </p:set>
                                    <p:animEffect transition="in" filter="fade">
                                      <p:cBhvr>
                                        <p:cTn id="76" dur="1000"/>
                                        <p:tgtEl>
                                          <p:spTgt spid="102">
                                            <p:txEl>
                                              <p:pRg st="2" end="2"/>
                                            </p:txEl>
                                          </p:spTgt>
                                        </p:tgtEl>
                                      </p:cBhvr>
                                    </p:animEffect>
                                    <p:anim calcmode="lin" valueType="num">
                                      <p:cBhvr>
                                        <p:cTn id="77"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par>
                                <p:cTn id="86" presetID="53" presetClass="entr" presetSubtype="16"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99"/>
                                        </p:tgtEl>
                                        <p:attrNameLst>
                                          <p:attrName>style.visibility</p:attrName>
                                        </p:attrNameLst>
                                      </p:cBhvr>
                                      <p:to>
                                        <p:strVal val="visible"/>
                                      </p:to>
                                    </p:set>
                                    <p:animEffect transition="in" filter="wipe(down)">
                                      <p:cBhvr>
                                        <p:cTn id="95" dur="580">
                                          <p:stCondLst>
                                            <p:cond delay="0"/>
                                          </p:stCondLst>
                                        </p:cTn>
                                        <p:tgtEl>
                                          <p:spTgt spid="99"/>
                                        </p:tgtEl>
                                      </p:cBhvr>
                                    </p:animEffect>
                                    <p:anim calcmode="lin" valueType="num">
                                      <p:cBhvr>
                                        <p:cTn id="96" dur="1822"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9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9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99"/>
                                        </p:tgtEl>
                                        <p:attrNameLst>
                                          <p:attrName>ppt_y</p:attrName>
                                        </p:attrNameLst>
                                      </p:cBhvr>
                                      <p:tavLst>
                                        <p:tav tm="0" fmla="#ppt_y-sin(pi*$)/81">
                                          <p:val>
                                            <p:fltVal val="0"/>
                                          </p:val>
                                        </p:tav>
                                        <p:tav tm="100000">
                                          <p:val>
                                            <p:fltVal val="1"/>
                                          </p:val>
                                        </p:tav>
                                      </p:tavLst>
                                    </p:anim>
                                    <p:animScale>
                                      <p:cBhvr>
                                        <p:cTn id="101" dur="26">
                                          <p:stCondLst>
                                            <p:cond delay="650"/>
                                          </p:stCondLst>
                                        </p:cTn>
                                        <p:tgtEl>
                                          <p:spTgt spid="99"/>
                                        </p:tgtEl>
                                      </p:cBhvr>
                                      <p:to x="100000" y="60000"/>
                                    </p:animScale>
                                    <p:animScale>
                                      <p:cBhvr>
                                        <p:cTn id="102" dur="166" decel="50000">
                                          <p:stCondLst>
                                            <p:cond delay="676"/>
                                          </p:stCondLst>
                                        </p:cTn>
                                        <p:tgtEl>
                                          <p:spTgt spid="99"/>
                                        </p:tgtEl>
                                      </p:cBhvr>
                                      <p:to x="100000" y="100000"/>
                                    </p:animScale>
                                    <p:animScale>
                                      <p:cBhvr>
                                        <p:cTn id="103" dur="26">
                                          <p:stCondLst>
                                            <p:cond delay="1312"/>
                                          </p:stCondLst>
                                        </p:cTn>
                                        <p:tgtEl>
                                          <p:spTgt spid="99"/>
                                        </p:tgtEl>
                                      </p:cBhvr>
                                      <p:to x="100000" y="80000"/>
                                    </p:animScale>
                                    <p:animScale>
                                      <p:cBhvr>
                                        <p:cTn id="104" dur="166" decel="50000">
                                          <p:stCondLst>
                                            <p:cond delay="1338"/>
                                          </p:stCondLst>
                                        </p:cTn>
                                        <p:tgtEl>
                                          <p:spTgt spid="99"/>
                                        </p:tgtEl>
                                      </p:cBhvr>
                                      <p:to x="100000" y="100000"/>
                                    </p:animScale>
                                    <p:animScale>
                                      <p:cBhvr>
                                        <p:cTn id="105" dur="26">
                                          <p:stCondLst>
                                            <p:cond delay="1642"/>
                                          </p:stCondLst>
                                        </p:cTn>
                                        <p:tgtEl>
                                          <p:spTgt spid="99"/>
                                        </p:tgtEl>
                                      </p:cBhvr>
                                      <p:to x="100000" y="90000"/>
                                    </p:animScale>
                                    <p:animScale>
                                      <p:cBhvr>
                                        <p:cTn id="106" dur="166" decel="50000">
                                          <p:stCondLst>
                                            <p:cond delay="1668"/>
                                          </p:stCondLst>
                                        </p:cTn>
                                        <p:tgtEl>
                                          <p:spTgt spid="99"/>
                                        </p:tgtEl>
                                      </p:cBhvr>
                                      <p:to x="100000" y="100000"/>
                                    </p:animScale>
                                    <p:animScale>
                                      <p:cBhvr>
                                        <p:cTn id="107" dur="26">
                                          <p:stCondLst>
                                            <p:cond delay="1808"/>
                                          </p:stCondLst>
                                        </p:cTn>
                                        <p:tgtEl>
                                          <p:spTgt spid="99"/>
                                        </p:tgtEl>
                                      </p:cBhvr>
                                      <p:to x="100000" y="95000"/>
                                    </p:animScale>
                                    <p:animScale>
                                      <p:cBhvr>
                                        <p:cTn id="108" dur="166" decel="50000">
                                          <p:stCondLst>
                                            <p:cond delay="1834"/>
                                          </p:stCondLst>
                                        </p:cTn>
                                        <p:tgtEl>
                                          <p:spTgt spid="99"/>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103">
                                            <p:txEl>
                                              <p:pRg st="0" end="0"/>
                                            </p:txEl>
                                          </p:spTgt>
                                        </p:tgtEl>
                                        <p:attrNameLst>
                                          <p:attrName>style.visibility</p:attrName>
                                        </p:attrNameLst>
                                      </p:cBhvr>
                                      <p:to>
                                        <p:strVal val="visible"/>
                                      </p:to>
                                    </p:set>
                                    <p:animEffect transition="in" filter="fade">
                                      <p:cBhvr>
                                        <p:cTn id="113" dur="1000"/>
                                        <p:tgtEl>
                                          <p:spTgt spid="103">
                                            <p:txEl>
                                              <p:pRg st="0" end="0"/>
                                            </p:txEl>
                                          </p:spTgt>
                                        </p:tgtEl>
                                      </p:cBhvr>
                                    </p:animEffect>
                                    <p:anim calcmode="lin" valueType="num">
                                      <p:cBhvr>
                                        <p:cTn id="114"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500" fill="hold"/>
                                        <p:tgtEl>
                                          <p:spTgt spid="29"/>
                                        </p:tgtEl>
                                        <p:attrNameLst>
                                          <p:attrName>ppt_w</p:attrName>
                                        </p:attrNameLst>
                                      </p:cBhvr>
                                      <p:tavLst>
                                        <p:tav tm="0">
                                          <p:val>
                                            <p:fltVal val="0"/>
                                          </p:val>
                                        </p:tav>
                                        <p:tav tm="100000">
                                          <p:val>
                                            <p:strVal val="#ppt_w"/>
                                          </p:val>
                                        </p:tav>
                                      </p:tavLst>
                                    </p:anim>
                                    <p:anim calcmode="lin" valueType="num">
                                      <p:cBhvr>
                                        <p:cTn id="121" dur="500" fill="hold"/>
                                        <p:tgtEl>
                                          <p:spTgt spid="29"/>
                                        </p:tgtEl>
                                        <p:attrNameLst>
                                          <p:attrName>ppt_h</p:attrName>
                                        </p:attrNameLst>
                                      </p:cBhvr>
                                      <p:tavLst>
                                        <p:tav tm="0">
                                          <p:val>
                                            <p:fltVal val="0"/>
                                          </p:val>
                                        </p:tav>
                                        <p:tav tm="100000">
                                          <p:val>
                                            <p:strVal val="#ppt_h"/>
                                          </p:val>
                                        </p:tav>
                                      </p:tavLst>
                                    </p:anim>
                                    <p:animEffect transition="in" filter="fade">
                                      <p:cBhvr>
                                        <p:cTn id="122" dur="500"/>
                                        <p:tgtEl>
                                          <p:spTgt spid="29"/>
                                        </p:tgtEl>
                                      </p:cBhvr>
                                    </p:animEffect>
                                  </p:childTnLst>
                                </p:cTn>
                              </p:par>
                              <p:par>
                                <p:cTn id="123" presetID="53" presetClass="entr" presetSubtype="16"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p:cTn id="125" dur="500" fill="hold"/>
                                        <p:tgtEl>
                                          <p:spTgt spid="30"/>
                                        </p:tgtEl>
                                        <p:attrNameLst>
                                          <p:attrName>ppt_w</p:attrName>
                                        </p:attrNameLst>
                                      </p:cBhvr>
                                      <p:tavLst>
                                        <p:tav tm="0">
                                          <p:val>
                                            <p:fltVal val="0"/>
                                          </p:val>
                                        </p:tav>
                                        <p:tav tm="100000">
                                          <p:val>
                                            <p:strVal val="#ppt_w"/>
                                          </p:val>
                                        </p:tav>
                                      </p:tavLst>
                                    </p:anim>
                                    <p:anim calcmode="lin" valueType="num">
                                      <p:cBhvr>
                                        <p:cTn id="126" dur="500" fill="hold"/>
                                        <p:tgtEl>
                                          <p:spTgt spid="30"/>
                                        </p:tgtEl>
                                        <p:attrNameLst>
                                          <p:attrName>ppt_h</p:attrName>
                                        </p:attrNameLst>
                                      </p:cBhvr>
                                      <p:tavLst>
                                        <p:tav tm="0">
                                          <p:val>
                                            <p:fltVal val="0"/>
                                          </p:val>
                                        </p:tav>
                                        <p:tav tm="100000">
                                          <p:val>
                                            <p:strVal val="#ppt_h"/>
                                          </p:val>
                                        </p:tav>
                                      </p:tavLst>
                                    </p:anim>
                                    <p:animEffect transition="in" filter="fade">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wipe(down)">
                                      <p:cBhvr>
                                        <p:cTn id="132" dur="580">
                                          <p:stCondLst>
                                            <p:cond delay="0"/>
                                          </p:stCondLst>
                                        </p:cTn>
                                        <p:tgtEl>
                                          <p:spTgt spid="100"/>
                                        </p:tgtEl>
                                      </p:cBhvr>
                                    </p:animEffect>
                                    <p:anim calcmode="lin" valueType="num">
                                      <p:cBhvr>
                                        <p:cTn id="133"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138" dur="26">
                                          <p:stCondLst>
                                            <p:cond delay="650"/>
                                          </p:stCondLst>
                                        </p:cTn>
                                        <p:tgtEl>
                                          <p:spTgt spid="100"/>
                                        </p:tgtEl>
                                      </p:cBhvr>
                                      <p:to x="100000" y="60000"/>
                                    </p:animScale>
                                    <p:animScale>
                                      <p:cBhvr>
                                        <p:cTn id="139" dur="166" decel="50000">
                                          <p:stCondLst>
                                            <p:cond delay="676"/>
                                          </p:stCondLst>
                                        </p:cTn>
                                        <p:tgtEl>
                                          <p:spTgt spid="100"/>
                                        </p:tgtEl>
                                      </p:cBhvr>
                                      <p:to x="100000" y="100000"/>
                                    </p:animScale>
                                    <p:animScale>
                                      <p:cBhvr>
                                        <p:cTn id="140" dur="26">
                                          <p:stCondLst>
                                            <p:cond delay="1312"/>
                                          </p:stCondLst>
                                        </p:cTn>
                                        <p:tgtEl>
                                          <p:spTgt spid="100"/>
                                        </p:tgtEl>
                                      </p:cBhvr>
                                      <p:to x="100000" y="80000"/>
                                    </p:animScale>
                                    <p:animScale>
                                      <p:cBhvr>
                                        <p:cTn id="141" dur="166" decel="50000">
                                          <p:stCondLst>
                                            <p:cond delay="1338"/>
                                          </p:stCondLst>
                                        </p:cTn>
                                        <p:tgtEl>
                                          <p:spTgt spid="100"/>
                                        </p:tgtEl>
                                      </p:cBhvr>
                                      <p:to x="100000" y="100000"/>
                                    </p:animScale>
                                    <p:animScale>
                                      <p:cBhvr>
                                        <p:cTn id="142" dur="26">
                                          <p:stCondLst>
                                            <p:cond delay="1642"/>
                                          </p:stCondLst>
                                        </p:cTn>
                                        <p:tgtEl>
                                          <p:spTgt spid="100"/>
                                        </p:tgtEl>
                                      </p:cBhvr>
                                      <p:to x="100000" y="90000"/>
                                    </p:animScale>
                                    <p:animScale>
                                      <p:cBhvr>
                                        <p:cTn id="143" dur="166" decel="50000">
                                          <p:stCondLst>
                                            <p:cond delay="1668"/>
                                          </p:stCondLst>
                                        </p:cTn>
                                        <p:tgtEl>
                                          <p:spTgt spid="100"/>
                                        </p:tgtEl>
                                      </p:cBhvr>
                                      <p:to x="100000" y="100000"/>
                                    </p:animScale>
                                    <p:animScale>
                                      <p:cBhvr>
                                        <p:cTn id="144" dur="26">
                                          <p:stCondLst>
                                            <p:cond delay="1808"/>
                                          </p:stCondLst>
                                        </p:cTn>
                                        <p:tgtEl>
                                          <p:spTgt spid="100"/>
                                        </p:tgtEl>
                                      </p:cBhvr>
                                      <p:to x="100000" y="95000"/>
                                    </p:animScale>
                                    <p:animScale>
                                      <p:cBhvr>
                                        <p:cTn id="145" dur="166" decel="50000">
                                          <p:stCondLst>
                                            <p:cond delay="1834"/>
                                          </p:stCondLst>
                                        </p:cTn>
                                        <p:tgtEl>
                                          <p:spTgt spid="100"/>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103">
                                            <p:txEl>
                                              <p:pRg st="1" end="1"/>
                                            </p:txEl>
                                          </p:spTgt>
                                        </p:tgtEl>
                                        <p:attrNameLst>
                                          <p:attrName>style.visibility</p:attrName>
                                        </p:attrNameLst>
                                      </p:cBhvr>
                                      <p:to>
                                        <p:strVal val="visible"/>
                                      </p:to>
                                    </p:set>
                                    <p:animEffect transition="in" filter="fade">
                                      <p:cBhvr>
                                        <p:cTn id="150" dur="1000"/>
                                        <p:tgtEl>
                                          <p:spTgt spid="103">
                                            <p:txEl>
                                              <p:pRg st="1" end="1"/>
                                            </p:txEl>
                                          </p:spTgt>
                                        </p:tgtEl>
                                      </p:cBhvr>
                                    </p:animEffect>
                                    <p:anim calcmode="lin" valueType="num">
                                      <p:cBhvr>
                                        <p:cTn id="151" dur="1000" fill="hold"/>
                                        <p:tgtEl>
                                          <p:spTgt spid="103">
                                            <p:txEl>
                                              <p:pRg st="1" end="1"/>
                                            </p:txEl>
                                          </p:spTgt>
                                        </p:tgtEl>
                                        <p:attrNameLst>
                                          <p:attrName>ppt_x</p:attrName>
                                        </p:attrNameLst>
                                      </p:cBhvr>
                                      <p:tavLst>
                                        <p:tav tm="0">
                                          <p:val>
                                            <p:strVal val="#ppt_x"/>
                                          </p:val>
                                        </p:tav>
                                        <p:tav tm="100000">
                                          <p:val>
                                            <p:strVal val="#ppt_x"/>
                                          </p:val>
                                        </p:tav>
                                      </p:tavLst>
                                    </p:anim>
                                    <p:anim calcmode="lin" valueType="num">
                                      <p:cBhvr>
                                        <p:cTn id="152" dur="1000" fill="hold"/>
                                        <p:tgtEl>
                                          <p:spTgt spid="1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p:cTn id="157" dur="500" fill="hold"/>
                                        <p:tgtEl>
                                          <p:spTgt spid="51"/>
                                        </p:tgtEl>
                                        <p:attrNameLst>
                                          <p:attrName>ppt_w</p:attrName>
                                        </p:attrNameLst>
                                      </p:cBhvr>
                                      <p:tavLst>
                                        <p:tav tm="0">
                                          <p:val>
                                            <p:fltVal val="0"/>
                                          </p:val>
                                        </p:tav>
                                        <p:tav tm="100000">
                                          <p:val>
                                            <p:strVal val="#ppt_w"/>
                                          </p:val>
                                        </p:tav>
                                      </p:tavLst>
                                    </p:anim>
                                    <p:anim calcmode="lin" valueType="num">
                                      <p:cBhvr>
                                        <p:cTn id="158" dur="500" fill="hold"/>
                                        <p:tgtEl>
                                          <p:spTgt spid="51"/>
                                        </p:tgtEl>
                                        <p:attrNameLst>
                                          <p:attrName>ppt_h</p:attrName>
                                        </p:attrNameLst>
                                      </p:cBhvr>
                                      <p:tavLst>
                                        <p:tav tm="0">
                                          <p:val>
                                            <p:fltVal val="0"/>
                                          </p:val>
                                        </p:tav>
                                        <p:tav tm="100000">
                                          <p:val>
                                            <p:strVal val="#ppt_h"/>
                                          </p:val>
                                        </p:tav>
                                      </p:tavLst>
                                    </p:anim>
                                    <p:animEffect transition="in" filter="fade">
                                      <p:cBhvr>
                                        <p:cTn id="159" dur="500"/>
                                        <p:tgtEl>
                                          <p:spTgt spid="51"/>
                                        </p:tgtEl>
                                      </p:cBhvr>
                                    </p:animEffect>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101"/>
                                        </p:tgtEl>
                                        <p:attrNameLst>
                                          <p:attrName>style.visibility</p:attrName>
                                        </p:attrNameLst>
                                      </p:cBhvr>
                                      <p:to>
                                        <p:strVal val="visible"/>
                                      </p:to>
                                    </p:set>
                                    <p:animEffect transition="in" filter="wipe(down)">
                                      <p:cBhvr>
                                        <p:cTn id="164" dur="580">
                                          <p:stCondLst>
                                            <p:cond delay="0"/>
                                          </p:stCondLst>
                                        </p:cTn>
                                        <p:tgtEl>
                                          <p:spTgt spid="101"/>
                                        </p:tgtEl>
                                      </p:cBhvr>
                                    </p:animEffect>
                                    <p:anim calcmode="lin" valueType="num">
                                      <p:cBhvr>
                                        <p:cTn id="165" dur="1822" tmFilter="0,0; 0.14,0.36; 0.43,0.73; 0.71,0.91; 1.0,1.0">
                                          <p:stCondLst>
                                            <p:cond delay="0"/>
                                          </p:stCondLst>
                                        </p:cTn>
                                        <p:tgtEl>
                                          <p:spTgt spid="101"/>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101"/>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101"/>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101"/>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101"/>
                                        </p:tgtEl>
                                        <p:attrNameLst>
                                          <p:attrName>ppt_y</p:attrName>
                                        </p:attrNameLst>
                                      </p:cBhvr>
                                      <p:tavLst>
                                        <p:tav tm="0" fmla="#ppt_y-sin(pi*$)/81">
                                          <p:val>
                                            <p:fltVal val="0"/>
                                          </p:val>
                                        </p:tav>
                                        <p:tav tm="100000">
                                          <p:val>
                                            <p:fltVal val="1"/>
                                          </p:val>
                                        </p:tav>
                                      </p:tavLst>
                                    </p:anim>
                                    <p:animScale>
                                      <p:cBhvr>
                                        <p:cTn id="170" dur="26">
                                          <p:stCondLst>
                                            <p:cond delay="650"/>
                                          </p:stCondLst>
                                        </p:cTn>
                                        <p:tgtEl>
                                          <p:spTgt spid="101"/>
                                        </p:tgtEl>
                                      </p:cBhvr>
                                      <p:to x="100000" y="60000"/>
                                    </p:animScale>
                                    <p:animScale>
                                      <p:cBhvr>
                                        <p:cTn id="171" dur="166" decel="50000">
                                          <p:stCondLst>
                                            <p:cond delay="676"/>
                                          </p:stCondLst>
                                        </p:cTn>
                                        <p:tgtEl>
                                          <p:spTgt spid="101"/>
                                        </p:tgtEl>
                                      </p:cBhvr>
                                      <p:to x="100000" y="100000"/>
                                    </p:animScale>
                                    <p:animScale>
                                      <p:cBhvr>
                                        <p:cTn id="172" dur="26">
                                          <p:stCondLst>
                                            <p:cond delay="1312"/>
                                          </p:stCondLst>
                                        </p:cTn>
                                        <p:tgtEl>
                                          <p:spTgt spid="101"/>
                                        </p:tgtEl>
                                      </p:cBhvr>
                                      <p:to x="100000" y="80000"/>
                                    </p:animScale>
                                    <p:animScale>
                                      <p:cBhvr>
                                        <p:cTn id="173" dur="166" decel="50000">
                                          <p:stCondLst>
                                            <p:cond delay="1338"/>
                                          </p:stCondLst>
                                        </p:cTn>
                                        <p:tgtEl>
                                          <p:spTgt spid="101"/>
                                        </p:tgtEl>
                                      </p:cBhvr>
                                      <p:to x="100000" y="100000"/>
                                    </p:animScale>
                                    <p:animScale>
                                      <p:cBhvr>
                                        <p:cTn id="174" dur="26">
                                          <p:stCondLst>
                                            <p:cond delay="1642"/>
                                          </p:stCondLst>
                                        </p:cTn>
                                        <p:tgtEl>
                                          <p:spTgt spid="101"/>
                                        </p:tgtEl>
                                      </p:cBhvr>
                                      <p:to x="100000" y="90000"/>
                                    </p:animScale>
                                    <p:animScale>
                                      <p:cBhvr>
                                        <p:cTn id="175" dur="166" decel="50000">
                                          <p:stCondLst>
                                            <p:cond delay="1668"/>
                                          </p:stCondLst>
                                        </p:cTn>
                                        <p:tgtEl>
                                          <p:spTgt spid="101"/>
                                        </p:tgtEl>
                                      </p:cBhvr>
                                      <p:to x="100000" y="100000"/>
                                    </p:animScale>
                                    <p:animScale>
                                      <p:cBhvr>
                                        <p:cTn id="176" dur="26">
                                          <p:stCondLst>
                                            <p:cond delay="1808"/>
                                          </p:stCondLst>
                                        </p:cTn>
                                        <p:tgtEl>
                                          <p:spTgt spid="101"/>
                                        </p:tgtEl>
                                      </p:cBhvr>
                                      <p:to x="100000" y="95000"/>
                                    </p:animScale>
                                    <p:animScale>
                                      <p:cBhvr>
                                        <p:cTn id="177" dur="166" decel="50000">
                                          <p:stCondLst>
                                            <p:cond delay="1834"/>
                                          </p:stCondLst>
                                        </p:cTn>
                                        <p:tgtEl>
                                          <p:spTgt spid="101"/>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6" presetClass="entr" presetSubtype="16" fill="hold" nodeType="clickEffect">
                                  <p:stCondLst>
                                    <p:cond delay="0"/>
                                  </p:stCondLst>
                                  <p:childTnLst>
                                    <p:set>
                                      <p:cBhvr>
                                        <p:cTn id="181" dur="1" fill="hold">
                                          <p:stCondLst>
                                            <p:cond delay="0"/>
                                          </p:stCondLst>
                                        </p:cTn>
                                        <p:tgtEl>
                                          <p:spTgt spid="103">
                                            <p:txEl>
                                              <p:pRg st="2" end="2"/>
                                            </p:txEl>
                                          </p:spTgt>
                                        </p:tgtEl>
                                        <p:attrNameLst>
                                          <p:attrName>style.visibility</p:attrName>
                                        </p:attrNameLst>
                                      </p:cBhvr>
                                      <p:to>
                                        <p:strVal val="visible"/>
                                      </p:to>
                                    </p:set>
                                    <p:animEffect transition="in" filter="circle(in)">
                                      <p:cBhvr>
                                        <p:cTn id="182" dur="2000"/>
                                        <p:tgtEl>
                                          <p:spTgt spid="103">
                                            <p:txEl>
                                              <p:pRg st="2" end="2"/>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53" presetClass="entr" presetSubtype="16" fill="hold" nodeType="clickEffect">
                                  <p:stCondLst>
                                    <p:cond delay="0"/>
                                  </p:stCondLst>
                                  <p:childTnLst>
                                    <p:set>
                                      <p:cBhvr>
                                        <p:cTn id="186" dur="1" fill="hold">
                                          <p:stCondLst>
                                            <p:cond delay="0"/>
                                          </p:stCondLst>
                                        </p:cTn>
                                        <p:tgtEl>
                                          <p:spTgt spid="53"/>
                                        </p:tgtEl>
                                        <p:attrNameLst>
                                          <p:attrName>style.visibility</p:attrName>
                                        </p:attrNameLst>
                                      </p:cBhvr>
                                      <p:to>
                                        <p:strVal val="visible"/>
                                      </p:to>
                                    </p:set>
                                    <p:anim calcmode="lin" valueType="num">
                                      <p:cBhvr>
                                        <p:cTn id="187" dur="500" fill="hold"/>
                                        <p:tgtEl>
                                          <p:spTgt spid="53"/>
                                        </p:tgtEl>
                                        <p:attrNameLst>
                                          <p:attrName>ppt_w</p:attrName>
                                        </p:attrNameLst>
                                      </p:cBhvr>
                                      <p:tavLst>
                                        <p:tav tm="0">
                                          <p:val>
                                            <p:fltVal val="0"/>
                                          </p:val>
                                        </p:tav>
                                        <p:tav tm="100000">
                                          <p:val>
                                            <p:strVal val="#ppt_w"/>
                                          </p:val>
                                        </p:tav>
                                      </p:tavLst>
                                    </p:anim>
                                    <p:anim calcmode="lin" valueType="num">
                                      <p:cBhvr>
                                        <p:cTn id="188" dur="500" fill="hold"/>
                                        <p:tgtEl>
                                          <p:spTgt spid="53"/>
                                        </p:tgtEl>
                                        <p:attrNameLst>
                                          <p:attrName>ppt_h</p:attrName>
                                        </p:attrNameLst>
                                      </p:cBhvr>
                                      <p:tavLst>
                                        <p:tav tm="0">
                                          <p:val>
                                            <p:fltVal val="0"/>
                                          </p:val>
                                        </p:tav>
                                        <p:tav tm="100000">
                                          <p:val>
                                            <p:strVal val="#ppt_h"/>
                                          </p:val>
                                        </p:tav>
                                      </p:tavLst>
                                    </p:anim>
                                    <p:animEffect transition="in" filter="fade">
                                      <p:cBhvr>
                                        <p:cTn id="189" dur="500"/>
                                        <p:tgtEl>
                                          <p:spTgt spid="53"/>
                                        </p:tgtEl>
                                      </p:cBhvr>
                                    </p:animEffect>
                                  </p:childTnLst>
                                </p:cTn>
                              </p:par>
                            </p:childTnLst>
                          </p:cTn>
                        </p:par>
                      </p:childTnLst>
                    </p:cTn>
                  </p:par>
                  <p:par>
                    <p:cTn id="190" fill="hold">
                      <p:stCondLst>
                        <p:cond delay="indefinite"/>
                      </p:stCondLst>
                      <p:childTnLst>
                        <p:par>
                          <p:cTn id="191" fill="hold">
                            <p:stCondLst>
                              <p:cond delay="0"/>
                            </p:stCondLst>
                            <p:childTnLst>
                              <p:par>
                                <p:cTn id="192" presetID="21" presetClass="entr" presetSubtype="1" fill="hold" grpId="0" nodeType="clickEffect">
                                  <p:stCondLst>
                                    <p:cond delay="0"/>
                                  </p:stCondLst>
                                  <p:childTnLst>
                                    <p:set>
                                      <p:cBhvr>
                                        <p:cTn id="193" dur="1" fill="hold">
                                          <p:stCondLst>
                                            <p:cond delay="0"/>
                                          </p:stCondLst>
                                        </p:cTn>
                                        <p:tgtEl>
                                          <p:spTgt spid="86"/>
                                        </p:tgtEl>
                                        <p:attrNameLst>
                                          <p:attrName>style.visibility</p:attrName>
                                        </p:attrNameLst>
                                      </p:cBhvr>
                                      <p:to>
                                        <p:strVal val="visible"/>
                                      </p:to>
                                    </p:set>
                                    <p:animEffect transition="in" filter="wheel(1)">
                                      <p:cBhvr>
                                        <p:cTn id="194" dur="2000"/>
                                        <p:tgtEl>
                                          <p:spTgt spid="86"/>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nodeType="clickEffect">
                                  <p:stCondLst>
                                    <p:cond delay="0"/>
                                  </p:stCondLst>
                                  <p:childTnLst>
                                    <p:set>
                                      <p:cBhvr>
                                        <p:cTn id="198" dur="1" fill="hold">
                                          <p:stCondLst>
                                            <p:cond delay="0"/>
                                          </p:stCondLst>
                                        </p:cTn>
                                        <p:tgtEl>
                                          <p:spTgt spid="55"/>
                                        </p:tgtEl>
                                        <p:attrNameLst>
                                          <p:attrName>style.visibility</p:attrName>
                                        </p:attrNameLst>
                                      </p:cBhvr>
                                      <p:to>
                                        <p:strVal val="visible"/>
                                      </p:to>
                                    </p:set>
                                    <p:anim calcmode="lin" valueType="num">
                                      <p:cBhvr>
                                        <p:cTn id="199" dur="500" fill="hold"/>
                                        <p:tgtEl>
                                          <p:spTgt spid="55"/>
                                        </p:tgtEl>
                                        <p:attrNameLst>
                                          <p:attrName>ppt_w</p:attrName>
                                        </p:attrNameLst>
                                      </p:cBhvr>
                                      <p:tavLst>
                                        <p:tav tm="0">
                                          <p:val>
                                            <p:fltVal val="0"/>
                                          </p:val>
                                        </p:tav>
                                        <p:tav tm="100000">
                                          <p:val>
                                            <p:strVal val="#ppt_w"/>
                                          </p:val>
                                        </p:tav>
                                      </p:tavLst>
                                    </p:anim>
                                    <p:anim calcmode="lin" valueType="num">
                                      <p:cBhvr>
                                        <p:cTn id="200" dur="500" fill="hold"/>
                                        <p:tgtEl>
                                          <p:spTgt spid="55"/>
                                        </p:tgtEl>
                                        <p:attrNameLst>
                                          <p:attrName>ppt_h</p:attrName>
                                        </p:attrNameLst>
                                      </p:cBhvr>
                                      <p:tavLst>
                                        <p:tav tm="0">
                                          <p:val>
                                            <p:fltVal val="0"/>
                                          </p:val>
                                        </p:tav>
                                        <p:tav tm="100000">
                                          <p:val>
                                            <p:strVal val="#ppt_h"/>
                                          </p:val>
                                        </p:tav>
                                      </p:tavLst>
                                    </p:anim>
                                    <p:animEffect transition="in" filter="fade">
                                      <p:cBhvr>
                                        <p:cTn id="201" dur="500"/>
                                        <p:tgtEl>
                                          <p:spTgt spid="55"/>
                                        </p:tgtEl>
                                      </p:cBhvr>
                                    </p:animEffect>
                                  </p:childTnLst>
                                </p:cTn>
                              </p:par>
                            </p:childTnLst>
                          </p:cTn>
                        </p:par>
                      </p:childTnLst>
                    </p:cTn>
                  </p:par>
                  <p:par>
                    <p:cTn id="202" fill="hold">
                      <p:stCondLst>
                        <p:cond delay="indefinite"/>
                      </p:stCondLst>
                      <p:childTnLst>
                        <p:par>
                          <p:cTn id="203" fill="hold">
                            <p:stCondLst>
                              <p:cond delay="0"/>
                            </p:stCondLst>
                            <p:childTnLst>
                              <p:par>
                                <p:cTn id="204" presetID="21" presetClass="entr" presetSubtype="1" fill="hold" grpId="0" nodeType="clickEffect">
                                  <p:stCondLst>
                                    <p:cond delay="0"/>
                                  </p:stCondLst>
                                  <p:childTnLst>
                                    <p:set>
                                      <p:cBhvr>
                                        <p:cTn id="205" dur="1" fill="hold">
                                          <p:stCondLst>
                                            <p:cond delay="0"/>
                                          </p:stCondLst>
                                        </p:cTn>
                                        <p:tgtEl>
                                          <p:spTgt spid="80"/>
                                        </p:tgtEl>
                                        <p:attrNameLst>
                                          <p:attrName>style.visibility</p:attrName>
                                        </p:attrNameLst>
                                      </p:cBhvr>
                                      <p:to>
                                        <p:strVal val="visible"/>
                                      </p:to>
                                    </p:set>
                                    <p:animEffect transition="in" filter="wheel(1)">
                                      <p:cBhvr>
                                        <p:cTn id="206" dur="2000"/>
                                        <p:tgtEl>
                                          <p:spTgt spid="80"/>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16" fill="hold" grpId="0" nodeType="clickEffect">
                                  <p:stCondLst>
                                    <p:cond delay="0"/>
                                  </p:stCondLst>
                                  <p:childTnLst>
                                    <p:set>
                                      <p:cBhvr>
                                        <p:cTn id="210" dur="1" fill="hold">
                                          <p:stCondLst>
                                            <p:cond delay="0"/>
                                          </p:stCondLst>
                                        </p:cTn>
                                        <p:tgtEl>
                                          <p:spTgt spid="88"/>
                                        </p:tgtEl>
                                        <p:attrNameLst>
                                          <p:attrName>style.visibility</p:attrName>
                                        </p:attrNameLst>
                                      </p:cBhvr>
                                      <p:to>
                                        <p:strVal val="visible"/>
                                      </p:to>
                                    </p:set>
                                    <p:anim calcmode="lin" valueType="num">
                                      <p:cBhvr>
                                        <p:cTn id="211" dur="500" fill="hold"/>
                                        <p:tgtEl>
                                          <p:spTgt spid="88"/>
                                        </p:tgtEl>
                                        <p:attrNameLst>
                                          <p:attrName>ppt_w</p:attrName>
                                        </p:attrNameLst>
                                      </p:cBhvr>
                                      <p:tavLst>
                                        <p:tav tm="0">
                                          <p:val>
                                            <p:fltVal val="0"/>
                                          </p:val>
                                        </p:tav>
                                        <p:tav tm="100000">
                                          <p:val>
                                            <p:strVal val="#ppt_w"/>
                                          </p:val>
                                        </p:tav>
                                      </p:tavLst>
                                    </p:anim>
                                    <p:anim calcmode="lin" valueType="num">
                                      <p:cBhvr>
                                        <p:cTn id="212" dur="500" fill="hold"/>
                                        <p:tgtEl>
                                          <p:spTgt spid="88"/>
                                        </p:tgtEl>
                                        <p:attrNameLst>
                                          <p:attrName>ppt_h</p:attrName>
                                        </p:attrNameLst>
                                      </p:cBhvr>
                                      <p:tavLst>
                                        <p:tav tm="0">
                                          <p:val>
                                            <p:fltVal val="0"/>
                                          </p:val>
                                        </p:tav>
                                        <p:tav tm="100000">
                                          <p:val>
                                            <p:strVal val="#ppt_h"/>
                                          </p:val>
                                        </p:tav>
                                      </p:tavLst>
                                    </p:anim>
                                    <p:animEffect transition="in" filter="fade">
                                      <p:cBhvr>
                                        <p:cTn id="213" dur="500"/>
                                        <p:tgtEl>
                                          <p:spTgt spid="88"/>
                                        </p:tgtEl>
                                      </p:cBhvr>
                                    </p:animEffect>
                                  </p:childTnLst>
                                </p:cTn>
                              </p:par>
                            </p:childTnLst>
                          </p:cTn>
                        </p:par>
                      </p:childTnLst>
                    </p:cTn>
                  </p:par>
                  <p:par>
                    <p:cTn id="214" fill="hold">
                      <p:stCondLst>
                        <p:cond delay="indefinite"/>
                      </p:stCondLst>
                      <p:childTnLst>
                        <p:par>
                          <p:cTn id="215" fill="hold">
                            <p:stCondLst>
                              <p:cond delay="0"/>
                            </p:stCondLst>
                            <p:childTnLst>
                              <p:par>
                                <p:cTn id="216" presetID="53" presetClass="entr" presetSubtype="16" fill="hold" nodeType="clickEffect">
                                  <p:stCondLst>
                                    <p:cond delay="0"/>
                                  </p:stCondLst>
                                  <p:childTnLst>
                                    <p:set>
                                      <p:cBhvr>
                                        <p:cTn id="217" dur="1" fill="hold">
                                          <p:stCondLst>
                                            <p:cond delay="0"/>
                                          </p:stCondLst>
                                        </p:cTn>
                                        <p:tgtEl>
                                          <p:spTgt spid="57"/>
                                        </p:tgtEl>
                                        <p:attrNameLst>
                                          <p:attrName>style.visibility</p:attrName>
                                        </p:attrNameLst>
                                      </p:cBhvr>
                                      <p:to>
                                        <p:strVal val="visible"/>
                                      </p:to>
                                    </p:set>
                                    <p:anim calcmode="lin" valueType="num">
                                      <p:cBhvr>
                                        <p:cTn id="218" dur="500" fill="hold"/>
                                        <p:tgtEl>
                                          <p:spTgt spid="57"/>
                                        </p:tgtEl>
                                        <p:attrNameLst>
                                          <p:attrName>ppt_w</p:attrName>
                                        </p:attrNameLst>
                                      </p:cBhvr>
                                      <p:tavLst>
                                        <p:tav tm="0">
                                          <p:val>
                                            <p:fltVal val="0"/>
                                          </p:val>
                                        </p:tav>
                                        <p:tav tm="100000">
                                          <p:val>
                                            <p:strVal val="#ppt_w"/>
                                          </p:val>
                                        </p:tav>
                                      </p:tavLst>
                                    </p:anim>
                                    <p:anim calcmode="lin" valueType="num">
                                      <p:cBhvr>
                                        <p:cTn id="219" dur="500" fill="hold"/>
                                        <p:tgtEl>
                                          <p:spTgt spid="57"/>
                                        </p:tgtEl>
                                        <p:attrNameLst>
                                          <p:attrName>ppt_h</p:attrName>
                                        </p:attrNameLst>
                                      </p:cBhvr>
                                      <p:tavLst>
                                        <p:tav tm="0">
                                          <p:val>
                                            <p:fltVal val="0"/>
                                          </p:val>
                                        </p:tav>
                                        <p:tav tm="100000">
                                          <p:val>
                                            <p:strVal val="#ppt_h"/>
                                          </p:val>
                                        </p:tav>
                                      </p:tavLst>
                                    </p:anim>
                                    <p:animEffect transition="in" filter="fade">
                                      <p:cBhvr>
                                        <p:cTn id="220" dur="500"/>
                                        <p:tgtEl>
                                          <p:spTgt spid="57"/>
                                        </p:tgtEl>
                                      </p:cBhvr>
                                    </p:animEffect>
                                  </p:childTnLst>
                                </p:cTn>
                              </p:par>
                            </p:childTnLst>
                          </p:cTn>
                        </p:par>
                      </p:childTnLst>
                    </p:cTn>
                  </p:par>
                  <p:par>
                    <p:cTn id="221" fill="hold">
                      <p:stCondLst>
                        <p:cond delay="indefinite"/>
                      </p:stCondLst>
                      <p:childTnLst>
                        <p:par>
                          <p:cTn id="222" fill="hold">
                            <p:stCondLst>
                              <p:cond delay="0"/>
                            </p:stCondLst>
                            <p:childTnLst>
                              <p:par>
                                <p:cTn id="223" presetID="21" presetClass="entr" presetSubtype="1" fill="hold" grpId="0" nodeType="clickEffect">
                                  <p:stCondLst>
                                    <p:cond delay="0"/>
                                  </p:stCondLst>
                                  <p:childTnLst>
                                    <p:set>
                                      <p:cBhvr>
                                        <p:cTn id="224" dur="1" fill="hold">
                                          <p:stCondLst>
                                            <p:cond delay="0"/>
                                          </p:stCondLst>
                                        </p:cTn>
                                        <p:tgtEl>
                                          <p:spTgt spid="81"/>
                                        </p:tgtEl>
                                        <p:attrNameLst>
                                          <p:attrName>style.visibility</p:attrName>
                                        </p:attrNameLst>
                                      </p:cBhvr>
                                      <p:to>
                                        <p:strVal val="visible"/>
                                      </p:to>
                                    </p:set>
                                    <p:animEffect transition="in" filter="wheel(1)">
                                      <p:cBhvr>
                                        <p:cTn id="225" dur="2000"/>
                                        <p:tgtEl>
                                          <p:spTgt spid="81"/>
                                        </p:tgtEl>
                                      </p:cBhvr>
                                    </p:animEffect>
                                  </p:childTnLst>
                                </p:cTn>
                              </p:par>
                            </p:childTnLst>
                          </p:cTn>
                        </p:par>
                      </p:childTnLst>
                    </p:cTn>
                  </p:par>
                  <p:par>
                    <p:cTn id="226" fill="hold">
                      <p:stCondLst>
                        <p:cond delay="indefinite"/>
                      </p:stCondLst>
                      <p:childTnLst>
                        <p:par>
                          <p:cTn id="227" fill="hold">
                            <p:stCondLst>
                              <p:cond delay="0"/>
                            </p:stCondLst>
                            <p:childTnLst>
                              <p:par>
                                <p:cTn id="228" presetID="53" presetClass="entr" presetSubtype="16" fill="hold" grpId="0" nodeType="clickEffect">
                                  <p:stCondLst>
                                    <p:cond delay="0"/>
                                  </p:stCondLst>
                                  <p:childTnLst>
                                    <p:set>
                                      <p:cBhvr>
                                        <p:cTn id="229" dur="1" fill="hold">
                                          <p:stCondLst>
                                            <p:cond delay="0"/>
                                          </p:stCondLst>
                                        </p:cTn>
                                        <p:tgtEl>
                                          <p:spTgt spid="87"/>
                                        </p:tgtEl>
                                        <p:attrNameLst>
                                          <p:attrName>style.visibility</p:attrName>
                                        </p:attrNameLst>
                                      </p:cBhvr>
                                      <p:to>
                                        <p:strVal val="visible"/>
                                      </p:to>
                                    </p:set>
                                    <p:anim calcmode="lin" valueType="num">
                                      <p:cBhvr>
                                        <p:cTn id="230" dur="500" fill="hold"/>
                                        <p:tgtEl>
                                          <p:spTgt spid="87"/>
                                        </p:tgtEl>
                                        <p:attrNameLst>
                                          <p:attrName>ppt_w</p:attrName>
                                        </p:attrNameLst>
                                      </p:cBhvr>
                                      <p:tavLst>
                                        <p:tav tm="0">
                                          <p:val>
                                            <p:fltVal val="0"/>
                                          </p:val>
                                        </p:tav>
                                        <p:tav tm="100000">
                                          <p:val>
                                            <p:strVal val="#ppt_w"/>
                                          </p:val>
                                        </p:tav>
                                      </p:tavLst>
                                    </p:anim>
                                    <p:anim calcmode="lin" valueType="num">
                                      <p:cBhvr>
                                        <p:cTn id="231" dur="500" fill="hold"/>
                                        <p:tgtEl>
                                          <p:spTgt spid="87"/>
                                        </p:tgtEl>
                                        <p:attrNameLst>
                                          <p:attrName>ppt_h</p:attrName>
                                        </p:attrNameLst>
                                      </p:cBhvr>
                                      <p:tavLst>
                                        <p:tav tm="0">
                                          <p:val>
                                            <p:fltVal val="0"/>
                                          </p:val>
                                        </p:tav>
                                        <p:tav tm="100000">
                                          <p:val>
                                            <p:strVal val="#ppt_h"/>
                                          </p:val>
                                        </p:tav>
                                      </p:tavLst>
                                    </p:anim>
                                    <p:animEffect transition="in" filter="fade">
                                      <p:cBhvr>
                                        <p:cTn id="232" dur="500"/>
                                        <p:tgtEl>
                                          <p:spTgt spid="87"/>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ntr" presetSubtype="16" fill="hold" nodeType="clickEffect">
                                  <p:stCondLst>
                                    <p:cond delay="0"/>
                                  </p:stCondLst>
                                  <p:childTnLst>
                                    <p:set>
                                      <p:cBhvr>
                                        <p:cTn id="236" dur="1" fill="hold">
                                          <p:stCondLst>
                                            <p:cond delay="0"/>
                                          </p:stCondLst>
                                        </p:cTn>
                                        <p:tgtEl>
                                          <p:spTgt spid="62"/>
                                        </p:tgtEl>
                                        <p:attrNameLst>
                                          <p:attrName>style.visibility</p:attrName>
                                        </p:attrNameLst>
                                      </p:cBhvr>
                                      <p:to>
                                        <p:strVal val="visible"/>
                                      </p:to>
                                    </p:set>
                                    <p:anim calcmode="lin" valueType="num">
                                      <p:cBhvr>
                                        <p:cTn id="237" dur="500" fill="hold"/>
                                        <p:tgtEl>
                                          <p:spTgt spid="62"/>
                                        </p:tgtEl>
                                        <p:attrNameLst>
                                          <p:attrName>ppt_w</p:attrName>
                                        </p:attrNameLst>
                                      </p:cBhvr>
                                      <p:tavLst>
                                        <p:tav tm="0">
                                          <p:val>
                                            <p:fltVal val="0"/>
                                          </p:val>
                                        </p:tav>
                                        <p:tav tm="100000">
                                          <p:val>
                                            <p:strVal val="#ppt_w"/>
                                          </p:val>
                                        </p:tav>
                                      </p:tavLst>
                                    </p:anim>
                                    <p:anim calcmode="lin" valueType="num">
                                      <p:cBhvr>
                                        <p:cTn id="238" dur="500" fill="hold"/>
                                        <p:tgtEl>
                                          <p:spTgt spid="62"/>
                                        </p:tgtEl>
                                        <p:attrNameLst>
                                          <p:attrName>ppt_h</p:attrName>
                                        </p:attrNameLst>
                                      </p:cBhvr>
                                      <p:tavLst>
                                        <p:tav tm="0">
                                          <p:val>
                                            <p:fltVal val="0"/>
                                          </p:val>
                                        </p:tav>
                                        <p:tav tm="100000">
                                          <p:val>
                                            <p:strVal val="#ppt_h"/>
                                          </p:val>
                                        </p:tav>
                                      </p:tavLst>
                                    </p:anim>
                                    <p:animEffect transition="in" filter="fade">
                                      <p:cBhvr>
                                        <p:cTn id="239" dur="500"/>
                                        <p:tgtEl>
                                          <p:spTgt spid="62"/>
                                        </p:tgtEl>
                                      </p:cBhvr>
                                    </p:animEffect>
                                  </p:childTnLst>
                                </p:cTn>
                              </p:par>
                            </p:childTnLst>
                          </p:cTn>
                        </p:par>
                      </p:childTnLst>
                    </p:cTn>
                  </p:par>
                  <p:par>
                    <p:cTn id="240" fill="hold">
                      <p:stCondLst>
                        <p:cond delay="indefinite"/>
                      </p:stCondLst>
                      <p:childTnLst>
                        <p:par>
                          <p:cTn id="241" fill="hold">
                            <p:stCondLst>
                              <p:cond delay="0"/>
                            </p:stCondLst>
                            <p:childTnLst>
                              <p:par>
                                <p:cTn id="242" presetID="21" presetClass="entr" presetSubtype="1" fill="hold" grpId="0" nodeType="clickEffect">
                                  <p:stCondLst>
                                    <p:cond delay="0"/>
                                  </p:stCondLst>
                                  <p:childTnLst>
                                    <p:set>
                                      <p:cBhvr>
                                        <p:cTn id="243" dur="1" fill="hold">
                                          <p:stCondLst>
                                            <p:cond delay="0"/>
                                          </p:stCondLst>
                                        </p:cTn>
                                        <p:tgtEl>
                                          <p:spTgt spid="82"/>
                                        </p:tgtEl>
                                        <p:attrNameLst>
                                          <p:attrName>style.visibility</p:attrName>
                                        </p:attrNameLst>
                                      </p:cBhvr>
                                      <p:to>
                                        <p:strVal val="visible"/>
                                      </p:to>
                                    </p:set>
                                    <p:animEffect transition="in" filter="wheel(1)">
                                      <p:cBhvr>
                                        <p:cTn id="244" dur="2000"/>
                                        <p:tgtEl>
                                          <p:spTgt spid="82"/>
                                        </p:tgtEl>
                                      </p:cBhvr>
                                    </p:animEffect>
                                  </p:childTnLst>
                                </p:cTn>
                              </p:par>
                            </p:childTnLst>
                          </p:cTn>
                        </p:par>
                      </p:childTnLst>
                    </p:cTn>
                  </p:par>
                  <p:par>
                    <p:cTn id="245" fill="hold">
                      <p:stCondLst>
                        <p:cond delay="indefinite"/>
                      </p:stCondLst>
                      <p:childTnLst>
                        <p:par>
                          <p:cTn id="246" fill="hold">
                            <p:stCondLst>
                              <p:cond delay="0"/>
                            </p:stCondLst>
                            <p:childTnLst>
                              <p:par>
                                <p:cTn id="247" presetID="31" presetClass="entr" presetSubtype="0" fill="hold" grpId="0" nodeType="clickEffect">
                                  <p:stCondLst>
                                    <p:cond delay="0"/>
                                  </p:stCondLst>
                                  <p:childTnLst>
                                    <p:set>
                                      <p:cBhvr>
                                        <p:cTn id="248" dur="1" fill="hold">
                                          <p:stCondLst>
                                            <p:cond delay="0"/>
                                          </p:stCondLst>
                                        </p:cTn>
                                        <p:tgtEl>
                                          <p:spTgt spid="84"/>
                                        </p:tgtEl>
                                        <p:attrNameLst>
                                          <p:attrName>style.visibility</p:attrName>
                                        </p:attrNameLst>
                                      </p:cBhvr>
                                      <p:to>
                                        <p:strVal val="visible"/>
                                      </p:to>
                                    </p:set>
                                    <p:anim calcmode="lin" valueType="num">
                                      <p:cBhvr>
                                        <p:cTn id="249" dur="1000" fill="hold"/>
                                        <p:tgtEl>
                                          <p:spTgt spid="84"/>
                                        </p:tgtEl>
                                        <p:attrNameLst>
                                          <p:attrName>ppt_w</p:attrName>
                                        </p:attrNameLst>
                                      </p:cBhvr>
                                      <p:tavLst>
                                        <p:tav tm="0">
                                          <p:val>
                                            <p:fltVal val="0"/>
                                          </p:val>
                                        </p:tav>
                                        <p:tav tm="100000">
                                          <p:val>
                                            <p:strVal val="#ppt_w"/>
                                          </p:val>
                                        </p:tav>
                                      </p:tavLst>
                                    </p:anim>
                                    <p:anim calcmode="lin" valueType="num">
                                      <p:cBhvr>
                                        <p:cTn id="250" dur="1000" fill="hold"/>
                                        <p:tgtEl>
                                          <p:spTgt spid="84"/>
                                        </p:tgtEl>
                                        <p:attrNameLst>
                                          <p:attrName>ppt_h</p:attrName>
                                        </p:attrNameLst>
                                      </p:cBhvr>
                                      <p:tavLst>
                                        <p:tav tm="0">
                                          <p:val>
                                            <p:fltVal val="0"/>
                                          </p:val>
                                        </p:tav>
                                        <p:tav tm="100000">
                                          <p:val>
                                            <p:strVal val="#ppt_h"/>
                                          </p:val>
                                        </p:tav>
                                      </p:tavLst>
                                    </p:anim>
                                    <p:anim calcmode="lin" valueType="num">
                                      <p:cBhvr>
                                        <p:cTn id="251" dur="1000" fill="hold"/>
                                        <p:tgtEl>
                                          <p:spTgt spid="84"/>
                                        </p:tgtEl>
                                        <p:attrNameLst>
                                          <p:attrName>style.rotation</p:attrName>
                                        </p:attrNameLst>
                                      </p:cBhvr>
                                      <p:tavLst>
                                        <p:tav tm="0">
                                          <p:val>
                                            <p:fltVal val="90"/>
                                          </p:val>
                                        </p:tav>
                                        <p:tav tm="100000">
                                          <p:val>
                                            <p:fltVal val="0"/>
                                          </p:val>
                                        </p:tav>
                                      </p:tavLst>
                                    </p:anim>
                                    <p:animEffect transition="in" filter="fade">
                                      <p:cBhvr>
                                        <p:cTn id="252" dur="1000"/>
                                        <p:tgtEl>
                                          <p:spTgt spid="84"/>
                                        </p:tgtEl>
                                      </p:cBhvr>
                                    </p:animEffect>
                                  </p:childTnLst>
                                </p:cTn>
                              </p:par>
                            </p:childTnLst>
                          </p:cTn>
                        </p:par>
                      </p:childTnLst>
                    </p:cTn>
                  </p:par>
                  <p:par>
                    <p:cTn id="253" fill="hold">
                      <p:stCondLst>
                        <p:cond delay="indefinite"/>
                      </p:stCondLst>
                      <p:childTnLst>
                        <p:par>
                          <p:cTn id="254" fill="hold">
                            <p:stCondLst>
                              <p:cond delay="0"/>
                            </p:stCondLst>
                            <p:childTnLst>
                              <p:par>
                                <p:cTn id="255" presetID="53" presetClass="entr" presetSubtype="16" fill="hold" nodeType="clickEffect">
                                  <p:stCondLst>
                                    <p:cond delay="0"/>
                                  </p:stCondLst>
                                  <p:childTnLst>
                                    <p:set>
                                      <p:cBhvr>
                                        <p:cTn id="256" dur="1" fill="hold">
                                          <p:stCondLst>
                                            <p:cond delay="0"/>
                                          </p:stCondLst>
                                        </p:cTn>
                                        <p:tgtEl>
                                          <p:spTgt spid="74"/>
                                        </p:tgtEl>
                                        <p:attrNameLst>
                                          <p:attrName>style.visibility</p:attrName>
                                        </p:attrNameLst>
                                      </p:cBhvr>
                                      <p:to>
                                        <p:strVal val="visible"/>
                                      </p:to>
                                    </p:set>
                                    <p:anim calcmode="lin" valueType="num">
                                      <p:cBhvr>
                                        <p:cTn id="257" dur="500" fill="hold"/>
                                        <p:tgtEl>
                                          <p:spTgt spid="74"/>
                                        </p:tgtEl>
                                        <p:attrNameLst>
                                          <p:attrName>ppt_w</p:attrName>
                                        </p:attrNameLst>
                                      </p:cBhvr>
                                      <p:tavLst>
                                        <p:tav tm="0">
                                          <p:val>
                                            <p:fltVal val="0"/>
                                          </p:val>
                                        </p:tav>
                                        <p:tav tm="100000">
                                          <p:val>
                                            <p:strVal val="#ppt_w"/>
                                          </p:val>
                                        </p:tav>
                                      </p:tavLst>
                                    </p:anim>
                                    <p:anim calcmode="lin" valueType="num">
                                      <p:cBhvr>
                                        <p:cTn id="258" dur="500" fill="hold"/>
                                        <p:tgtEl>
                                          <p:spTgt spid="74"/>
                                        </p:tgtEl>
                                        <p:attrNameLst>
                                          <p:attrName>ppt_h</p:attrName>
                                        </p:attrNameLst>
                                      </p:cBhvr>
                                      <p:tavLst>
                                        <p:tav tm="0">
                                          <p:val>
                                            <p:fltVal val="0"/>
                                          </p:val>
                                        </p:tav>
                                        <p:tav tm="100000">
                                          <p:val>
                                            <p:strVal val="#ppt_h"/>
                                          </p:val>
                                        </p:tav>
                                      </p:tavLst>
                                    </p:anim>
                                    <p:animEffect transition="in" filter="fade">
                                      <p:cBhvr>
                                        <p:cTn id="259" dur="500"/>
                                        <p:tgtEl>
                                          <p:spTgt spid="74"/>
                                        </p:tgtEl>
                                      </p:cBhvr>
                                    </p:animEffect>
                                  </p:childTnLst>
                                </p:cTn>
                              </p:par>
                            </p:childTnLst>
                          </p:cTn>
                        </p:par>
                      </p:childTnLst>
                    </p:cTn>
                  </p:par>
                  <p:par>
                    <p:cTn id="260" fill="hold">
                      <p:stCondLst>
                        <p:cond delay="indefinite"/>
                      </p:stCondLst>
                      <p:childTnLst>
                        <p:par>
                          <p:cTn id="261" fill="hold">
                            <p:stCondLst>
                              <p:cond delay="0"/>
                            </p:stCondLst>
                            <p:childTnLst>
                              <p:par>
                                <p:cTn id="262" presetID="31" presetClass="entr" presetSubtype="0" fill="hold" grpId="0" nodeType="clickEffect">
                                  <p:stCondLst>
                                    <p:cond delay="0"/>
                                  </p:stCondLst>
                                  <p:childTnLst>
                                    <p:set>
                                      <p:cBhvr>
                                        <p:cTn id="263" dur="1" fill="hold">
                                          <p:stCondLst>
                                            <p:cond delay="0"/>
                                          </p:stCondLst>
                                        </p:cTn>
                                        <p:tgtEl>
                                          <p:spTgt spid="83"/>
                                        </p:tgtEl>
                                        <p:attrNameLst>
                                          <p:attrName>style.visibility</p:attrName>
                                        </p:attrNameLst>
                                      </p:cBhvr>
                                      <p:to>
                                        <p:strVal val="visible"/>
                                      </p:to>
                                    </p:set>
                                    <p:anim calcmode="lin" valueType="num">
                                      <p:cBhvr>
                                        <p:cTn id="264" dur="1000" fill="hold"/>
                                        <p:tgtEl>
                                          <p:spTgt spid="83"/>
                                        </p:tgtEl>
                                        <p:attrNameLst>
                                          <p:attrName>ppt_w</p:attrName>
                                        </p:attrNameLst>
                                      </p:cBhvr>
                                      <p:tavLst>
                                        <p:tav tm="0">
                                          <p:val>
                                            <p:fltVal val="0"/>
                                          </p:val>
                                        </p:tav>
                                        <p:tav tm="100000">
                                          <p:val>
                                            <p:strVal val="#ppt_w"/>
                                          </p:val>
                                        </p:tav>
                                      </p:tavLst>
                                    </p:anim>
                                    <p:anim calcmode="lin" valueType="num">
                                      <p:cBhvr>
                                        <p:cTn id="265" dur="1000" fill="hold"/>
                                        <p:tgtEl>
                                          <p:spTgt spid="83"/>
                                        </p:tgtEl>
                                        <p:attrNameLst>
                                          <p:attrName>ppt_h</p:attrName>
                                        </p:attrNameLst>
                                      </p:cBhvr>
                                      <p:tavLst>
                                        <p:tav tm="0">
                                          <p:val>
                                            <p:fltVal val="0"/>
                                          </p:val>
                                        </p:tav>
                                        <p:tav tm="100000">
                                          <p:val>
                                            <p:strVal val="#ppt_h"/>
                                          </p:val>
                                        </p:tav>
                                      </p:tavLst>
                                    </p:anim>
                                    <p:anim calcmode="lin" valueType="num">
                                      <p:cBhvr>
                                        <p:cTn id="266" dur="1000" fill="hold"/>
                                        <p:tgtEl>
                                          <p:spTgt spid="83"/>
                                        </p:tgtEl>
                                        <p:attrNameLst>
                                          <p:attrName>style.rotation</p:attrName>
                                        </p:attrNameLst>
                                      </p:cBhvr>
                                      <p:tavLst>
                                        <p:tav tm="0">
                                          <p:val>
                                            <p:fltVal val="90"/>
                                          </p:val>
                                        </p:tav>
                                        <p:tav tm="100000">
                                          <p:val>
                                            <p:fltVal val="0"/>
                                          </p:val>
                                        </p:tav>
                                      </p:tavLst>
                                    </p:anim>
                                    <p:animEffect transition="in" filter="fade">
                                      <p:cBhvr>
                                        <p:cTn id="267" dur="1000"/>
                                        <p:tgtEl>
                                          <p:spTgt spid="83"/>
                                        </p:tgtEl>
                                      </p:cBhvr>
                                    </p:animEffect>
                                  </p:childTnLst>
                                </p:cTn>
                              </p:par>
                            </p:childTnLst>
                          </p:cTn>
                        </p:par>
                      </p:childTnLst>
                    </p:cTn>
                  </p:par>
                  <p:par>
                    <p:cTn id="268" fill="hold">
                      <p:stCondLst>
                        <p:cond delay="indefinite"/>
                      </p:stCondLst>
                      <p:childTnLst>
                        <p:par>
                          <p:cTn id="269" fill="hold">
                            <p:stCondLst>
                              <p:cond delay="0"/>
                            </p:stCondLst>
                            <p:childTnLst>
                              <p:par>
                                <p:cTn id="270" presetID="21" presetClass="entr" presetSubtype="1" fill="hold" grpId="0" nodeType="clickEffect">
                                  <p:stCondLst>
                                    <p:cond delay="0"/>
                                  </p:stCondLst>
                                  <p:childTnLst>
                                    <p:set>
                                      <p:cBhvr>
                                        <p:cTn id="271" dur="1" fill="hold">
                                          <p:stCondLst>
                                            <p:cond delay="0"/>
                                          </p:stCondLst>
                                        </p:cTn>
                                        <p:tgtEl>
                                          <p:spTgt spid="85"/>
                                        </p:tgtEl>
                                        <p:attrNameLst>
                                          <p:attrName>style.visibility</p:attrName>
                                        </p:attrNameLst>
                                      </p:cBhvr>
                                      <p:to>
                                        <p:strVal val="visible"/>
                                      </p:to>
                                    </p:set>
                                    <p:animEffect transition="in" filter="wheel(1)">
                                      <p:cBhvr>
                                        <p:cTn id="272"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1" grpId="0" animBg="1"/>
      <p:bldP spid="80" grpId="0"/>
      <p:bldP spid="81" grpId="0"/>
      <p:bldP spid="82" grpId="0"/>
      <p:bldP spid="83" grpId="0"/>
      <p:bldP spid="84" grpId="0"/>
      <p:bldP spid="85" grpId="0"/>
      <p:bldP spid="86" grpId="0"/>
      <p:bldP spid="87" grpId="0"/>
      <p:bldP spid="88" grpId="0"/>
      <p:bldP spid="96" grpId="0" animBg="1"/>
      <p:bldP spid="97" grpId="0" animBg="1"/>
      <p:bldP spid="98" grpId="0" animBg="1"/>
      <p:bldP spid="99" grpId="0" animBg="1"/>
      <p:bldP spid="100" grpId="0" animBg="1"/>
      <p:bldP spid="101" grpId="0" animBg="1"/>
      <p:bldP spid="1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CE39-51F0-566F-D1E8-2CEDC92C8481}"/>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069C0F46-EB5B-8BEC-84DD-124AE134BD51}"/>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B158688E-00A5-1AF1-4C3C-004C017638D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3432EAF8-2C19-91A9-4060-514D1FF354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2CF2DE4C-72D1-3223-ED1D-0FC30B38D54E}"/>
              </a:ext>
            </a:extLst>
          </p:cNvPr>
          <p:cNvSpPr txBox="1"/>
          <p:nvPr/>
        </p:nvSpPr>
        <p:spPr>
          <a:xfrm>
            <a:off x="1704220" y="872465"/>
            <a:ext cx="10330761" cy="810478"/>
          </a:xfrm>
          <a:prstGeom prst="rect">
            <a:avLst/>
          </a:prstGeom>
          <a:solidFill>
            <a:schemeClr val="accent4">
              <a:lumMod val="40000"/>
              <a:lumOff val="60000"/>
            </a:schemeClr>
          </a:solidFill>
          <a:ln>
            <a:solidFill>
              <a:srgbClr val="00B050"/>
            </a:solidFill>
          </a:ln>
        </p:spPr>
        <p:txBody>
          <a:bodyPr wrap="square">
            <a:spAutoFit/>
          </a:bodyPr>
          <a:lstStyle/>
          <a:p>
            <a:pPr algn="just">
              <a:lnSpc>
                <a:spcPts val="2800"/>
              </a:lnSpc>
              <a:spcBef>
                <a:spcPts val="600"/>
              </a:spcBef>
              <a:spcAft>
                <a:spcPts val="600"/>
              </a:spcAft>
            </a:pPr>
            <a:r>
              <a:rPr lang="vi-VN" sz="2400" dirty="0">
                <a:solidFill>
                  <a:srgbClr val="0000FF"/>
                </a:solidFill>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Bạn Hùng nói: “Công ước của Liên hợp quốc về Luật Biển năm 1982 đã xác định vùng biển của Việt Nam”. Em có đồng ý với bạn Hùng không? Vì sao?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C16648-FE50-498F-A67E-A4B89FB17A6A}"/>
              </a:ext>
            </a:extLst>
          </p:cNvPr>
          <p:cNvSpPr txBox="1"/>
          <p:nvPr/>
        </p:nvSpPr>
        <p:spPr>
          <a:xfrm>
            <a:off x="1704221" y="1957738"/>
            <a:ext cx="10321524" cy="4349909"/>
          </a:xfrm>
          <a:prstGeom prst="rect">
            <a:avLst/>
          </a:prstGeom>
          <a:noFill/>
          <a:ln>
            <a:noFill/>
          </a:ln>
        </p:spPr>
        <p:txBody>
          <a:bodyPr wrap="square">
            <a:spAutoFit/>
          </a:bodyPr>
          <a:lstStyle/>
          <a:p>
            <a:pPr algn="just">
              <a:lnSpc>
                <a:spcPts val="2800"/>
              </a:lnSpc>
              <a:spcBef>
                <a:spcPts val="600"/>
              </a:spcBef>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Trả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Công ước của Liên hợp quốc về Luật Biển năm 1982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về ranh giới lãnh hải, vùng tiếp giáp, thềm lục địa; </a:t>
            </a:r>
            <a:r>
              <a:rPr lang="vi-VN" sz="2400" dirty="0">
                <a:solidFill>
                  <a:srgbClr val="00B050"/>
                </a:solidFill>
                <a:latin typeface="Times New Roman" panose="02020603050405020304" pitchFamily="18" charset="0"/>
                <a:cs typeface="Times New Roman" panose="02020603050405020304" pitchFamily="18" charset="0"/>
              </a:rPr>
              <a:t>vùng biển dùng chung;</a:t>
            </a:r>
            <a:r>
              <a:rPr lang="vi-VN" sz="2400" dirty="0">
                <a:latin typeface="Times New Roman" panose="02020603050405020304" pitchFamily="18" charset="0"/>
                <a:cs typeface="Times New Roman" panose="02020603050405020304" pitchFamily="18" charset="0"/>
              </a:rPr>
              <a:t> giải quyết các tranh chấp trên biển; bảo vệ môi trường 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vùng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biển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quốc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Việt</a:t>
            </a:r>
            <a:r>
              <a:rPr lang="en-US" sz="2400" dirty="0">
                <a:solidFill>
                  <a:srgbClr val="00B050"/>
                </a:solidFill>
                <a:latin typeface="Times New Roman" panose="02020603050405020304" pitchFamily="18" charset="0"/>
                <a:cs typeface="Times New Roman" panose="02020603050405020304" pitchFamily="18" charset="0"/>
              </a:rPr>
              <a:t> Nam.</a:t>
            </a:r>
          </a:p>
          <a:p>
            <a:pPr algn="just">
              <a:lnSpc>
                <a:spcPts val="2800"/>
              </a:lnSpc>
              <a:spcBef>
                <a:spcPts val="600"/>
              </a:spcBef>
              <a:spcAft>
                <a:spcPts val="600"/>
              </a:spcAft>
            </a:pPr>
            <a:r>
              <a:rPr lang="vi-VN" sz="2400" dirty="0">
                <a:latin typeface="Times New Roman" panose="02020603050405020304" pitchFamily="18" charset="0"/>
                <a:cs typeface="Times New Roman" panose="02020603050405020304" pitchFamily="18" charset="0"/>
              </a:rPr>
              <a:t>Vùng biển Việt Nam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vi-VN" sz="2400" dirty="0">
                <a:latin typeface="Times New Roman" panose="02020603050405020304" pitchFamily="18" charset="0"/>
                <a:cs typeface="Times New Roman" panose="02020603050405020304" pitchFamily="18" charset="0"/>
              </a:rPr>
              <a:t>bao gồm nội thuỷ, lãnh hải, vùng tiếp giáp lãnh hải, vùng đặc quyền kinh tế và thềm lục địa thuộc chủ quyền, quyền chủ quyền và quyền tài phán quốc gia của Việt Nam, được xác định theo pháp luật Việt Nam, điều ước quốc tế về biên giới lãnh thổ mà nước Cộng hoà xã hội chủ nghĩa Việt Nam là thành viên và phù hợp với Công ước của Liên hợp quốc về Luật Biển năm 1982.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93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8"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a:extLst>
              <a:ext uri="{FF2B5EF4-FFF2-40B4-BE49-F238E27FC236}">
                <a16:creationId xmlns:a16="http://schemas.microsoft.com/office/drawing/2014/main" id="{AC8D0E18-90BE-49BB-817D-9F0BE8B36636}"/>
              </a:ext>
            </a:extLst>
          </p:cNvPr>
          <p:cNvSpPr txBox="1"/>
          <p:nvPr/>
        </p:nvSpPr>
        <p:spPr>
          <a:xfrm>
            <a:off x="171908" y="1211583"/>
            <a:ext cx="4289252" cy="5047536"/>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nơi</a:t>
            </a:r>
            <a:r>
              <a:rPr lang="en-US" sz="1400" b="0" i="0" dirty="0">
                <a:solidFill>
                  <a:srgbClr val="00B050"/>
                </a:solidFill>
                <a:effectLst/>
                <a:latin typeface="Noto Serif" panose="020B0604020202020204" pitchFamily="18" charset="0"/>
              </a:rPr>
              <a:t> GV </a:t>
            </a:r>
            <a:r>
              <a:rPr lang="en-US" sz="1400" b="0" i="0" dirty="0" err="1">
                <a:solidFill>
                  <a:srgbClr val="00B050"/>
                </a:solidFill>
                <a:effectLst/>
                <a:latin typeface="Noto Serif" panose="020B0604020202020204" pitchFamily="18" charset="0"/>
              </a:rPr>
              <a:t>dạy</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endParaRPr>
          </a:p>
        </p:txBody>
      </p:sp>
      <p:pic>
        <p:nvPicPr>
          <p:cNvPr id="4" name="Picture 3">
            <a:extLst>
              <a:ext uri="{FF2B5EF4-FFF2-40B4-BE49-F238E27FC236}">
                <a16:creationId xmlns:a16="http://schemas.microsoft.com/office/drawing/2014/main" id="{83747FEF-1D8E-4759-B1AD-CFA5082FDD89}"/>
              </a:ext>
            </a:extLst>
          </p:cNvPr>
          <p:cNvPicPr>
            <a:picLocks noChangeAspect="1"/>
          </p:cNvPicPr>
          <p:nvPr/>
        </p:nvPicPr>
        <p:blipFill>
          <a:blip r:embed="rId4"/>
          <a:stretch>
            <a:fillRect/>
          </a:stretch>
        </p:blipFill>
        <p:spPr>
          <a:xfrm>
            <a:off x="4461160" y="43069"/>
            <a:ext cx="7613328" cy="666843"/>
          </a:xfrm>
          <a:prstGeom prst="rect">
            <a:avLst/>
          </a:prstGeom>
        </p:spPr>
      </p:pic>
      <p:pic>
        <p:nvPicPr>
          <p:cNvPr id="3" name="Picture 2">
            <a:extLst>
              <a:ext uri="{FF2B5EF4-FFF2-40B4-BE49-F238E27FC236}">
                <a16:creationId xmlns:a16="http://schemas.microsoft.com/office/drawing/2014/main" id="{FD7A8CFB-B7F3-4A7D-8BDA-328B18DAB268}"/>
              </a:ext>
            </a:extLst>
          </p:cNvPr>
          <p:cNvPicPr>
            <a:picLocks noChangeAspect="1"/>
          </p:cNvPicPr>
          <p:nvPr/>
        </p:nvPicPr>
        <p:blipFill>
          <a:blip r:embed="rId5"/>
          <a:stretch>
            <a:fillRect/>
          </a:stretch>
        </p:blipFill>
        <p:spPr>
          <a:xfrm>
            <a:off x="4885292" y="685417"/>
            <a:ext cx="352474" cy="5487166"/>
          </a:xfrm>
          <a:prstGeom prst="rect">
            <a:avLst/>
          </a:prstGeom>
        </p:spPr>
      </p:pic>
      <p:pic>
        <p:nvPicPr>
          <p:cNvPr id="7" name="Picture 6">
            <a:extLst>
              <a:ext uri="{FF2B5EF4-FFF2-40B4-BE49-F238E27FC236}">
                <a16:creationId xmlns:a16="http://schemas.microsoft.com/office/drawing/2014/main" id="{246B2504-6CA5-4500-9F23-8688EFFAD53A}"/>
              </a:ext>
            </a:extLst>
          </p:cNvPr>
          <p:cNvPicPr>
            <a:picLocks noChangeAspect="1"/>
          </p:cNvPicPr>
          <p:nvPr/>
        </p:nvPicPr>
        <p:blipFill>
          <a:blip r:embed="rId6"/>
          <a:stretch>
            <a:fillRect/>
          </a:stretch>
        </p:blipFill>
        <p:spPr>
          <a:xfrm>
            <a:off x="5228529" y="868449"/>
            <a:ext cx="6677957" cy="838317"/>
          </a:xfrm>
          <a:prstGeom prst="rect">
            <a:avLst/>
          </a:prstGeom>
        </p:spPr>
      </p:pic>
      <p:pic>
        <p:nvPicPr>
          <p:cNvPr id="11" name="Picture 10">
            <a:extLst>
              <a:ext uri="{FF2B5EF4-FFF2-40B4-BE49-F238E27FC236}">
                <a16:creationId xmlns:a16="http://schemas.microsoft.com/office/drawing/2014/main" id="{C3FB9349-5A9F-4D7C-A139-AEC2FC79DBC2}"/>
              </a:ext>
            </a:extLst>
          </p:cNvPr>
          <p:cNvPicPr>
            <a:picLocks noChangeAspect="1"/>
          </p:cNvPicPr>
          <p:nvPr/>
        </p:nvPicPr>
        <p:blipFill>
          <a:blip r:embed="rId7"/>
          <a:stretch>
            <a:fillRect/>
          </a:stretch>
        </p:blipFill>
        <p:spPr>
          <a:xfrm>
            <a:off x="5237766" y="2213222"/>
            <a:ext cx="1352739" cy="2400635"/>
          </a:xfrm>
          <a:prstGeom prst="rect">
            <a:avLst/>
          </a:prstGeom>
        </p:spPr>
      </p:pic>
      <p:pic>
        <p:nvPicPr>
          <p:cNvPr id="15" name="Picture 14">
            <a:extLst>
              <a:ext uri="{FF2B5EF4-FFF2-40B4-BE49-F238E27FC236}">
                <a16:creationId xmlns:a16="http://schemas.microsoft.com/office/drawing/2014/main" id="{6003AF79-88E0-411E-81F6-B2E6D9ADBA1C}"/>
              </a:ext>
            </a:extLst>
          </p:cNvPr>
          <p:cNvPicPr>
            <a:picLocks noChangeAspect="1"/>
          </p:cNvPicPr>
          <p:nvPr/>
        </p:nvPicPr>
        <p:blipFill>
          <a:blip r:embed="rId8"/>
          <a:stretch>
            <a:fillRect/>
          </a:stretch>
        </p:blipFill>
        <p:spPr>
          <a:xfrm>
            <a:off x="6590505" y="1887023"/>
            <a:ext cx="5344271" cy="743054"/>
          </a:xfrm>
          <a:prstGeom prst="rect">
            <a:avLst/>
          </a:prstGeom>
        </p:spPr>
      </p:pic>
      <p:pic>
        <p:nvPicPr>
          <p:cNvPr id="17" name="Picture 16">
            <a:extLst>
              <a:ext uri="{FF2B5EF4-FFF2-40B4-BE49-F238E27FC236}">
                <a16:creationId xmlns:a16="http://schemas.microsoft.com/office/drawing/2014/main" id="{7D5174CD-960E-4B3A-A3D4-C7CE02570AAC}"/>
              </a:ext>
            </a:extLst>
          </p:cNvPr>
          <p:cNvPicPr>
            <a:picLocks noChangeAspect="1"/>
          </p:cNvPicPr>
          <p:nvPr/>
        </p:nvPicPr>
        <p:blipFill>
          <a:blip r:embed="rId9"/>
          <a:stretch>
            <a:fillRect/>
          </a:stretch>
        </p:blipFill>
        <p:spPr>
          <a:xfrm>
            <a:off x="6581560" y="2644065"/>
            <a:ext cx="5334744" cy="1057423"/>
          </a:xfrm>
          <a:prstGeom prst="rect">
            <a:avLst/>
          </a:prstGeom>
        </p:spPr>
      </p:pic>
      <p:pic>
        <p:nvPicPr>
          <p:cNvPr id="19" name="Picture 18">
            <a:extLst>
              <a:ext uri="{FF2B5EF4-FFF2-40B4-BE49-F238E27FC236}">
                <a16:creationId xmlns:a16="http://schemas.microsoft.com/office/drawing/2014/main" id="{F986B6EF-876C-48FC-B091-163C3F8C60B7}"/>
              </a:ext>
            </a:extLst>
          </p:cNvPr>
          <p:cNvPicPr>
            <a:picLocks noChangeAspect="1"/>
          </p:cNvPicPr>
          <p:nvPr/>
        </p:nvPicPr>
        <p:blipFill>
          <a:blip r:embed="rId10"/>
          <a:stretch>
            <a:fillRect/>
          </a:stretch>
        </p:blipFill>
        <p:spPr>
          <a:xfrm>
            <a:off x="6584205" y="3700285"/>
            <a:ext cx="5344271" cy="1743318"/>
          </a:xfrm>
          <a:prstGeom prst="rect">
            <a:avLst/>
          </a:prstGeom>
        </p:spPr>
      </p:pic>
      <p:pic>
        <p:nvPicPr>
          <p:cNvPr id="21" name="Picture 20">
            <a:extLst>
              <a:ext uri="{FF2B5EF4-FFF2-40B4-BE49-F238E27FC236}">
                <a16:creationId xmlns:a16="http://schemas.microsoft.com/office/drawing/2014/main" id="{F6794C6F-2841-4149-97C3-FF27D8F2B09B}"/>
              </a:ext>
            </a:extLst>
          </p:cNvPr>
          <p:cNvPicPr>
            <a:picLocks noChangeAspect="1"/>
          </p:cNvPicPr>
          <p:nvPr/>
        </p:nvPicPr>
        <p:blipFill>
          <a:blip r:embed="rId11"/>
          <a:stretch>
            <a:fillRect/>
          </a:stretch>
        </p:blipFill>
        <p:spPr>
          <a:xfrm>
            <a:off x="5232609" y="5536270"/>
            <a:ext cx="6668431" cy="1171739"/>
          </a:xfrm>
          <a:prstGeom prst="rect">
            <a:avLst/>
          </a:prstGeom>
        </p:spPr>
      </p:pic>
    </p:spTree>
    <p:extLst>
      <p:ext uri="{BB962C8B-B14F-4D97-AF65-F5344CB8AC3E}">
        <p14:creationId xmlns:p14="http://schemas.microsoft.com/office/powerpoint/2010/main" val="37311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I</a:t>
            </a:r>
            <a:r>
              <a:rPr lang="en-US" sz="2400" b="1" dirty="0">
                <a:solidFill>
                  <a:srgbClr val="FF0000"/>
                </a:solidFill>
                <a:latin typeface="TimesNewRomanPSMT"/>
              </a:rPr>
              <a:t>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GB" sz="2400" dirty="0">
                <a:solidFill>
                  <a:srgbClr val="00A23A"/>
                </a:solidFill>
                <a:latin typeface="TimesNewRomanPSMT"/>
              </a:rPr>
              <a:t>5</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GB"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7FEC90D6-42D0-62C6-C34A-0E90E2A47D01}"/>
              </a:ext>
            </a:extLst>
          </p:cNvPr>
          <p:cNvPicPr>
            <a:picLocks noChangeAspect="1"/>
          </p:cNvPicPr>
          <p:nvPr/>
        </p:nvPicPr>
        <p:blipFill>
          <a:blip r:embed="rId4"/>
          <a:stretch>
            <a:fillRect/>
          </a:stretch>
        </p:blipFill>
        <p:spPr>
          <a:xfrm>
            <a:off x="4017818" y="1473252"/>
            <a:ext cx="7232073" cy="4345657"/>
          </a:xfrm>
          <a:prstGeom prst="rect">
            <a:avLst/>
          </a:prstGeom>
          <a:ln>
            <a:solidFill>
              <a:srgbClr val="00B050"/>
            </a:solidFill>
          </a:ln>
        </p:spPr>
      </p:pic>
    </p:spTree>
    <p:extLst>
      <p:ext uri="{BB962C8B-B14F-4D97-AF65-F5344CB8AC3E}">
        <p14:creationId xmlns:p14="http://schemas.microsoft.com/office/powerpoint/2010/main" val="257499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9849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66531-C9EC-7FD3-EBBA-0E23BF079C63}"/>
              </a:ext>
            </a:extLst>
          </p:cNvPr>
          <p:cNvSpPr/>
          <p:nvPr/>
        </p:nvSpPr>
        <p:spPr>
          <a:xfrm>
            <a:off x="0"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6" name="Rectangle 15">
            <a:extLst>
              <a:ext uri="{FF2B5EF4-FFF2-40B4-BE49-F238E27FC236}">
                <a16:creationId xmlns:a16="http://schemas.microsoft.com/office/drawing/2014/main" id="{1B682E62-7B47-17B0-9BBE-1D68550B9433}"/>
              </a:ext>
            </a:extLst>
          </p:cNvPr>
          <p:cNvSpPr/>
          <p:nvPr/>
        </p:nvSpPr>
        <p:spPr>
          <a:xfrm>
            <a:off x="8293009" y="128067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Rectangle 17">
            <a:extLst>
              <a:ext uri="{FF2B5EF4-FFF2-40B4-BE49-F238E27FC236}">
                <a16:creationId xmlns:a16="http://schemas.microsoft.com/office/drawing/2014/main" id="{66F62398-E482-4526-917D-3737623F8595}"/>
              </a:ext>
            </a:extLst>
          </p:cNvPr>
          <p:cNvSpPr/>
          <p:nvPr/>
        </p:nvSpPr>
        <p:spPr>
          <a:xfrm>
            <a:off x="5642906" y="127414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Rectangle 18">
            <a:extLst>
              <a:ext uri="{FF2B5EF4-FFF2-40B4-BE49-F238E27FC236}">
                <a16:creationId xmlns:a16="http://schemas.microsoft.com/office/drawing/2014/main" id="{14C66B91-28DC-580B-744B-016D79EDB3E5}"/>
              </a:ext>
            </a:extLst>
          </p:cNvPr>
          <p:cNvSpPr/>
          <p:nvPr/>
        </p:nvSpPr>
        <p:spPr>
          <a:xfrm>
            <a:off x="6082853" y="12741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0" name="Rectangle 19">
            <a:extLst>
              <a:ext uri="{FF2B5EF4-FFF2-40B4-BE49-F238E27FC236}">
                <a16:creationId xmlns:a16="http://schemas.microsoft.com/office/drawing/2014/main" id="{0CA02E5C-099A-3C3F-A170-47901F3E9071}"/>
              </a:ext>
            </a:extLst>
          </p:cNvPr>
          <p:cNvSpPr/>
          <p:nvPr/>
        </p:nvSpPr>
        <p:spPr>
          <a:xfrm>
            <a:off x="6522800" y="12741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1" name="Rectangle 20">
            <a:extLst>
              <a:ext uri="{FF2B5EF4-FFF2-40B4-BE49-F238E27FC236}">
                <a16:creationId xmlns:a16="http://schemas.microsoft.com/office/drawing/2014/main" id="{B11B98E3-1A83-C3DE-B0C0-8A5AF0BB0B2B}"/>
              </a:ext>
            </a:extLst>
          </p:cNvPr>
          <p:cNvSpPr/>
          <p:nvPr/>
        </p:nvSpPr>
        <p:spPr>
          <a:xfrm>
            <a:off x="6962747" y="12741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 name="Rectangle 29">
            <a:extLst>
              <a:ext uri="{FF2B5EF4-FFF2-40B4-BE49-F238E27FC236}">
                <a16:creationId xmlns:a16="http://schemas.microsoft.com/office/drawing/2014/main" id="{528AD3DC-40DB-9858-71CD-C7EEA45CDCDF}"/>
              </a:ext>
            </a:extLst>
          </p:cNvPr>
          <p:cNvSpPr/>
          <p:nvPr/>
        </p:nvSpPr>
        <p:spPr>
          <a:xfrm>
            <a:off x="5202959" y="15983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Rectangle 30">
            <a:extLst>
              <a:ext uri="{FF2B5EF4-FFF2-40B4-BE49-F238E27FC236}">
                <a16:creationId xmlns:a16="http://schemas.microsoft.com/office/drawing/2014/main" id="{BA775B2A-0215-B04D-086E-D84342DD3033}"/>
              </a:ext>
            </a:extLst>
          </p:cNvPr>
          <p:cNvSpPr/>
          <p:nvPr/>
        </p:nvSpPr>
        <p:spPr>
          <a:xfrm>
            <a:off x="5642906" y="159834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2" name="Rectangle 31">
            <a:extLst>
              <a:ext uri="{FF2B5EF4-FFF2-40B4-BE49-F238E27FC236}">
                <a16:creationId xmlns:a16="http://schemas.microsoft.com/office/drawing/2014/main" id="{A25D3025-F4B9-1D4B-E06D-8840E6D0EA61}"/>
              </a:ext>
            </a:extLst>
          </p:cNvPr>
          <p:cNvSpPr/>
          <p:nvPr/>
        </p:nvSpPr>
        <p:spPr>
          <a:xfrm>
            <a:off x="6082853" y="15983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Rectangle 32">
            <a:extLst>
              <a:ext uri="{FF2B5EF4-FFF2-40B4-BE49-F238E27FC236}">
                <a16:creationId xmlns:a16="http://schemas.microsoft.com/office/drawing/2014/main" id="{D191FB8A-FC9E-755A-50CB-E8D03D708AA4}"/>
              </a:ext>
            </a:extLst>
          </p:cNvPr>
          <p:cNvSpPr/>
          <p:nvPr/>
        </p:nvSpPr>
        <p:spPr>
          <a:xfrm>
            <a:off x="6522800" y="15983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4" name="Rectangle 33">
            <a:extLst>
              <a:ext uri="{FF2B5EF4-FFF2-40B4-BE49-F238E27FC236}">
                <a16:creationId xmlns:a16="http://schemas.microsoft.com/office/drawing/2014/main" id="{5AE0CAF9-AE0F-905F-E2BD-522DB1DC500D}"/>
              </a:ext>
            </a:extLst>
          </p:cNvPr>
          <p:cNvSpPr/>
          <p:nvPr/>
        </p:nvSpPr>
        <p:spPr>
          <a:xfrm>
            <a:off x="6962747" y="15983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3" name="Rectangle 42">
            <a:extLst>
              <a:ext uri="{FF2B5EF4-FFF2-40B4-BE49-F238E27FC236}">
                <a16:creationId xmlns:a16="http://schemas.microsoft.com/office/drawing/2014/main" id="{2045FE93-02CB-0DBC-0944-F8111BC61DF5}"/>
              </a:ext>
            </a:extLst>
          </p:cNvPr>
          <p:cNvSpPr/>
          <p:nvPr/>
        </p:nvSpPr>
        <p:spPr>
          <a:xfrm>
            <a:off x="5202959" y="19139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4" name="Rectangle 43">
            <a:extLst>
              <a:ext uri="{FF2B5EF4-FFF2-40B4-BE49-F238E27FC236}">
                <a16:creationId xmlns:a16="http://schemas.microsoft.com/office/drawing/2014/main" id="{214D4FDC-3E61-8165-F7DC-5B9BCEE99CFC}"/>
              </a:ext>
            </a:extLst>
          </p:cNvPr>
          <p:cNvSpPr/>
          <p:nvPr/>
        </p:nvSpPr>
        <p:spPr>
          <a:xfrm>
            <a:off x="5642906" y="191390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5" name="Rectangle 44">
            <a:extLst>
              <a:ext uri="{FF2B5EF4-FFF2-40B4-BE49-F238E27FC236}">
                <a16:creationId xmlns:a16="http://schemas.microsoft.com/office/drawing/2014/main" id="{E2CE7F07-9534-3BD7-5656-8BF4454F97EC}"/>
              </a:ext>
            </a:extLst>
          </p:cNvPr>
          <p:cNvSpPr/>
          <p:nvPr/>
        </p:nvSpPr>
        <p:spPr>
          <a:xfrm>
            <a:off x="6082853" y="19139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6" name="Rectangle 45">
            <a:extLst>
              <a:ext uri="{FF2B5EF4-FFF2-40B4-BE49-F238E27FC236}">
                <a16:creationId xmlns:a16="http://schemas.microsoft.com/office/drawing/2014/main" id="{C4707462-7DEF-6FB3-7B47-188D869AA976}"/>
              </a:ext>
            </a:extLst>
          </p:cNvPr>
          <p:cNvSpPr/>
          <p:nvPr/>
        </p:nvSpPr>
        <p:spPr>
          <a:xfrm>
            <a:off x="6522800" y="19139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Rectangle 55">
            <a:extLst>
              <a:ext uri="{FF2B5EF4-FFF2-40B4-BE49-F238E27FC236}">
                <a16:creationId xmlns:a16="http://schemas.microsoft.com/office/drawing/2014/main" id="{26BBA147-2816-8617-04BA-0E6633D92770}"/>
              </a:ext>
            </a:extLst>
          </p:cNvPr>
          <p:cNvSpPr/>
          <p:nvPr/>
        </p:nvSpPr>
        <p:spPr>
          <a:xfrm>
            <a:off x="5202959" y="22238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7" name="Rectangle 56">
            <a:extLst>
              <a:ext uri="{FF2B5EF4-FFF2-40B4-BE49-F238E27FC236}">
                <a16:creationId xmlns:a16="http://schemas.microsoft.com/office/drawing/2014/main" id="{32DC1825-4BE8-D8BA-2DB5-87562900FA9D}"/>
              </a:ext>
            </a:extLst>
          </p:cNvPr>
          <p:cNvSpPr/>
          <p:nvPr/>
        </p:nvSpPr>
        <p:spPr>
          <a:xfrm>
            <a:off x="5642906" y="222385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8" name="Rectangle 57">
            <a:extLst>
              <a:ext uri="{FF2B5EF4-FFF2-40B4-BE49-F238E27FC236}">
                <a16:creationId xmlns:a16="http://schemas.microsoft.com/office/drawing/2014/main" id="{0347D3A3-7DBB-4715-7753-02427F5EA71A}"/>
              </a:ext>
            </a:extLst>
          </p:cNvPr>
          <p:cNvSpPr/>
          <p:nvPr/>
        </p:nvSpPr>
        <p:spPr>
          <a:xfrm>
            <a:off x="6082853" y="22238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8" name="Rectangle 1027">
            <a:extLst>
              <a:ext uri="{FF2B5EF4-FFF2-40B4-BE49-F238E27FC236}">
                <a16:creationId xmlns:a16="http://schemas.microsoft.com/office/drawing/2014/main" id="{2848E6DB-1B1D-1A89-0D62-E90DBF44610F}"/>
              </a:ext>
            </a:extLst>
          </p:cNvPr>
          <p:cNvSpPr/>
          <p:nvPr/>
        </p:nvSpPr>
        <p:spPr>
          <a:xfrm>
            <a:off x="4316539" y="25372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9" name="Rectangle 1028">
            <a:extLst>
              <a:ext uri="{FF2B5EF4-FFF2-40B4-BE49-F238E27FC236}">
                <a16:creationId xmlns:a16="http://schemas.microsoft.com/office/drawing/2014/main" id="{CA4B83ED-CC7C-E339-8AF5-F550A0BCB240}"/>
              </a:ext>
            </a:extLst>
          </p:cNvPr>
          <p:cNvSpPr/>
          <p:nvPr/>
        </p:nvSpPr>
        <p:spPr>
          <a:xfrm>
            <a:off x="4759749" y="25372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0" name="Rectangle 1029">
            <a:extLst>
              <a:ext uri="{FF2B5EF4-FFF2-40B4-BE49-F238E27FC236}">
                <a16:creationId xmlns:a16="http://schemas.microsoft.com/office/drawing/2014/main" id="{DE1B4200-F4B3-7EE0-9B2C-44ABB14FF6B0}"/>
              </a:ext>
            </a:extLst>
          </p:cNvPr>
          <p:cNvSpPr/>
          <p:nvPr/>
        </p:nvSpPr>
        <p:spPr>
          <a:xfrm>
            <a:off x="5202959" y="25372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1" name="Rectangle 1030">
            <a:extLst>
              <a:ext uri="{FF2B5EF4-FFF2-40B4-BE49-F238E27FC236}">
                <a16:creationId xmlns:a16="http://schemas.microsoft.com/office/drawing/2014/main" id="{AE6917F2-DF4B-38B9-FE72-4A8478486A79}"/>
              </a:ext>
            </a:extLst>
          </p:cNvPr>
          <p:cNvSpPr/>
          <p:nvPr/>
        </p:nvSpPr>
        <p:spPr>
          <a:xfrm>
            <a:off x="5642906" y="25372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4" name="Rectangle 1033">
            <a:extLst>
              <a:ext uri="{FF2B5EF4-FFF2-40B4-BE49-F238E27FC236}">
                <a16:creationId xmlns:a16="http://schemas.microsoft.com/office/drawing/2014/main" id="{F0B68F6C-A104-12DF-682F-88DD7EE3C83F}"/>
              </a:ext>
            </a:extLst>
          </p:cNvPr>
          <p:cNvSpPr/>
          <p:nvPr/>
        </p:nvSpPr>
        <p:spPr>
          <a:xfrm>
            <a:off x="6081848" y="25380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5" name="Rectangle 1034">
            <a:extLst>
              <a:ext uri="{FF2B5EF4-FFF2-40B4-BE49-F238E27FC236}">
                <a16:creationId xmlns:a16="http://schemas.microsoft.com/office/drawing/2014/main" id="{29E43630-6512-E29D-8A5A-B57B66A4FB17}"/>
              </a:ext>
            </a:extLst>
          </p:cNvPr>
          <p:cNvSpPr/>
          <p:nvPr/>
        </p:nvSpPr>
        <p:spPr>
          <a:xfrm>
            <a:off x="6521178" y="253808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8" name="Rectangle 1037">
            <a:extLst>
              <a:ext uri="{FF2B5EF4-FFF2-40B4-BE49-F238E27FC236}">
                <a16:creationId xmlns:a16="http://schemas.microsoft.com/office/drawing/2014/main" id="{6C21A8AF-FA77-209F-EB65-0E7684B6AE15}"/>
              </a:ext>
            </a:extLst>
          </p:cNvPr>
          <p:cNvSpPr/>
          <p:nvPr/>
        </p:nvSpPr>
        <p:spPr>
          <a:xfrm>
            <a:off x="6083108" y="28632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9" name="Rectangle 1038">
            <a:extLst>
              <a:ext uri="{FF2B5EF4-FFF2-40B4-BE49-F238E27FC236}">
                <a16:creationId xmlns:a16="http://schemas.microsoft.com/office/drawing/2014/main" id="{DE51087F-0721-8C86-EBFF-CE6D2300B509}"/>
              </a:ext>
            </a:extLst>
          </p:cNvPr>
          <p:cNvSpPr/>
          <p:nvPr/>
        </p:nvSpPr>
        <p:spPr>
          <a:xfrm>
            <a:off x="6523055" y="28631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0" name="Rectangle 1039">
            <a:extLst>
              <a:ext uri="{FF2B5EF4-FFF2-40B4-BE49-F238E27FC236}">
                <a16:creationId xmlns:a16="http://schemas.microsoft.com/office/drawing/2014/main" id="{3C17016D-B3E3-5346-3DAD-3FA434A21557}"/>
              </a:ext>
            </a:extLst>
          </p:cNvPr>
          <p:cNvSpPr/>
          <p:nvPr/>
        </p:nvSpPr>
        <p:spPr>
          <a:xfrm>
            <a:off x="6963002" y="28631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1" name="Rectangle 1040">
            <a:extLst>
              <a:ext uri="{FF2B5EF4-FFF2-40B4-BE49-F238E27FC236}">
                <a16:creationId xmlns:a16="http://schemas.microsoft.com/office/drawing/2014/main" id="{F433EC97-3A70-D7BC-D54A-134C5F924542}"/>
              </a:ext>
            </a:extLst>
          </p:cNvPr>
          <p:cNvSpPr/>
          <p:nvPr/>
        </p:nvSpPr>
        <p:spPr>
          <a:xfrm>
            <a:off x="7402949" y="28631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2" name="Rectangle 1041">
            <a:extLst>
              <a:ext uri="{FF2B5EF4-FFF2-40B4-BE49-F238E27FC236}">
                <a16:creationId xmlns:a16="http://schemas.microsoft.com/office/drawing/2014/main" id="{E39FC919-70AB-A072-25F4-3547169CCBBE}"/>
              </a:ext>
            </a:extLst>
          </p:cNvPr>
          <p:cNvSpPr/>
          <p:nvPr/>
        </p:nvSpPr>
        <p:spPr>
          <a:xfrm>
            <a:off x="7846159" y="28631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3" name="Rectangle 1042">
            <a:extLst>
              <a:ext uri="{FF2B5EF4-FFF2-40B4-BE49-F238E27FC236}">
                <a16:creationId xmlns:a16="http://schemas.microsoft.com/office/drawing/2014/main" id="{377272AD-2F7B-E46F-C8E0-59ED13B64148}"/>
              </a:ext>
            </a:extLst>
          </p:cNvPr>
          <p:cNvSpPr/>
          <p:nvPr/>
        </p:nvSpPr>
        <p:spPr>
          <a:xfrm>
            <a:off x="5202959" y="28628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4" name="Rectangle 1043">
            <a:extLst>
              <a:ext uri="{FF2B5EF4-FFF2-40B4-BE49-F238E27FC236}">
                <a16:creationId xmlns:a16="http://schemas.microsoft.com/office/drawing/2014/main" id="{89A9AE99-76A4-F10A-1F1D-E75126128920}"/>
              </a:ext>
            </a:extLst>
          </p:cNvPr>
          <p:cNvSpPr/>
          <p:nvPr/>
        </p:nvSpPr>
        <p:spPr>
          <a:xfrm>
            <a:off x="5642906" y="286287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6" name="Rectangle 1055">
            <a:extLst>
              <a:ext uri="{FF2B5EF4-FFF2-40B4-BE49-F238E27FC236}">
                <a16:creationId xmlns:a16="http://schemas.microsoft.com/office/drawing/2014/main" id="{C1704255-2BD9-7706-69DB-E05F15A62EBA}"/>
              </a:ext>
            </a:extLst>
          </p:cNvPr>
          <p:cNvSpPr/>
          <p:nvPr/>
        </p:nvSpPr>
        <p:spPr>
          <a:xfrm>
            <a:off x="5202959" y="3194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7" name="Rectangle 1056">
            <a:extLst>
              <a:ext uri="{FF2B5EF4-FFF2-40B4-BE49-F238E27FC236}">
                <a16:creationId xmlns:a16="http://schemas.microsoft.com/office/drawing/2014/main" id="{7088B618-A7B4-33DD-E4BD-1AC5F6962AE6}"/>
              </a:ext>
            </a:extLst>
          </p:cNvPr>
          <p:cNvSpPr/>
          <p:nvPr/>
        </p:nvSpPr>
        <p:spPr>
          <a:xfrm>
            <a:off x="5642906" y="319449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8" name="Rectangle 1057">
            <a:extLst>
              <a:ext uri="{FF2B5EF4-FFF2-40B4-BE49-F238E27FC236}">
                <a16:creationId xmlns:a16="http://schemas.microsoft.com/office/drawing/2014/main" id="{F1C4F7FC-20AC-E7E8-EB74-5211A66A88BC}"/>
              </a:ext>
            </a:extLst>
          </p:cNvPr>
          <p:cNvSpPr/>
          <p:nvPr/>
        </p:nvSpPr>
        <p:spPr>
          <a:xfrm>
            <a:off x="6082853" y="3194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7" name="Rectangle 1066">
            <a:extLst>
              <a:ext uri="{FF2B5EF4-FFF2-40B4-BE49-F238E27FC236}">
                <a16:creationId xmlns:a16="http://schemas.microsoft.com/office/drawing/2014/main" id="{9CC9A641-28CC-473D-012C-4BCBE3938F40}"/>
              </a:ext>
            </a:extLst>
          </p:cNvPr>
          <p:cNvSpPr/>
          <p:nvPr/>
        </p:nvSpPr>
        <p:spPr>
          <a:xfrm>
            <a:off x="4316539" y="35104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8" name="Rectangle 1067">
            <a:extLst>
              <a:ext uri="{FF2B5EF4-FFF2-40B4-BE49-F238E27FC236}">
                <a16:creationId xmlns:a16="http://schemas.microsoft.com/office/drawing/2014/main" id="{ABD90D1B-0035-066E-5A8F-7FE7B2353CAB}"/>
              </a:ext>
            </a:extLst>
          </p:cNvPr>
          <p:cNvSpPr/>
          <p:nvPr/>
        </p:nvSpPr>
        <p:spPr>
          <a:xfrm>
            <a:off x="4759749" y="35104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9" name="Rectangle 1068">
            <a:extLst>
              <a:ext uri="{FF2B5EF4-FFF2-40B4-BE49-F238E27FC236}">
                <a16:creationId xmlns:a16="http://schemas.microsoft.com/office/drawing/2014/main" id="{04E518D5-1806-9F9F-96E7-5723E7BFB6BD}"/>
              </a:ext>
            </a:extLst>
          </p:cNvPr>
          <p:cNvSpPr/>
          <p:nvPr/>
        </p:nvSpPr>
        <p:spPr>
          <a:xfrm>
            <a:off x="5202959" y="35104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0" name="Rectangle 1069">
            <a:extLst>
              <a:ext uri="{FF2B5EF4-FFF2-40B4-BE49-F238E27FC236}">
                <a16:creationId xmlns:a16="http://schemas.microsoft.com/office/drawing/2014/main" id="{33FD76AC-4122-C137-F4D5-563BC8D05255}"/>
              </a:ext>
            </a:extLst>
          </p:cNvPr>
          <p:cNvSpPr/>
          <p:nvPr/>
        </p:nvSpPr>
        <p:spPr>
          <a:xfrm>
            <a:off x="5642906" y="35104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3" name="Rectangle 1082">
            <a:extLst>
              <a:ext uri="{FF2B5EF4-FFF2-40B4-BE49-F238E27FC236}">
                <a16:creationId xmlns:a16="http://schemas.microsoft.com/office/drawing/2014/main" id="{6AF6F36D-9DB9-5D0E-2DC0-2C5C4DC45876}"/>
              </a:ext>
            </a:extLst>
          </p:cNvPr>
          <p:cNvSpPr/>
          <p:nvPr/>
        </p:nvSpPr>
        <p:spPr>
          <a:xfrm>
            <a:off x="5642906" y="384543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4" name="Rectangle 1083">
            <a:extLst>
              <a:ext uri="{FF2B5EF4-FFF2-40B4-BE49-F238E27FC236}">
                <a16:creationId xmlns:a16="http://schemas.microsoft.com/office/drawing/2014/main" id="{EFC84819-C537-9AAF-5420-14035F2E8B99}"/>
              </a:ext>
            </a:extLst>
          </p:cNvPr>
          <p:cNvSpPr/>
          <p:nvPr/>
        </p:nvSpPr>
        <p:spPr>
          <a:xfrm>
            <a:off x="6082853" y="38454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5" name="Rectangle 1084">
            <a:extLst>
              <a:ext uri="{FF2B5EF4-FFF2-40B4-BE49-F238E27FC236}">
                <a16:creationId xmlns:a16="http://schemas.microsoft.com/office/drawing/2014/main" id="{6EDE503F-B61A-032A-BB1E-6E89E2D780C0}"/>
              </a:ext>
            </a:extLst>
          </p:cNvPr>
          <p:cNvSpPr/>
          <p:nvPr/>
        </p:nvSpPr>
        <p:spPr>
          <a:xfrm>
            <a:off x="6522800" y="38454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6" name="Rectangle 1085">
            <a:extLst>
              <a:ext uri="{FF2B5EF4-FFF2-40B4-BE49-F238E27FC236}">
                <a16:creationId xmlns:a16="http://schemas.microsoft.com/office/drawing/2014/main" id="{39A810DB-D590-7873-7480-47A8DC53DD95}"/>
              </a:ext>
            </a:extLst>
          </p:cNvPr>
          <p:cNvSpPr/>
          <p:nvPr/>
        </p:nvSpPr>
        <p:spPr>
          <a:xfrm>
            <a:off x="6962747" y="38454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1" name="Rectangle 1090">
            <a:extLst>
              <a:ext uri="{FF2B5EF4-FFF2-40B4-BE49-F238E27FC236}">
                <a16:creationId xmlns:a16="http://schemas.microsoft.com/office/drawing/2014/main" id="{B86DB4EF-4F32-BE2A-F692-E240A17C0BD0}"/>
              </a:ext>
            </a:extLst>
          </p:cNvPr>
          <p:cNvSpPr/>
          <p:nvPr/>
        </p:nvSpPr>
        <p:spPr>
          <a:xfrm>
            <a:off x="6519594" y="41830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4" name="Rectangle 1093">
            <a:extLst>
              <a:ext uri="{FF2B5EF4-FFF2-40B4-BE49-F238E27FC236}">
                <a16:creationId xmlns:a16="http://schemas.microsoft.com/office/drawing/2014/main" id="{26EF252A-8667-3C7A-CEF8-00EABECED670}"/>
              </a:ext>
            </a:extLst>
          </p:cNvPr>
          <p:cNvSpPr/>
          <p:nvPr/>
        </p:nvSpPr>
        <p:spPr>
          <a:xfrm>
            <a:off x="4759749" y="41804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5" name="Rectangle 1094">
            <a:extLst>
              <a:ext uri="{FF2B5EF4-FFF2-40B4-BE49-F238E27FC236}">
                <a16:creationId xmlns:a16="http://schemas.microsoft.com/office/drawing/2014/main" id="{266AE03A-F67A-510A-CEC3-7A90FD6518A0}"/>
              </a:ext>
            </a:extLst>
          </p:cNvPr>
          <p:cNvSpPr/>
          <p:nvPr/>
        </p:nvSpPr>
        <p:spPr>
          <a:xfrm>
            <a:off x="5202959" y="41804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6" name="Rectangle 1095">
            <a:extLst>
              <a:ext uri="{FF2B5EF4-FFF2-40B4-BE49-F238E27FC236}">
                <a16:creationId xmlns:a16="http://schemas.microsoft.com/office/drawing/2014/main" id="{DD5657BE-AFEB-752B-06B3-59ACE5D79475}"/>
              </a:ext>
            </a:extLst>
          </p:cNvPr>
          <p:cNvSpPr/>
          <p:nvPr/>
        </p:nvSpPr>
        <p:spPr>
          <a:xfrm>
            <a:off x="5642906" y="418042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7" name="Rectangle 1096">
            <a:extLst>
              <a:ext uri="{FF2B5EF4-FFF2-40B4-BE49-F238E27FC236}">
                <a16:creationId xmlns:a16="http://schemas.microsoft.com/office/drawing/2014/main" id="{87BC94FA-594A-138D-9EB3-95B798A6F19B}"/>
              </a:ext>
            </a:extLst>
          </p:cNvPr>
          <p:cNvSpPr/>
          <p:nvPr/>
        </p:nvSpPr>
        <p:spPr>
          <a:xfrm>
            <a:off x="6082853" y="41804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5" name="Rectangle 1104">
            <a:extLst>
              <a:ext uri="{FF2B5EF4-FFF2-40B4-BE49-F238E27FC236}">
                <a16:creationId xmlns:a16="http://schemas.microsoft.com/office/drawing/2014/main" id="{7247FE41-98F3-BF68-7EA5-F518AD47F80B}"/>
              </a:ext>
            </a:extLst>
          </p:cNvPr>
          <p:cNvSpPr/>
          <p:nvPr/>
        </p:nvSpPr>
        <p:spPr>
          <a:xfrm>
            <a:off x="3876592" y="45058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6" name="Rectangle 1105">
            <a:extLst>
              <a:ext uri="{FF2B5EF4-FFF2-40B4-BE49-F238E27FC236}">
                <a16:creationId xmlns:a16="http://schemas.microsoft.com/office/drawing/2014/main" id="{A24AD306-1601-DAC4-9C23-B64E55115830}"/>
              </a:ext>
            </a:extLst>
          </p:cNvPr>
          <p:cNvSpPr/>
          <p:nvPr/>
        </p:nvSpPr>
        <p:spPr>
          <a:xfrm>
            <a:off x="4316539" y="45058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7" name="Rectangle 1106">
            <a:extLst>
              <a:ext uri="{FF2B5EF4-FFF2-40B4-BE49-F238E27FC236}">
                <a16:creationId xmlns:a16="http://schemas.microsoft.com/office/drawing/2014/main" id="{95854A77-D997-5B92-FFF7-CDF3F24D5D49}"/>
              </a:ext>
            </a:extLst>
          </p:cNvPr>
          <p:cNvSpPr/>
          <p:nvPr/>
        </p:nvSpPr>
        <p:spPr>
          <a:xfrm>
            <a:off x="4759749" y="45058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8" name="Rectangle 1107">
            <a:extLst>
              <a:ext uri="{FF2B5EF4-FFF2-40B4-BE49-F238E27FC236}">
                <a16:creationId xmlns:a16="http://schemas.microsoft.com/office/drawing/2014/main" id="{030970FC-4961-CCE7-4EEC-02C8226858EE}"/>
              </a:ext>
            </a:extLst>
          </p:cNvPr>
          <p:cNvSpPr/>
          <p:nvPr/>
        </p:nvSpPr>
        <p:spPr>
          <a:xfrm>
            <a:off x="5202959" y="45058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9" name="Rectangle 1108">
            <a:extLst>
              <a:ext uri="{FF2B5EF4-FFF2-40B4-BE49-F238E27FC236}">
                <a16:creationId xmlns:a16="http://schemas.microsoft.com/office/drawing/2014/main" id="{85D25C55-FBC1-2583-6912-933D5091F838}"/>
              </a:ext>
            </a:extLst>
          </p:cNvPr>
          <p:cNvSpPr/>
          <p:nvPr/>
        </p:nvSpPr>
        <p:spPr>
          <a:xfrm>
            <a:off x="5642906" y="450589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8" name="Rectangle 1117">
            <a:extLst>
              <a:ext uri="{FF2B5EF4-FFF2-40B4-BE49-F238E27FC236}">
                <a16:creationId xmlns:a16="http://schemas.microsoft.com/office/drawing/2014/main" id="{6EC8004C-930C-5FA6-B392-26A37152BDBF}"/>
              </a:ext>
            </a:extLst>
          </p:cNvPr>
          <p:cNvSpPr/>
          <p:nvPr/>
        </p:nvSpPr>
        <p:spPr>
          <a:xfrm>
            <a:off x="7855171" y="48266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9" name="Rectangle 1118">
            <a:extLst>
              <a:ext uri="{FF2B5EF4-FFF2-40B4-BE49-F238E27FC236}">
                <a16:creationId xmlns:a16="http://schemas.microsoft.com/office/drawing/2014/main" id="{F2986022-69ED-1E0C-8D41-2D94B91E5514}"/>
              </a:ext>
            </a:extLst>
          </p:cNvPr>
          <p:cNvSpPr/>
          <p:nvPr/>
        </p:nvSpPr>
        <p:spPr>
          <a:xfrm>
            <a:off x="8295118" y="48266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0" name="Rectangle 1119">
            <a:extLst>
              <a:ext uri="{FF2B5EF4-FFF2-40B4-BE49-F238E27FC236}">
                <a16:creationId xmlns:a16="http://schemas.microsoft.com/office/drawing/2014/main" id="{34DA51CD-5642-E9ED-955D-93D75CD44664}"/>
              </a:ext>
            </a:extLst>
          </p:cNvPr>
          <p:cNvSpPr/>
          <p:nvPr/>
        </p:nvSpPr>
        <p:spPr>
          <a:xfrm>
            <a:off x="8738328" y="48266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2" name="Rectangle 1121">
            <a:extLst>
              <a:ext uri="{FF2B5EF4-FFF2-40B4-BE49-F238E27FC236}">
                <a16:creationId xmlns:a16="http://schemas.microsoft.com/office/drawing/2014/main" id="{FF3D09D0-994F-1BC7-93B0-E04CE7B2FD52}"/>
              </a:ext>
            </a:extLst>
          </p:cNvPr>
          <p:cNvSpPr/>
          <p:nvPr/>
        </p:nvSpPr>
        <p:spPr>
          <a:xfrm>
            <a:off x="5642906" y="482760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3" name="Rectangle 1122">
            <a:extLst>
              <a:ext uri="{FF2B5EF4-FFF2-40B4-BE49-F238E27FC236}">
                <a16:creationId xmlns:a16="http://schemas.microsoft.com/office/drawing/2014/main" id="{19258B25-E7BC-6CF5-8728-C11776B4CBED}"/>
              </a:ext>
            </a:extLst>
          </p:cNvPr>
          <p:cNvSpPr/>
          <p:nvPr/>
        </p:nvSpPr>
        <p:spPr>
          <a:xfrm>
            <a:off x="6082853" y="48276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1" name="Rectangle 1260">
            <a:extLst>
              <a:ext uri="{FF2B5EF4-FFF2-40B4-BE49-F238E27FC236}">
                <a16:creationId xmlns:a16="http://schemas.microsoft.com/office/drawing/2014/main" id="{9C0E969A-CB8F-40C4-064D-71335CAAEFB8}"/>
              </a:ext>
            </a:extLst>
          </p:cNvPr>
          <p:cNvSpPr/>
          <p:nvPr/>
        </p:nvSpPr>
        <p:spPr>
          <a:xfrm>
            <a:off x="5203370" y="51535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7" name="Rectangle 1266">
            <a:extLst>
              <a:ext uri="{FF2B5EF4-FFF2-40B4-BE49-F238E27FC236}">
                <a16:creationId xmlns:a16="http://schemas.microsoft.com/office/drawing/2014/main" id="{80DC2FB0-0715-DA65-E0DF-D2C7165C07A2}"/>
              </a:ext>
            </a:extLst>
          </p:cNvPr>
          <p:cNvSpPr/>
          <p:nvPr/>
        </p:nvSpPr>
        <p:spPr>
          <a:xfrm>
            <a:off x="5642906" y="515359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8" name="Rectangle 1267">
            <a:extLst>
              <a:ext uri="{FF2B5EF4-FFF2-40B4-BE49-F238E27FC236}">
                <a16:creationId xmlns:a16="http://schemas.microsoft.com/office/drawing/2014/main" id="{4C4C9246-72E2-09C6-A8A3-2D21A36785AA}"/>
              </a:ext>
            </a:extLst>
          </p:cNvPr>
          <p:cNvSpPr/>
          <p:nvPr/>
        </p:nvSpPr>
        <p:spPr>
          <a:xfrm>
            <a:off x="6082853" y="51535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9" name="Rectangle 1268">
            <a:extLst>
              <a:ext uri="{FF2B5EF4-FFF2-40B4-BE49-F238E27FC236}">
                <a16:creationId xmlns:a16="http://schemas.microsoft.com/office/drawing/2014/main" id="{3B1F60B2-4CA9-87A1-9481-22918DC10593}"/>
              </a:ext>
            </a:extLst>
          </p:cNvPr>
          <p:cNvSpPr/>
          <p:nvPr/>
        </p:nvSpPr>
        <p:spPr>
          <a:xfrm>
            <a:off x="6522800" y="51535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0" name="Rectangle 1269">
            <a:extLst>
              <a:ext uri="{FF2B5EF4-FFF2-40B4-BE49-F238E27FC236}">
                <a16:creationId xmlns:a16="http://schemas.microsoft.com/office/drawing/2014/main" id="{1A84EA06-4E85-D508-062D-B6603A624A55}"/>
              </a:ext>
            </a:extLst>
          </p:cNvPr>
          <p:cNvSpPr/>
          <p:nvPr/>
        </p:nvSpPr>
        <p:spPr>
          <a:xfrm>
            <a:off x="6962747" y="51535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1" name="Rectangle 1270">
            <a:extLst>
              <a:ext uri="{FF2B5EF4-FFF2-40B4-BE49-F238E27FC236}">
                <a16:creationId xmlns:a16="http://schemas.microsoft.com/office/drawing/2014/main" id="{44717133-EC6A-EB15-43AF-3205A0F081CD}"/>
              </a:ext>
            </a:extLst>
          </p:cNvPr>
          <p:cNvSpPr/>
          <p:nvPr/>
        </p:nvSpPr>
        <p:spPr>
          <a:xfrm>
            <a:off x="7409220" y="51535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2" name="Rectangle 1271">
            <a:extLst>
              <a:ext uri="{FF2B5EF4-FFF2-40B4-BE49-F238E27FC236}">
                <a16:creationId xmlns:a16="http://schemas.microsoft.com/office/drawing/2014/main" id="{544281A3-6910-2844-B34C-12EFC68F2108}"/>
              </a:ext>
            </a:extLst>
          </p:cNvPr>
          <p:cNvSpPr/>
          <p:nvPr/>
        </p:nvSpPr>
        <p:spPr>
          <a:xfrm>
            <a:off x="7849167" y="51535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3" name="Rectangle 1272">
            <a:extLst>
              <a:ext uri="{FF2B5EF4-FFF2-40B4-BE49-F238E27FC236}">
                <a16:creationId xmlns:a16="http://schemas.microsoft.com/office/drawing/2014/main" id="{0DF777B0-6D20-8962-94EF-2AD51F54C3BB}"/>
              </a:ext>
            </a:extLst>
          </p:cNvPr>
          <p:cNvSpPr/>
          <p:nvPr/>
        </p:nvSpPr>
        <p:spPr>
          <a:xfrm>
            <a:off x="4763423" y="51535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8" name="Rectangle 1277">
            <a:extLst>
              <a:ext uri="{FF2B5EF4-FFF2-40B4-BE49-F238E27FC236}">
                <a16:creationId xmlns:a16="http://schemas.microsoft.com/office/drawing/2014/main" id="{D55884AB-1D24-420D-48D9-C0975D97261F}"/>
              </a:ext>
            </a:extLst>
          </p:cNvPr>
          <p:cNvSpPr/>
          <p:nvPr/>
        </p:nvSpPr>
        <p:spPr>
          <a:xfrm>
            <a:off x="4759749" y="548858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9" name="Rectangle 1278">
            <a:extLst>
              <a:ext uri="{FF2B5EF4-FFF2-40B4-BE49-F238E27FC236}">
                <a16:creationId xmlns:a16="http://schemas.microsoft.com/office/drawing/2014/main" id="{062B5AD9-674B-3705-92E4-527009509F87}"/>
              </a:ext>
            </a:extLst>
          </p:cNvPr>
          <p:cNvSpPr/>
          <p:nvPr/>
        </p:nvSpPr>
        <p:spPr>
          <a:xfrm>
            <a:off x="5202959" y="54885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80" name="Rectangle 1279">
            <a:extLst>
              <a:ext uri="{FF2B5EF4-FFF2-40B4-BE49-F238E27FC236}">
                <a16:creationId xmlns:a16="http://schemas.microsoft.com/office/drawing/2014/main" id="{E34CEE6B-B589-96D1-DD7E-D870AFB84157}"/>
              </a:ext>
            </a:extLst>
          </p:cNvPr>
          <p:cNvSpPr/>
          <p:nvPr/>
        </p:nvSpPr>
        <p:spPr>
          <a:xfrm>
            <a:off x="5642906" y="548858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81" name="Rectangle 1280">
            <a:extLst>
              <a:ext uri="{FF2B5EF4-FFF2-40B4-BE49-F238E27FC236}">
                <a16:creationId xmlns:a16="http://schemas.microsoft.com/office/drawing/2014/main" id="{E4E7C49B-F61D-1504-A342-DE55940D7D98}"/>
              </a:ext>
            </a:extLst>
          </p:cNvPr>
          <p:cNvSpPr/>
          <p:nvPr/>
        </p:nvSpPr>
        <p:spPr>
          <a:xfrm>
            <a:off x="6082853" y="54885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3" name="Rectangle 1292">
            <a:extLst>
              <a:ext uri="{FF2B5EF4-FFF2-40B4-BE49-F238E27FC236}">
                <a16:creationId xmlns:a16="http://schemas.microsoft.com/office/drawing/2014/main" id="{8420677D-8C33-26F2-27E8-29E3AA8F09F1}"/>
              </a:ext>
            </a:extLst>
          </p:cNvPr>
          <p:cNvSpPr/>
          <p:nvPr/>
        </p:nvSpPr>
        <p:spPr>
          <a:xfrm>
            <a:off x="5642906" y="582357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4" name="Rectangle 1293">
            <a:extLst>
              <a:ext uri="{FF2B5EF4-FFF2-40B4-BE49-F238E27FC236}">
                <a16:creationId xmlns:a16="http://schemas.microsoft.com/office/drawing/2014/main" id="{4F5C4519-82AB-A24E-DD79-D0E5ECC22A17}"/>
              </a:ext>
            </a:extLst>
          </p:cNvPr>
          <p:cNvSpPr/>
          <p:nvPr/>
        </p:nvSpPr>
        <p:spPr>
          <a:xfrm>
            <a:off x="6082853" y="58235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5" name="Rectangle 1294">
            <a:extLst>
              <a:ext uri="{FF2B5EF4-FFF2-40B4-BE49-F238E27FC236}">
                <a16:creationId xmlns:a16="http://schemas.microsoft.com/office/drawing/2014/main" id="{F0D04C4D-1B47-A133-6F4F-E19E4B232FE4}"/>
              </a:ext>
            </a:extLst>
          </p:cNvPr>
          <p:cNvSpPr/>
          <p:nvPr/>
        </p:nvSpPr>
        <p:spPr>
          <a:xfrm>
            <a:off x="6522800" y="58235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6" name="Rectangle 1295">
            <a:extLst>
              <a:ext uri="{FF2B5EF4-FFF2-40B4-BE49-F238E27FC236}">
                <a16:creationId xmlns:a16="http://schemas.microsoft.com/office/drawing/2014/main" id="{DC16FC9A-4523-EAB7-DCF1-2966A6D65D94}"/>
              </a:ext>
            </a:extLst>
          </p:cNvPr>
          <p:cNvSpPr/>
          <p:nvPr/>
        </p:nvSpPr>
        <p:spPr>
          <a:xfrm>
            <a:off x="6962747" y="58235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1" name="Rectangle: Rounded Corners 1390">
            <a:extLst>
              <a:ext uri="{FF2B5EF4-FFF2-40B4-BE49-F238E27FC236}">
                <a16:creationId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a16="http://schemas.microsoft.com/office/drawing/2014/main" id="{5D666B8A-0F09-FEC9-1EA1-B26478FCE4E0}"/>
              </a:ext>
            </a:extLst>
          </p:cNvPr>
          <p:cNvSpPr/>
          <p:nvPr/>
        </p:nvSpPr>
        <p:spPr>
          <a:xfrm>
            <a:off x="1192125" y="123859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a16="http://schemas.microsoft.com/office/drawing/2014/main" id="{40C795D3-7F0B-14DD-9A8B-74435AE0D476}"/>
              </a:ext>
            </a:extLst>
          </p:cNvPr>
          <p:cNvSpPr/>
          <p:nvPr/>
        </p:nvSpPr>
        <p:spPr>
          <a:xfrm>
            <a:off x="1192125" y="156426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a16="http://schemas.microsoft.com/office/drawing/2014/main" id="{11288CD1-9537-C950-2937-5FE0F93A7778}"/>
              </a:ext>
            </a:extLst>
          </p:cNvPr>
          <p:cNvSpPr/>
          <p:nvPr/>
        </p:nvSpPr>
        <p:spPr>
          <a:xfrm>
            <a:off x="1192125" y="188833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a16="http://schemas.microsoft.com/office/drawing/2014/main" id="{EC624E89-541A-402B-ED3A-7F58E3C3B4EC}"/>
              </a:ext>
            </a:extLst>
          </p:cNvPr>
          <p:cNvSpPr/>
          <p:nvPr/>
        </p:nvSpPr>
        <p:spPr>
          <a:xfrm>
            <a:off x="1192125" y="221241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a16="http://schemas.microsoft.com/office/drawing/2014/main" id="{05C51935-1801-FCDA-5B87-3DE8B64D70FB}"/>
              </a:ext>
            </a:extLst>
          </p:cNvPr>
          <p:cNvSpPr/>
          <p:nvPr/>
        </p:nvSpPr>
        <p:spPr>
          <a:xfrm>
            <a:off x="1192125" y="253808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a16="http://schemas.microsoft.com/office/drawing/2014/main" id="{337E5FC9-2332-986E-F31E-43188DF19448}"/>
              </a:ext>
            </a:extLst>
          </p:cNvPr>
          <p:cNvSpPr/>
          <p:nvPr/>
        </p:nvSpPr>
        <p:spPr>
          <a:xfrm>
            <a:off x="1192125" y="286216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a16="http://schemas.microsoft.com/office/drawing/2014/main" id="{1A0777E4-18FB-4A1E-7FBE-E87DB45709B9}"/>
              </a:ext>
            </a:extLst>
          </p:cNvPr>
          <p:cNvSpPr/>
          <p:nvPr/>
        </p:nvSpPr>
        <p:spPr>
          <a:xfrm>
            <a:off x="1192125" y="318623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a16="http://schemas.microsoft.com/office/drawing/2014/main" id="{9E07BC3A-00BA-A416-512B-A944961AFBB2}"/>
              </a:ext>
            </a:extLst>
          </p:cNvPr>
          <p:cNvSpPr/>
          <p:nvPr/>
        </p:nvSpPr>
        <p:spPr>
          <a:xfrm>
            <a:off x="1192125" y="351190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2" action="ppaction://hlinksldjump"/>
            <a:extLst>
              <a:ext uri="{FF2B5EF4-FFF2-40B4-BE49-F238E27FC236}">
                <a16:creationId xmlns:a16="http://schemas.microsoft.com/office/drawing/2014/main" id="{A44F9B0E-4483-BCBE-0414-6BDA5D191BB0}"/>
              </a:ext>
            </a:extLst>
          </p:cNvPr>
          <p:cNvSpPr/>
          <p:nvPr/>
        </p:nvSpPr>
        <p:spPr>
          <a:xfrm>
            <a:off x="1192125" y="383598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446" name="Câu 10">
            <a:hlinkClick r:id="rId13" action="ppaction://hlinksldjump"/>
            <a:extLst>
              <a:ext uri="{FF2B5EF4-FFF2-40B4-BE49-F238E27FC236}">
                <a16:creationId xmlns:a16="http://schemas.microsoft.com/office/drawing/2014/main" id="{5F5E0A54-DCFA-9C34-CB7B-2E817C5DCA37}"/>
              </a:ext>
            </a:extLst>
          </p:cNvPr>
          <p:cNvSpPr/>
          <p:nvPr/>
        </p:nvSpPr>
        <p:spPr>
          <a:xfrm>
            <a:off x="1192125" y="416006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447" name="Câu 11">
            <a:hlinkClick r:id="rId14" action="ppaction://hlinksldjump"/>
            <a:extLst>
              <a:ext uri="{FF2B5EF4-FFF2-40B4-BE49-F238E27FC236}">
                <a16:creationId xmlns:a16="http://schemas.microsoft.com/office/drawing/2014/main" id="{0E46C520-99B8-A4CF-9016-664E5F7E9417}"/>
              </a:ext>
            </a:extLst>
          </p:cNvPr>
          <p:cNvSpPr/>
          <p:nvPr/>
        </p:nvSpPr>
        <p:spPr>
          <a:xfrm>
            <a:off x="1192125" y="448572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1448" name="Câu 12">
            <a:hlinkClick r:id="rId15" action="ppaction://hlinksldjump"/>
            <a:extLst>
              <a:ext uri="{FF2B5EF4-FFF2-40B4-BE49-F238E27FC236}">
                <a16:creationId xmlns:a16="http://schemas.microsoft.com/office/drawing/2014/main" id="{97F48B90-188D-EFC3-C697-3B54511036D6}"/>
              </a:ext>
            </a:extLst>
          </p:cNvPr>
          <p:cNvSpPr/>
          <p:nvPr/>
        </p:nvSpPr>
        <p:spPr>
          <a:xfrm>
            <a:off x="1192125" y="480980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449" name="Câu 13">
            <a:hlinkClick r:id="rId16" action="ppaction://hlinksldjump"/>
            <a:extLst>
              <a:ext uri="{FF2B5EF4-FFF2-40B4-BE49-F238E27FC236}">
                <a16:creationId xmlns:a16="http://schemas.microsoft.com/office/drawing/2014/main" id="{FFA4DA7E-A956-B5C0-0B16-99288353B303}"/>
              </a:ext>
            </a:extLst>
          </p:cNvPr>
          <p:cNvSpPr/>
          <p:nvPr/>
        </p:nvSpPr>
        <p:spPr>
          <a:xfrm>
            <a:off x="1192125" y="513388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450" name="Câu 14">
            <a:hlinkClick r:id="rId17" action="ppaction://hlinksldjump"/>
            <a:extLst>
              <a:ext uri="{FF2B5EF4-FFF2-40B4-BE49-F238E27FC236}">
                <a16:creationId xmlns:a16="http://schemas.microsoft.com/office/drawing/2014/main" id="{74BFF7A3-67EF-2DA5-DB8E-72724F5CA302}"/>
              </a:ext>
            </a:extLst>
          </p:cNvPr>
          <p:cNvSpPr/>
          <p:nvPr/>
        </p:nvSpPr>
        <p:spPr>
          <a:xfrm>
            <a:off x="1192125" y="5459545"/>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p>
        </p:txBody>
      </p:sp>
      <p:sp>
        <p:nvSpPr>
          <p:cNvPr id="1451" name="Câu 15">
            <a:hlinkClick r:id="rId18" action="ppaction://hlinksldjump"/>
            <a:extLst>
              <a:ext uri="{FF2B5EF4-FFF2-40B4-BE49-F238E27FC236}">
                <a16:creationId xmlns:a16="http://schemas.microsoft.com/office/drawing/2014/main" id="{495B6E65-9806-B699-668A-B1C0085D6351}"/>
              </a:ext>
            </a:extLst>
          </p:cNvPr>
          <p:cNvSpPr/>
          <p:nvPr/>
        </p:nvSpPr>
        <p:spPr>
          <a:xfrm>
            <a:off x="1192125" y="5783623"/>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15</a:t>
            </a:r>
          </a:p>
        </p:txBody>
      </p:sp>
      <p:sp>
        <p:nvSpPr>
          <p:cNvPr id="1463" name="TextBox 1462">
            <a:extLst>
              <a:ext uri="{FF2B5EF4-FFF2-40B4-BE49-F238E27FC236}">
                <a16:creationId xmlns:a16="http://schemas.microsoft.com/office/drawing/2014/main" id="{4D707321-91EE-059C-1368-A87DFE31C173}"/>
              </a:ext>
            </a:extLst>
          </p:cNvPr>
          <p:cNvSpPr txBox="1"/>
          <p:nvPr/>
        </p:nvSpPr>
        <p:spPr>
          <a:xfrm>
            <a:off x="5674656" y="1245867"/>
            <a:ext cx="282450" cy="369332"/>
          </a:xfrm>
          <a:prstGeom prst="rect">
            <a:avLst/>
          </a:prstGeom>
          <a:noFill/>
        </p:spPr>
        <p:txBody>
          <a:bodyPr wrap="none" rtlCol="0">
            <a:spAutoFit/>
          </a:bodyPr>
          <a:lstStyle/>
          <a:p>
            <a:r>
              <a:rPr lang="en-US" b="1">
                <a:solidFill>
                  <a:srgbClr val="FF0000"/>
                </a:solidFill>
              </a:rPr>
              <a:t>L</a:t>
            </a:r>
            <a:endParaRPr lang="en-US" b="1" dirty="0">
              <a:solidFill>
                <a:srgbClr val="FF0000"/>
              </a:solidFill>
            </a:endParaRPr>
          </a:p>
        </p:txBody>
      </p:sp>
      <p:sp>
        <p:nvSpPr>
          <p:cNvPr id="1464" name="TextBox 1463">
            <a:extLst>
              <a:ext uri="{FF2B5EF4-FFF2-40B4-BE49-F238E27FC236}">
                <a16:creationId xmlns:a16="http://schemas.microsoft.com/office/drawing/2014/main" id="{CB1497DE-27C8-690A-9D11-ECE3AFE6A602}"/>
              </a:ext>
            </a:extLst>
          </p:cNvPr>
          <p:cNvSpPr txBox="1"/>
          <p:nvPr/>
        </p:nvSpPr>
        <p:spPr>
          <a:xfrm>
            <a:off x="6104514" y="1245867"/>
            <a:ext cx="324128" cy="369332"/>
          </a:xfrm>
          <a:prstGeom prst="rect">
            <a:avLst/>
          </a:prstGeom>
          <a:noFill/>
        </p:spPr>
        <p:txBody>
          <a:bodyPr wrap="none" rtlCol="0">
            <a:spAutoFit/>
          </a:bodyPr>
          <a:lstStyle/>
          <a:p>
            <a:r>
              <a:rPr lang="en-US" b="1"/>
              <a:t>Ã</a:t>
            </a:r>
            <a:endParaRPr lang="en-US" b="1" dirty="0"/>
          </a:p>
        </p:txBody>
      </p:sp>
      <p:sp>
        <p:nvSpPr>
          <p:cNvPr id="1465" name="TextBox 1464">
            <a:extLst>
              <a:ext uri="{FF2B5EF4-FFF2-40B4-BE49-F238E27FC236}">
                <a16:creationId xmlns:a16="http://schemas.microsoft.com/office/drawing/2014/main" id="{FF22F4C4-F179-7525-84B1-AF01D625DDC2}"/>
              </a:ext>
            </a:extLst>
          </p:cNvPr>
          <p:cNvSpPr txBox="1"/>
          <p:nvPr/>
        </p:nvSpPr>
        <p:spPr>
          <a:xfrm>
            <a:off x="6550792" y="1245867"/>
            <a:ext cx="336952" cy="369332"/>
          </a:xfrm>
          <a:prstGeom prst="rect">
            <a:avLst/>
          </a:prstGeom>
          <a:noFill/>
        </p:spPr>
        <p:txBody>
          <a:bodyPr wrap="none" rtlCol="0">
            <a:spAutoFit/>
          </a:bodyPr>
          <a:lstStyle/>
          <a:p>
            <a:r>
              <a:rPr lang="en-US" b="1"/>
              <a:t>N</a:t>
            </a:r>
            <a:endParaRPr lang="en-US" b="1" dirty="0"/>
          </a:p>
        </p:txBody>
      </p:sp>
      <p:sp>
        <p:nvSpPr>
          <p:cNvPr id="1466" name="TextBox 1465">
            <a:extLst>
              <a:ext uri="{FF2B5EF4-FFF2-40B4-BE49-F238E27FC236}">
                <a16:creationId xmlns:a16="http://schemas.microsoft.com/office/drawing/2014/main" id="{2BDBC9D2-A094-ADF8-6950-0E85D73C270E}"/>
              </a:ext>
            </a:extLst>
          </p:cNvPr>
          <p:cNvSpPr txBox="1"/>
          <p:nvPr/>
        </p:nvSpPr>
        <p:spPr>
          <a:xfrm>
            <a:off x="6987534" y="1245867"/>
            <a:ext cx="330540" cy="369332"/>
          </a:xfrm>
          <a:prstGeom prst="rect">
            <a:avLst/>
          </a:prstGeom>
          <a:noFill/>
        </p:spPr>
        <p:txBody>
          <a:bodyPr wrap="none" rtlCol="0">
            <a:spAutoFit/>
          </a:bodyPr>
          <a:lstStyle/>
          <a:p>
            <a:r>
              <a:rPr lang="en-US" b="1"/>
              <a:t>H</a:t>
            </a:r>
            <a:endParaRPr lang="en-US" b="1" dirty="0"/>
          </a:p>
        </p:txBody>
      </p:sp>
      <p:sp>
        <p:nvSpPr>
          <p:cNvPr id="1524" name="TextBox 1523">
            <a:extLst>
              <a:ext uri="{FF2B5EF4-FFF2-40B4-BE49-F238E27FC236}">
                <a16:creationId xmlns:a16="http://schemas.microsoft.com/office/drawing/2014/main" id="{D61353DF-71B2-F55B-D990-DB19EEEB670C}"/>
              </a:ext>
            </a:extLst>
          </p:cNvPr>
          <p:cNvSpPr txBox="1"/>
          <p:nvPr/>
        </p:nvSpPr>
        <p:spPr>
          <a:xfrm>
            <a:off x="5236024" y="5102461"/>
            <a:ext cx="324128" cy="369332"/>
          </a:xfrm>
          <a:prstGeom prst="rect">
            <a:avLst/>
          </a:prstGeom>
          <a:noFill/>
        </p:spPr>
        <p:txBody>
          <a:bodyPr wrap="none" rtlCol="0">
            <a:spAutoFit/>
          </a:bodyPr>
          <a:lstStyle/>
          <a:p>
            <a:r>
              <a:rPr lang="en-US" b="1"/>
              <a:t>A</a:t>
            </a:r>
            <a:endParaRPr lang="en-US" b="1" dirty="0"/>
          </a:p>
        </p:txBody>
      </p:sp>
      <p:sp>
        <p:nvSpPr>
          <p:cNvPr id="1533" name="TextBox 1532">
            <a:extLst>
              <a:ext uri="{FF2B5EF4-FFF2-40B4-BE49-F238E27FC236}">
                <a16:creationId xmlns:a16="http://schemas.microsoft.com/office/drawing/2014/main" id="{1C221A00-E1EC-E6DE-FC4A-E7523D239C32}"/>
              </a:ext>
            </a:extLst>
          </p:cNvPr>
          <p:cNvSpPr txBox="1"/>
          <p:nvPr/>
        </p:nvSpPr>
        <p:spPr>
          <a:xfrm>
            <a:off x="5667884" y="5105579"/>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534" name="TextBox 1533">
            <a:extLst>
              <a:ext uri="{FF2B5EF4-FFF2-40B4-BE49-F238E27FC236}">
                <a16:creationId xmlns:a16="http://schemas.microsoft.com/office/drawing/2014/main" id="{5D0CDC9E-75F4-7429-33D5-86C9C23C946B}"/>
              </a:ext>
            </a:extLst>
          </p:cNvPr>
          <p:cNvSpPr txBox="1"/>
          <p:nvPr/>
        </p:nvSpPr>
        <p:spPr>
          <a:xfrm>
            <a:off x="6109283" y="5103603"/>
            <a:ext cx="330540" cy="369332"/>
          </a:xfrm>
          <a:prstGeom prst="rect">
            <a:avLst/>
          </a:prstGeom>
          <a:noFill/>
        </p:spPr>
        <p:txBody>
          <a:bodyPr wrap="none" rtlCol="0">
            <a:spAutoFit/>
          </a:bodyPr>
          <a:lstStyle/>
          <a:p>
            <a:r>
              <a:rPr lang="en-US" b="1"/>
              <a:t>H</a:t>
            </a:r>
            <a:endParaRPr lang="en-US" b="1" dirty="0"/>
          </a:p>
        </p:txBody>
      </p:sp>
      <p:sp>
        <p:nvSpPr>
          <p:cNvPr id="1535" name="TextBox 1534">
            <a:extLst>
              <a:ext uri="{FF2B5EF4-FFF2-40B4-BE49-F238E27FC236}">
                <a16:creationId xmlns:a16="http://schemas.microsoft.com/office/drawing/2014/main" id="{F48FE45D-7F0B-67ED-3A5F-0044872D0E9F}"/>
              </a:ext>
            </a:extLst>
          </p:cNvPr>
          <p:cNvSpPr txBox="1"/>
          <p:nvPr/>
        </p:nvSpPr>
        <p:spPr>
          <a:xfrm>
            <a:off x="6558342" y="5101627"/>
            <a:ext cx="306494" cy="369332"/>
          </a:xfrm>
          <a:prstGeom prst="rect">
            <a:avLst/>
          </a:prstGeom>
          <a:noFill/>
        </p:spPr>
        <p:txBody>
          <a:bodyPr wrap="none" rtlCol="0">
            <a:spAutoFit/>
          </a:bodyPr>
          <a:lstStyle/>
          <a:p>
            <a:r>
              <a:rPr lang="en-US" b="1"/>
              <a:t>C</a:t>
            </a:r>
            <a:endParaRPr lang="en-US" b="1" dirty="0"/>
          </a:p>
        </p:txBody>
      </p:sp>
      <p:sp>
        <p:nvSpPr>
          <p:cNvPr id="1536" name="TextBox 1535">
            <a:extLst>
              <a:ext uri="{FF2B5EF4-FFF2-40B4-BE49-F238E27FC236}">
                <a16:creationId xmlns:a16="http://schemas.microsoft.com/office/drawing/2014/main" id="{FE675580-4DD5-60BA-ADE0-D59C91567DC0}"/>
              </a:ext>
            </a:extLst>
          </p:cNvPr>
          <p:cNvSpPr txBox="1"/>
          <p:nvPr/>
        </p:nvSpPr>
        <p:spPr>
          <a:xfrm>
            <a:off x="6993054" y="5112351"/>
            <a:ext cx="336952" cy="369332"/>
          </a:xfrm>
          <a:prstGeom prst="rect">
            <a:avLst/>
          </a:prstGeom>
          <a:noFill/>
        </p:spPr>
        <p:txBody>
          <a:bodyPr wrap="none" rtlCol="0">
            <a:spAutoFit/>
          </a:bodyPr>
          <a:lstStyle/>
          <a:p>
            <a:r>
              <a:rPr lang="en-US" b="1"/>
              <a:t>H</a:t>
            </a:r>
            <a:endParaRPr lang="en-US" b="1" dirty="0"/>
          </a:p>
        </p:txBody>
      </p:sp>
      <p:sp>
        <p:nvSpPr>
          <p:cNvPr id="1537" name="TextBox 1536">
            <a:extLst>
              <a:ext uri="{FF2B5EF4-FFF2-40B4-BE49-F238E27FC236}">
                <a16:creationId xmlns:a16="http://schemas.microsoft.com/office/drawing/2014/main" id="{9CD00F83-0AC4-A782-A8FF-4B6BE4BA6889}"/>
              </a:ext>
            </a:extLst>
          </p:cNvPr>
          <p:cNvSpPr txBox="1"/>
          <p:nvPr/>
        </p:nvSpPr>
        <p:spPr>
          <a:xfrm>
            <a:off x="7446940" y="5114749"/>
            <a:ext cx="324128" cy="369332"/>
          </a:xfrm>
          <a:prstGeom prst="rect">
            <a:avLst/>
          </a:prstGeom>
          <a:noFill/>
        </p:spPr>
        <p:txBody>
          <a:bodyPr wrap="none" rtlCol="0">
            <a:spAutoFit/>
          </a:bodyPr>
          <a:lstStyle/>
          <a:p>
            <a:r>
              <a:rPr lang="en-US" b="1"/>
              <a:t>Ấ</a:t>
            </a:r>
            <a:endParaRPr lang="en-US" b="1" dirty="0"/>
          </a:p>
        </p:txBody>
      </p:sp>
      <p:sp>
        <p:nvSpPr>
          <p:cNvPr id="1538" name="TextBox 1537">
            <a:extLst>
              <a:ext uri="{FF2B5EF4-FFF2-40B4-BE49-F238E27FC236}">
                <a16:creationId xmlns:a16="http://schemas.microsoft.com/office/drawing/2014/main" id="{C4F8DAAC-58EC-5DBD-C16E-431C0DC9C6F2}"/>
              </a:ext>
            </a:extLst>
          </p:cNvPr>
          <p:cNvSpPr txBox="1"/>
          <p:nvPr/>
        </p:nvSpPr>
        <p:spPr>
          <a:xfrm>
            <a:off x="7888064" y="5112773"/>
            <a:ext cx="308098" cy="369332"/>
          </a:xfrm>
          <a:prstGeom prst="rect">
            <a:avLst/>
          </a:prstGeom>
          <a:noFill/>
        </p:spPr>
        <p:txBody>
          <a:bodyPr wrap="none" rtlCol="0">
            <a:spAutoFit/>
          </a:bodyPr>
          <a:lstStyle/>
          <a:p>
            <a:r>
              <a:rPr lang="en-US" b="1"/>
              <a:t>P</a:t>
            </a:r>
            <a:endParaRPr lang="en-US" b="1" dirty="0"/>
          </a:p>
        </p:txBody>
      </p:sp>
      <p:sp>
        <p:nvSpPr>
          <p:cNvPr id="1539" name="TextBox 1538">
            <a:extLst>
              <a:ext uri="{FF2B5EF4-FFF2-40B4-BE49-F238E27FC236}">
                <a16:creationId xmlns:a16="http://schemas.microsoft.com/office/drawing/2014/main" id="{B496FCA7-8EFA-AD4A-07B6-22D930CC2280}"/>
              </a:ext>
            </a:extLst>
          </p:cNvPr>
          <p:cNvSpPr txBox="1"/>
          <p:nvPr/>
        </p:nvSpPr>
        <p:spPr>
          <a:xfrm>
            <a:off x="4785182" y="5110376"/>
            <a:ext cx="324128" cy="369332"/>
          </a:xfrm>
          <a:prstGeom prst="rect">
            <a:avLst/>
          </a:prstGeom>
          <a:noFill/>
        </p:spPr>
        <p:txBody>
          <a:bodyPr wrap="none" rtlCol="0">
            <a:spAutoFit/>
          </a:bodyPr>
          <a:lstStyle/>
          <a:p>
            <a:r>
              <a:rPr lang="en-US" b="1"/>
              <a:t>R</a:t>
            </a:r>
            <a:endParaRPr lang="en-US" b="1" dirty="0"/>
          </a:p>
        </p:txBody>
      </p:sp>
      <p:sp>
        <p:nvSpPr>
          <p:cNvPr id="1540" name="TextBox 1539">
            <a:extLst>
              <a:ext uri="{FF2B5EF4-FFF2-40B4-BE49-F238E27FC236}">
                <a16:creationId xmlns:a16="http://schemas.microsoft.com/office/drawing/2014/main" id="{486A2190-192E-E335-A13E-AB410A719DDD}"/>
              </a:ext>
            </a:extLst>
          </p:cNvPr>
          <p:cNvSpPr txBox="1"/>
          <p:nvPr/>
        </p:nvSpPr>
        <p:spPr>
          <a:xfrm>
            <a:off x="5237106" y="1569937"/>
            <a:ext cx="343364" cy="369332"/>
          </a:xfrm>
          <a:prstGeom prst="rect">
            <a:avLst/>
          </a:prstGeom>
          <a:noFill/>
        </p:spPr>
        <p:txBody>
          <a:bodyPr wrap="none" rtlCol="0">
            <a:spAutoFit/>
          </a:bodyPr>
          <a:lstStyle/>
          <a:p>
            <a:r>
              <a:rPr lang="en-US" b="1"/>
              <a:t>Q</a:t>
            </a:r>
            <a:endParaRPr lang="en-US" b="1" dirty="0"/>
          </a:p>
        </p:txBody>
      </p:sp>
      <p:sp>
        <p:nvSpPr>
          <p:cNvPr id="1541" name="TextBox 1540">
            <a:extLst>
              <a:ext uri="{FF2B5EF4-FFF2-40B4-BE49-F238E27FC236}">
                <a16:creationId xmlns:a16="http://schemas.microsoft.com/office/drawing/2014/main" id="{2FBA6BB2-872B-D15A-DFD7-36D6CA68B2BE}"/>
              </a:ext>
            </a:extLst>
          </p:cNvPr>
          <p:cNvSpPr txBox="1"/>
          <p:nvPr/>
        </p:nvSpPr>
        <p:spPr>
          <a:xfrm>
            <a:off x="5662810" y="1567960"/>
            <a:ext cx="335348" cy="369332"/>
          </a:xfrm>
          <a:prstGeom prst="rect">
            <a:avLst/>
          </a:prstGeom>
          <a:noFill/>
        </p:spPr>
        <p:txBody>
          <a:bodyPr wrap="none" rtlCol="0">
            <a:spAutoFit/>
          </a:bodyPr>
          <a:lstStyle/>
          <a:p>
            <a:r>
              <a:rPr lang="en-US" b="1">
                <a:solidFill>
                  <a:srgbClr val="FF0000"/>
                </a:solidFill>
              </a:rPr>
              <a:t>U</a:t>
            </a:r>
            <a:endParaRPr lang="en-US" b="1" dirty="0">
              <a:solidFill>
                <a:srgbClr val="FF0000"/>
              </a:solidFill>
            </a:endParaRPr>
          </a:p>
        </p:txBody>
      </p:sp>
      <p:sp>
        <p:nvSpPr>
          <p:cNvPr id="1542" name="TextBox 1541">
            <a:extLst>
              <a:ext uri="{FF2B5EF4-FFF2-40B4-BE49-F238E27FC236}">
                <a16:creationId xmlns:a16="http://schemas.microsoft.com/office/drawing/2014/main" id="{8CB4BF17-BF4B-6251-79E5-0495104F464C}"/>
              </a:ext>
            </a:extLst>
          </p:cNvPr>
          <p:cNvSpPr txBox="1"/>
          <p:nvPr/>
        </p:nvSpPr>
        <p:spPr>
          <a:xfrm>
            <a:off x="6104926" y="1565984"/>
            <a:ext cx="304892" cy="369332"/>
          </a:xfrm>
          <a:prstGeom prst="rect">
            <a:avLst/>
          </a:prstGeom>
          <a:noFill/>
        </p:spPr>
        <p:txBody>
          <a:bodyPr wrap="none" rtlCol="0">
            <a:spAutoFit/>
          </a:bodyPr>
          <a:lstStyle/>
          <a:p>
            <a:r>
              <a:rPr lang="en-US" b="1"/>
              <a:t>Y</a:t>
            </a:r>
            <a:endParaRPr lang="en-US" b="1" dirty="0"/>
          </a:p>
        </p:txBody>
      </p:sp>
      <p:sp>
        <p:nvSpPr>
          <p:cNvPr id="1543" name="TextBox 1542">
            <a:extLst>
              <a:ext uri="{FF2B5EF4-FFF2-40B4-BE49-F238E27FC236}">
                <a16:creationId xmlns:a16="http://schemas.microsoft.com/office/drawing/2014/main" id="{43ABC5FB-FC26-DF4A-9451-26C2A70FC2FE}"/>
              </a:ext>
            </a:extLst>
          </p:cNvPr>
          <p:cNvSpPr txBox="1"/>
          <p:nvPr/>
        </p:nvSpPr>
        <p:spPr>
          <a:xfrm>
            <a:off x="6552462" y="1564008"/>
            <a:ext cx="296876" cy="369332"/>
          </a:xfrm>
          <a:prstGeom prst="rect">
            <a:avLst/>
          </a:prstGeom>
          <a:noFill/>
        </p:spPr>
        <p:txBody>
          <a:bodyPr wrap="none" rtlCol="0">
            <a:spAutoFit/>
          </a:bodyPr>
          <a:lstStyle/>
          <a:p>
            <a:r>
              <a:rPr lang="en-US" b="1"/>
              <a:t>Ề</a:t>
            </a:r>
            <a:endParaRPr lang="en-US" b="1" dirty="0"/>
          </a:p>
        </p:txBody>
      </p:sp>
      <p:sp>
        <p:nvSpPr>
          <p:cNvPr id="1544" name="TextBox 1543">
            <a:extLst>
              <a:ext uri="{FF2B5EF4-FFF2-40B4-BE49-F238E27FC236}">
                <a16:creationId xmlns:a16="http://schemas.microsoft.com/office/drawing/2014/main" id="{C377E05D-1DDA-3AE9-C1E1-70D68CD85603}"/>
              </a:ext>
            </a:extLst>
          </p:cNvPr>
          <p:cNvSpPr txBox="1"/>
          <p:nvPr/>
        </p:nvSpPr>
        <p:spPr>
          <a:xfrm>
            <a:off x="7020588" y="1562032"/>
            <a:ext cx="336952" cy="369332"/>
          </a:xfrm>
          <a:prstGeom prst="rect">
            <a:avLst/>
          </a:prstGeom>
          <a:noFill/>
        </p:spPr>
        <p:txBody>
          <a:bodyPr wrap="none" rtlCol="0">
            <a:spAutoFit/>
          </a:bodyPr>
          <a:lstStyle/>
          <a:p>
            <a:r>
              <a:rPr lang="en-US" b="1"/>
              <a:t>N</a:t>
            </a:r>
            <a:endParaRPr lang="en-US" b="1" dirty="0"/>
          </a:p>
        </p:txBody>
      </p:sp>
      <p:sp>
        <p:nvSpPr>
          <p:cNvPr id="1685" name="TextBox 1684">
            <a:extLst>
              <a:ext uri="{FF2B5EF4-FFF2-40B4-BE49-F238E27FC236}">
                <a16:creationId xmlns:a16="http://schemas.microsoft.com/office/drawing/2014/main" id="{2534B84C-4F42-24F9-ACA0-51B7D82B9103}"/>
              </a:ext>
            </a:extLst>
          </p:cNvPr>
          <p:cNvSpPr txBox="1"/>
          <p:nvPr/>
        </p:nvSpPr>
        <p:spPr>
          <a:xfrm>
            <a:off x="5262701" y="2163791"/>
            <a:ext cx="245580" cy="369332"/>
          </a:xfrm>
          <a:prstGeom prst="rect">
            <a:avLst/>
          </a:prstGeom>
          <a:noFill/>
        </p:spPr>
        <p:txBody>
          <a:bodyPr wrap="none" rtlCol="0">
            <a:spAutoFit/>
          </a:bodyPr>
          <a:lstStyle/>
          <a:p>
            <a:r>
              <a:rPr lang="en-US" b="1"/>
              <a:t>I</a:t>
            </a:r>
            <a:endParaRPr lang="en-US" b="1" dirty="0"/>
          </a:p>
        </p:txBody>
      </p:sp>
      <p:sp>
        <p:nvSpPr>
          <p:cNvPr id="1686" name="TextBox 1685">
            <a:extLst>
              <a:ext uri="{FF2B5EF4-FFF2-40B4-BE49-F238E27FC236}">
                <a16:creationId xmlns:a16="http://schemas.microsoft.com/office/drawing/2014/main" id="{41633FC5-AC7D-001E-48B8-286A1747DD48}"/>
              </a:ext>
            </a:extLst>
          </p:cNvPr>
          <p:cNvSpPr txBox="1"/>
          <p:nvPr/>
        </p:nvSpPr>
        <p:spPr>
          <a:xfrm>
            <a:off x="5672137" y="2176894"/>
            <a:ext cx="298480" cy="369332"/>
          </a:xfrm>
          <a:prstGeom prst="rect">
            <a:avLst/>
          </a:prstGeom>
          <a:noFill/>
        </p:spPr>
        <p:txBody>
          <a:bodyPr wrap="none" rtlCol="0">
            <a:spAutoFit/>
          </a:bodyPr>
          <a:lstStyle/>
          <a:p>
            <a:r>
              <a:rPr lang="en-US" b="1">
                <a:solidFill>
                  <a:srgbClr val="FF0000"/>
                </a:solidFill>
              </a:rPr>
              <a:t>T</a:t>
            </a:r>
            <a:endParaRPr lang="en-US" b="1" dirty="0">
              <a:solidFill>
                <a:srgbClr val="FF0000"/>
              </a:solidFill>
            </a:endParaRPr>
          </a:p>
        </p:txBody>
      </p:sp>
      <p:sp>
        <p:nvSpPr>
          <p:cNvPr id="1687" name="TextBox 1686">
            <a:extLst>
              <a:ext uri="{FF2B5EF4-FFF2-40B4-BE49-F238E27FC236}">
                <a16:creationId xmlns:a16="http://schemas.microsoft.com/office/drawing/2014/main" id="{B3E1001A-CA2D-79F6-A4FA-13D88A420E57}"/>
              </a:ext>
            </a:extLst>
          </p:cNvPr>
          <p:cNvSpPr txBox="1"/>
          <p:nvPr/>
        </p:nvSpPr>
        <p:spPr>
          <a:xfrm>
            <a:off x="6114863" y="2174918"/>
            <a:ext cx="330540" cy="369332"/>
          </a:xfrm>
          <a:prstGeom prst="rect">
            <a:avLst/>
          </a:prstGeom>
          <a:noFill/>
        </p:spPr>
        <p:txBody>
          <a:bodyPr wrap="none" rtlCol="0">
            <a:spAutoFit/>
          </a:bodyPr>
          <a:lstStyle/>
          <a:p>
            <a:r>
              <a:rPr lang="en-US" b="1"/>
              <a:t>H</a:t>
            </a:r>
            <a:endParaRPr lang="en-US" b="1" dirty="0"/>
          </a:p>
        </p:txBody>
      </p:sp>
      <p:sp>
        <p:nvSpPr>
          <p:cNvPr id="1709" name="TextBox 1708">
            <a:extLst>
              <a:ext uri="{FF2B5EF4-FFF2-40B4-BE49-F238E27FC236}">
                <a16:creationId xmlns:a16="http://schemas.microsoft.com/office/drawing/2014/main" id="{679AA8D3-B192-8AAD-8135-E94173628C7F}"/>
              </a:ext>
            </a:extLst>
          </p:cNvPr>
          <p:cNvSpPr txBox="1"/>
          <p:nvPr/>
        </p:nvSpPr>
        <p:spPr>
          <a:xfrm>
            <a:off x="4359668" y="2494323"/>
            <a:ext cx="314510" cy="369332"/>
          </a:xfrm>
          <a:prstGeom prst="rect">
            <a:avLst/>
          </a:prstGeom>
          <a:noFill/>
        </p:spPr>
        <p:txBody>
          <a:bodyPr wrap="none" rtlCol="0">
            <a:spAutoFit/>
          </a:bodyPr>
          <a:lstStyle/>
          <a:p>
            <a:r>
              <a:rPr lang="en-US" b="1"/>
              <a:t>B</a:t>
            </a:r>
            <a:endParaRPr lang="en-US" b="1" dirty="0"/>
          </a:p>
        </p:txBody>
      </p:sp>
      <p:sp>
        <p:nvSpPr>
          <p:cNvPr id="1710" name="TextBox 1709">
            <a:extLst>
              <a:ext uri="{FF2B5EF4-FFF2-40B4-BE49-F238E27FC236}">
                <a16:creationId xmlns:a16="http://schemas.microsoft.com/office/drawing/2014/main" id="{CB2F841A-2F4E-8982-582F-F5D644D917CF}"/>
              </a:ext>
            </a:extLst>
          </p:cNvPr>
          <p:cNvSpPr txBox="1"/>
          <p:nvPr/>
        </p:nvSpPr>
        <p:spPr>
          <a:xfrm>
            <a:off x="4784366" y="2492346"/>
            <a:ext cx="324128" cy="369332"/>
          </a:xfrm>
          <a:prstGeom prst="rect">
            <a:avLst/>
          </a:prstGeom>
          <a:noFill/>
        </p:spPr>
        <p:txBody>
          <a:bodyPr wrap="none" rtlCol="0">
            <a:spAutoFit/>
          </a:bodyPr>
          <a:lstStyle/>
          <a:p>
            <a:r>
              <a:rPr lang="en-US" b="1"/>
              <a:t>A</a:t>
            </a:r>
            <a:endParaRPr lang="en-US" b="1" dirty="0"/>
          </a:p>
        </p:txBody>
      </p:sp>
      <p:sp>
        <p:nvSpPr>
          <p:cNvPr id="1711" name="TextBox 1710">
            <a:extLst>
              <a:ext uri="{FF2B5EF4-FFF2-40B4-BE49-F238E27FC236}">
                <a16:creationId xmlns:a16="http://schemas.microsoft.com/office/drawing/2014/main" id="{923F1E6C-98D7-C8AF-8D4D-B95729C1B2F0}"/>
              </a:ext>
            </a:extLst>
          </p:cNvPr>
          <p:cNvSpPr txBox="1"/>
          <p:nvPr/>
        </p:nvSpPr>
        <p:spPr>
          <a:xfrm>
            <a:off x="5227488" y="2490370"/>
            <a:ext cx="336952" cy="369332"/>
          </a:xfrm>
          <a:prstGeom prst="rect">
            <a:avLst/>
          </a:prstGeom>
          <a:noFill/>
        </p:spPr>
        <p:txBody>
          <a:bodyPr wrap="none" rtlCol="0">
            <a:spAutoFit/>
          </a:bodyPr>
          <a:lstStyle/>
          <a:p>
            <a:r>
              <a:rPr lang="en-US" b="1"/>
              <a:t>O</a:t>
            </a:r>
            <a:endParaRPr lang="en-US" b="1" dirty="0"/>
          </a:p>
        </p:txBody>
      </p:sp>
      <p:sp>
        <p:nvSpPr>
          <p:cNvPr id="1712" name="TextBox 1711">
            <a:extLst>
              <a:ext uri="{FF2B5EF4-FFF2-40B4-BE49-F238E27FC236}">
                <a16:creationId xmlns:a16="http://schemas.microsoft.com/office/drawing/2014/main" id="{60AF5FD1-BC4F-87A1-2582-2D9407BBF934}"/>
              </a:ext>
            </a:extLst>
          </p:cNvPr>
          <p:cNvSpPr txBox="1"/>
          <p:nvPr/>
        </p:nvSpPr>
        <p:spPr>
          <a:xfrm>
            <a:off x="5675024" y="2488394"/>
            <a:ext cx="314510" cy="369332"/>
          </a:xfrm>
          <a:prstGeom prst="rect">
            <a:avLst/>
          </a:prstGeom>
          <a:noFill/>
        </p:spPr>
        <p:txBody>
          <a:bodyPr wrap="none" rtlCol="0">
            <a:spAutoFit/>
          </a:bodyPr>
          <a:lstStyle/>
          <a:p>
            <a:r>
              <a:rPr lang="en-US" b="1">
                <a:solidFill>
                  <a:srgbClr val="FF0000"/>
                </a:solidFill>
              </a:rPr>
              <a:t>B</a:t>
            </a:r>
            <a:endParaRPr lang="en-US" b="1" dirty="0">
              <a:solidFill>
                <a:srgbClr val="FF0000"/>
              </a:solidFill>
            </a:endParaRPr>
          </a:p>
        </p:txBody>
      </p:sp>
      <p:sp>
        <p:nvSpPr>
          <p:cNvPr id="1715" name="TextBox 1714">
            <a:extLst>
              <a:ext uri="{FF2B5EF4-FFF2-40B4-BE49-F238E27FC236}">
                <a16:creationId xmlns:a16="http://schemas.microsoft.com/office/drawing/2014/main" id="{F8F8E689-BAF8-5AEF-A18C-D30C476E0608}"/>
              </a:ext>
            </a:extLst>
          </p:cNvPr>
          <p:cNvSpPr txBox="1"/>
          <p:nvPr/>
        </p:nvSpPr>
        <p:spPr>
          <a:xfrm>
            <a:off x="6097670" y="2469020"/>
            <a:ext cx="340158" cy="369332"/>
          </a:xfrm>
          <a:prstGeom prst="rect">
            <a:avLst/>
          </a:prstGeom>
          <a:noFill/>
        </p:spPr>
        <p:txBody>
          <a:bodyPr wrap="none" rtlCol="0">
            <a:spAutoFit/>
          </a:bodyPr>
          <a:lstStyle/>
          <a:p>
            <a:r>
              <a:rPr lang="en-US" b="1"/>
              <a:t>Ọ</a:t>
            </a:r>
            <a:endParaRPr lang="en-US" b="1" dirty="0"/>
          </a:p>
        </p:txBody>
      </p:sp>
      <p:sp>
        <p:nvSpPr>
          <p:cNvPr id="1716" name="TextBox 1715">
            <a:extLst>
              <a:ext uri="{FF2B5EF4-FFF2-40B4-BE49-F238E27FC236}">
                <a16:creationId xmlns:a16="http://schemas.microsoft.com/office/drawing/2014/main" id="{3A856CC6-6FB4-C1A6-446C-5A87963C7296}"/>
              </a:ext>
            </a:extLst>
          </p:cNvPr>
          <p:cNvSpPr txBox="1"/>
          <p:nvPr/>
        </p:nvSpPr>
        <p:spPr>
          <a:xfrm>
            <a:off x="6551871" y="2481330"/>
            <a:ext cx="306494" cy="369332"/>
          </a:xfrm>
          <a:prstGeom prst="rect">
            <a:avLst/>
          </a:prstGeom>
          <a:noFill/>
        </p:spPr>
        <p:txBody>
          <a:bodyPr wrap="none" rtlCol="0">
            <a:spAutoFit/>
          </a:bodyPr>
          <a:lstStyle/>
          <a:p>
            <a:r>
              <a:rPr lang="en-US" b="1"/>
              <a:t>C</a:t>
            </a:r>
            <a:endParaRPr lang="en-US" b="1" dirty="0"/>
          </a:p>
        </p:txBody>
      </p:sp>
      <p:sp>
        <p:nvSpPr>
          <p:cNvPr id="1722" name="TextBox 1721">
            <a:extLst>
              <a:ext uri="{FF2B5EF4-FFF2-40B4-BE49-F238E27FC236}">
                <a16:creationId xmlns:a16="http://schemas.microsoft.com/office/drawing/2014/main" id="{E1777F43-75A5-A257-CDED-833D699BEBC3}"/>
              </a:ext>
            </a:extLst>
          </p:cNvPr>
          <p:cNvSpPr txBox="1"/>
          <p:nvPr/>
        </p:nvSpPr>
        <p:spPr>
          <a:xfrm>
            <a:off x="6115902" y="2822280"/>
            <a:ext cx="296876" cy="369332"/>
          </a:xfrm>
          <a:prstGeom prst="rect">
            <a:avLst/>
          </a:prstGeom>
          <a:noFill/>
        </p:spPr>
        <p:txBody>
          <a:bodyPr wrap="none" rtlCol="0">
            <a:spAutoFit/>
          </a:bodyPr>
          <a:lstStyle/>
          <a:p>
            <a:r>
              <a:rPr lang="en-US" b="1"/>
              <a:t>Ế</a:t>
            </a:r>
            <a:endParaRPr lang="en-US" b="1" dirty="0"/>
          </a:p>
        </p:txBody>
      </p:sp>
      <p:sp>
        <p:nvSpPr>
          <p:cNvPr id="1723" name="TextBox 1722">
            <a:extLst>
              <a:ext uri="{FF2B5EF4-FFF2-40B4-BE49-F238E27FC236}">
                <a16:creationId xmlns:a16="http://schemas.microsoft.com/office/drawing/2014/main" id="{03FA1A11-73A3-163A-872A-1991DBDFCDD1}"/>
              </a:ext>
            </a:extLst>
          </p:cNvPr>
          <p:cNvSpPr txBox="1"/>
          <p:nvPr/>
        </p:nvSpPr>
        <p:spPr>
          <a:xfrm>
            <a:off x="6561396" y="2822068"/>
            <a:ext cx="308098" cy="369332"/>
          </a:xfrm>
          <a:prstGeom prst="rect">
            <a:avLst/>
          </a:prstGeom>
          <a:noFill/>
        </p:spPr>
        <p:txBody>
          <a:bodyPr wrap="none" rtlCol="0">
            <a:spAutoFit/>
          </a:bodyPr>
          <a:lstStyle/>
          <a:p>
            <a:r>
              <a:rPr lang="en-US" b="1"/>
              <a:t>P</a:t>
            </a:r>
            <a:endParaRPr lang="en-US" b="1" dirty="0"/>
          </a:p>
        </p:txBody>
      </p:sp>
      <p:sp>
        <p:nvSpPr>
          <p:cNvPr id="1724" name="TextBox 1723">
            <a:extLst>
              <a:ext uri="{FF2B5EF4-FFF2-40B4-BE49-F238E27FC236}">
                <a16:creationId xmlns:a16="http://schemas.microsoft.com/office/drawing/2014/main" id="{4F4639CC-187A-4D20-2874-C02B6C3BF1CA}"/>
              </a:ext>
            </a:extLst>
          </p:cNvPr>
          <p:cNvSpPr txBox="1"/>
          <p:nvPr/>
        </p:nvSpPr>
        <p:spPr>
          <a:xfrm>
            <a:off x="6984373" y="2825243"/>
            <a:ext cx="332142" cy="369332"/>
          </a:xfrm>
          <a:prstGeom prst="rect">
            <a:avLst/>
          </a:prstGeom>
          <a:noFill/>
        </p:spPr>
        <p:txBody>
          <a:bodyPr wrap="none" rtlCol="0">
            <a:spAutoFit/>
          </a:bodyPr>
          <a:lstStyle/>
          <a:p>
            <a:r>
              <a:rPr lang="en-US" b="1"/>
              <a:t>G</a:t>
            </a:r>
            <a:endParaRPr lang="en-US" b="1" dirty="0"/>
          </a:p>
        </p:txBody>
      </p:sp>
      <p:sp>
        <p:nvSpPr>
          <p:cNvPr id="1725" name="TextBox 1724">
            <a:extLst>
              <a:ext uri="{FF2B5EF4-FFF2-40B4-BE49-F238E27FC236}">
                <a16:creationId xmlns:a16="http://schemas.microsoft.com/office/drawing/2014/main" id="{5E9EA7B2-DE87-60BF-620C-3F9701D7BBC8}"/>
              </a:ext>
            </a:extLst>
          </p:cNvPr>
          <p:cNvSpPr txBox="1"/>
          <p:nvPr/>
        </p:nvSpPr>
        <p:spPr>
          <a:xfrm>
            <a:off x="7469621" y="2819741"/>
            <a:ext cx="245580" cy="369332"/>
          </a:xfrm>
          <a:prstGeom prst="rect">
            <a:avLst/>
          </a:prstGeom>
          <a:noFill/>
        </p:spPr>
        <p:txBody>
          <a:bodyPr wrap="none" rtlCol="0">
            <a:spAutoFit/>
          </a:bodyPr>
          <a:lstStyle/>
          <a:p>
            <a:r>
              <a:rPr lang="en-US" b="1"/>
              <a:t>I</a:t>
            </a:r>
            <a:endParaRPr lang="en-US" b="1" dirty="0"/>
          </a:p>
        </p:txBody>
      </p:sp>
      <p:sp>
        <p:nvSpPr>
          <p:cNvPr id="1726" name="TextBox 1725">
            <a:extLst>
              <a:ext uri="{FF2B5EF4-FFF2-40B4-BE49-F238E27FC236}">
                <a16:creationId xmlns:a16="http://schemas.microsoft.com/office/drawing/2014/main" id="{A0DEC67F-FCB1-BACE-7F00-30178DA847B2}"/>
              </a:ext>
            </a:extLst>
          </p:cNvPr>
          <p:cNvSpPr txBox="1"/>
          <p:nvPr/>
        </p:nvSpPr>
        <p:spPr>
          <a:xfrm>
            <a:off x="7874247" y="2820940"/>
            <a:ext cx="324128" cy="369332"/>
          </a:xfrm>
          <a:prstGeom prst="rect">
            <a:avLst/>
          </a:prstGeom>
          <a:noFill/>
        </p:spPr>
        <p:txBody>
          <a:bodyPr wrap="none" rtlCol="0">
            <a:spAutoFit/>
          </a:bodyPr>
          <a:lstStyle/>
          <a:p>
            <a:r>
              <a:rPr lang="en-US" b="1"/>
              <a:t>Á</a:t>
            </a:r>
            <a:endParaRPr lang="en-US" b="1" dirty="0"/>
          </a:p>
        </p:txBody>
      </p:sp>
      <p:sp>
        <p:nvSpPr>
          <p:cNvPr id="1727" name="TextBox 1726">
            <a:extLst>
              <a:ext uri="{FF2B5EF4-FFF2-40B4-BE49-F238E27FC236}">
                <a16:creationId xmlns:a16="http://schemas.microsoft.com/office/drawing/2014/main" id="{AD6EA74C-9847-2C85-EFDB-E82138D0C54B}"/>
              </a:ext>
            </a:extLst>
          </p:cNvPr>
          <p:cNvSpPr txBox="1"/>
          <p:nvPr/>
        </p:nvSpPr>
        <p:spPr>
          <a:xfrm>
            <a:off x="5251124" y="2818694"/>
            <a:ext cx="298480" cy="369332"/>
          </a:xfrm>
          <a:prstGeom prst="rect">
            <a:avLst/>
          </a:prstGeom>
          <a:noFill/>
        </p:spPr>
        <p:txBody>
          <a:bodyPr wrap="none" rtlCol="0">
            <a:spAutoFit/>
          </a:bodyPr>
          <a:lstStyle/>
          <a:p>
            <a:r>
              <a:rPr lang="en-US" b="1"/>
              <a:t>T</a:t>
            </a:r>
            <a:endParaRPr lang="en-US" b="1" dirty="0"/>
          </a:p>
        </p:txBody>
      </p:sp>
      <p:sp>
        <p:nvSpPr>
          <p:cNvPr id="1728" name="TextBox 1727">
            <a:extLst>
              <a:ext uri="{FF2B5EF4-FFF2-40B4-BE49-F238E27FC236}">
                <a16:creationId xmlns:a16="http://schemas.microsoft.com/office/drawing/2014/main" id="{F9CA43DF-DD4F-CA0D-08A2-4C5AE8CAEDC0}"/>
              </a:ext>
            </a:extLst>
          </p:cNvPr>
          <p:cNvSpPr txBox="1"/>
          <p:nvPr/>
        </p:nvSpPr>
        <p:spPr>
          <a:xfrm>
            <a:off x="5709562" y="2816718"/>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735" name="TextBox 1734">
            <a:extLst>
              <a:ext uri="{FF2B5EF4-FFF2-40B4-BE49-F238E27FC236}">
                <a16:creationId xmlns:a16="http://schemas.microsoft.com/office/drawing/2014/main" id="{BEA6EE65-9B7F-F6B3-01C9-28AFF9B3D2EE}"/>
              </a:ext>
            </a:extLst>
          </p:cNvPr>
          <p:cNvSpPr txBox="1"/>
          <p:nvPr/>
        </p:nvSpPr>
        <p:spPr>
          <a:xfrm>
            <a:off x="5269404" y="3148184"/>
            <a:ext cx="245580" cy="369332"/>
          </a:xfrm>
          <a:prstGeom prst="rect">
            <a:avLst/>
          </a:prstGeom>
          <a:noFill/>
        </p:spPr>
        <p:txBody>
          <a:bodyPr wrap="none" rtlCol="0">
            <a:spAutoFit/>
          </a:bodyPr>
          <a:lstStyle/>
          <a:p>
            <a:r>
              <a:rPr lang="en-US" b="1"/>
              <a:t>I</a:t>
            </a:r>
            <a:endParaRPr lang="en-US" b="1" dirty="0"/>
          </a:p>
        </p:txBody>
      </p:sp>
      <p:sp>
        <p:nvSpPr>
          <p:cNvPr id="1736" name="TextBox 1735">
            <a:extLst>
              <a:ext uri="{FF2B5EF4-FFF2-40B4-BE49-F238E27FC236}">
                <a16:creationId xmlns:a16="http://schemas.microsoft.com/office/drawing/2014/main" id="{62242F60-9046-1503-69F7-2306B6CAD818}"/>
              </a:ext>
            </a:extLst>
          </p:cNvPr>
          <p:cNvSpPr txBox="1"/>
          <p:nvPr/>
        </p:nvSpPr>
        <p:spPr>
          <a:xfrm>
            <a:off x="5682886" y="3173196"/>
            <a:ext cx="284052" cy="338554"/>
          </a:xfrm>
          <a:prstGeom prst="rect">
            <a:avLst/>
          </a:prstGeom>
          <a:noFill/>
        </p:spPr>
        <p:txBody>
          <a:bodyPr wrap="none" rtlCol="0">
            <a:spAutoFit/>
          </a:bodyPr>
          <a:lstStyle/>
          <a:p>
            <a:r>
              <a:rPr lang="en-US" sz="1600" b="1">
                <a:solidFill>
                  <a:srgbClr val="FF0000"/>
                </a:solidFill>
              </a:rPr>
              <a:t>Ể</a:t>
            </a:r>
            <a:endParaRPr lang="en-US" sz="1600" b="1" dirty="0">
              <a:solidFill>
                <a:srgbClr val="FF0000"/>
              </a:solidFill>
            </a:endParaRPr>
          </a:p>
        </p:txBody>
      </p:sp>
      <p:sp>
        <p:nvSpPr>
          <p:cNvPr id="1737" name="TextBox 1736">
            <a:extLst>
              <a:ext uri="{FF2B5EF4-FFF2-40B4-BE49-F238E27FC236}">
                <a16:creationId xmlns:a16="http://schemas.microsoft.com/office/drawing/2014/main" id="{707991A5-4FCE-57F9-8143-2C9F4BE59AC8}"/>
              </a:ext>
            </a:extLst>
          </p:cNvPr>
          <p:cNvSpPr txBox="1"/>
          <p:nvPr/>
        </p:nvSpPr>
        <p:spPr>
          <a:xfrm>
            <a:off x="6107695" y="3139468"/>
            <a:ext cx="336952" cy="369332"/>
          </a:xfrm>
          <a:prstGeom prst="rect">
            <a:avLst/>
          </a:prstGeom>
          <a:noFill/>
        </p:spPr>
        <p:txBody>
          <a:bodyPr wrap="none" rtlCol="0">
            <a:spAutoFit/>
          </a:bodyPr>
          <a:lstStyle/>
          <a:p>
            <a:r>
              <a:rPr lang="en-US" b="1"/>
              <a:t>N</a:t>
            </a:r>
            <a:endParaRPr lang="en-US" b="1" dirty="0"/>
          </a:p>
        </p:txBody>
      </p:sp>
      <p:sp>
        <p:nvSpPr>
          <p:cNvPr id="1750" name="TextBox 1749">
            <a:extLst>
              <a:ext uri="{FF2B5EF4-FFF2-40B4-BE49-F238E27FC236}">
                <a16:creationId xmlns:a16="http://schemas.microsoft.com/office/drawing/2014/main" id="{1DF03375-DE1D-46B8-AF8F-424126979D0B}"/>
              </a:ext>
            </a:extLst>
          </p:cNvPr>
          <p:cNvSpPr txBox="1"/>
          <p:nvPr/>
        </p:nvSpPr>
        <p:spPr>
          <a:xfrm>
            <a:off x="4336769" y="3471320"/>
            <a:ext cx="335348" cy="369332"/>
          </a:xfrm>
          <a:prstGeom prst="rect">
            <a:avLst/>
          </a:prstGeom>
          <a:noFill/>
        </p:spPr>
        <p:txBody>
          <a:bodyPr wrap="none" rtlCol="0">
            <a:spAutoFit/>
          </a:bodyPr>
          <a:lstStyle/>
          <a:p>
            <a:r>
              <a:rPr lang="en-US" b="1"/>
              <a:t>U</a:t>
            </a:r>
            <a:endParaRPr lang="en-US" b="1" dirty="0"/>
          </a:p>
        </p:txBody>
      </p:sp>
      <p:sp>
        <p:nvSpPr>
          <p:cNvPr id="1751" name="TextBox 1750">
            <a:extLst>
              <a:ext uri="{FF2B5EF4-FFF2-40B4-BE49-F238E27FC236}">
                <a16:creationId xmlns:a16="http://schemas.microsoft.com/office/drawing/2014/main" id="{D4773491-8839-D842-05E5-53F06DE59A89}"/>
              </a:ext>
            </a:extLst>
          </p:cNvPr>
          <p:cNvSpPr txBox="1"/>
          <p:nvPr/>
        </p:nvSpPr>
        <p:spPr>
          <a:xfrm>
            <a:off x="4793831" y="3469344"/>
            <a:ext cx="304892" cy="369332"/>
          </a:xfrm>
          <a:prstGeom prst="rect">
            <a:avLst/>
          </a:prstGeom>
          <a:noFill/>
        </p:spPr>
        <p:txBody>
          <a:bodyPr wrap="none" rtlCol="0">
            <a:spAutoFit/>
          </a:bodyPr>
          <a:lstStyle/>
          <a:p>
            <a:r>
              <a:rPr lang="en-US" b="1"/>
              <a:t>Y</a:t>
            </a:r>
            <a:endParaRPr lang="en-US" b="1" dirty="0"/>
          </a:p>
        </p:txBody>
      </p:sp>
      <p:sp>
        <p:nvSpPr>
          <p:cNvPr id="1752" name="TextBox 1751">
            <a:extLst>
              <a:ext uri="{FF2B5EF4-FFF2-40B4-BE49-F238E27FC236}">
                <a16:creationId xmlns:a16="http://schemas.microsoft.com/office/drawing/2014/main" id="{544BA206-D1D7-7351-59BF-A20DFF71FCBE}"/>
              </a:ext>
            </a:extLst>
          </p:cNvPr>
          <p:cNvSpPr txBox="1"/>
          <p:nvPr/>
        </p:nvSpPr>
        <p:spPr>
          <a:xfrm>
            <a:off x="5239630" y="3467368"/>
            <a:ext cx="296876" cy="369332"/>
          </a:xfrm>
          <a:prstGeom prst="rect">
            <a:avLst/>
          </a:prstGeom>
          <a:noFill/>
        </p:spPr>
        <p:txBody>
          <a:bodyPr wrap="none" rtlCol="0">
            <a:spAutoFit/>
          </a:bodyPr>
          <a:lstStyle/>
          <a:p>
            <a:r>
              <a:rPr lang="en-US" b="1"/>
              <a:t>Ề</a:t>
            </a:r>
            <a:endParaRPr lang="en-US" b="1" dirty="0"/>
          </a:p>
        </p:txBody>
      </p:sp>
      <p:sp>
        <p:nvSpPr>
          <p:cNvPr id="1753" name="TextBox 1752">
            <a:extLst>
              <a:ext uri="{FF2B5EF4-FFF2-40B4-BE49-F238E27FC236}">
                <a16:creationId xmlns:a16="http://schemas.microsoft.com/office/drawing/2014/main" id="{667D8244-B1CC-0CD5-7E92-6D0821F8DCCF}"/>
              </a:ext>
            </a:extLst>
          </p:cNvPr>
          <p:cNvSpPr txBox="1"/>
          <p:nvPr/>
        </p:nvSpPr>
        <p:spPr>
          <a:xfrm>
            <a:off x="5666506" y="3465392"/>
            <a:ext cx="340158"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764" name="TextBox 1763">
            <a:extLst>
              <a:ext uri="{FF2B5EF4-FFF2-40B4-BE49-F238E27FC236}">
                <a16:creationId xmlns:a16="http://schemas.microsoft.com/office/drawing/2014/main" id="{0AE15520-4A2A-EEBC-9C3C-D62B56D7536B}"/>
              </a:ext>
            </a:extLst>
          </p:cNvPr>
          <p:cNvSpPr txBox="1"/>
          <p:nvPr/>
        </p:nvSpPr>
        <p:spPr>
          <a:xfrm>
            <a:off x="5676966" y="3809732"/>
            <a:ext cx="320922" cy="369332"/>
          </a:xfrm>
          <a:prstGeom prst="rect">
            <a:avLst/>
          </a:prstGeom>
          <a:noFill/>
        </p:spPr>
        <p:txBody>
          <a:bodyPr wrap="none" rtlCol="0">
            <a:spAutoFit/>
          </a:bodyPr>
          <a:lstStyle/>
          <a:p>
            <a:r>
              <a:rPr lang="en-US" b="1">
                <a:solidFill>
                  <a:srgbClr val="FF0000"/>
                </a:solidFill>
              </a:rPr>
              <a:t>V</a:t>
            </a:r>
            <a:endParaRPr lang="en-US" b="1" dirty="0">
              <a:solidFill>
                <a:srgbClr val="FF0000"/>
              </a:solidFill>
            </a:endParaRPr>
          </a:p>
        </p:txBody>
      </p:sp>
      <p:sp>
        <p:nvSpPr>
          <p:cNvPr id="1765" name="TextBox 1764">
            <a:extLst>
              <a:ext uri="{FF2B5EF4-FFF2-40B4-BE49-F238E27FC236}">
                <a16:creationId xmlns:a16="http://schemas.microsoft.com/office/drawing/2014/main" id="{9E9A29DA-F50D-7C63-AB56-06A855A15C4C}"/>
              </a:ext>
            </a:extLst>
          </p:cNvPr>
          <p:cNvSpPr txBox="1"/>
          <p:nvPr/>
        </p:nvSpPr>
        <p:spPr>
          <a:xfrm>
            <a:off x="6103817" y="3807756"/>
            <a:ext cx="335348" cy="369332"/>
          </a:xfrm>
          <a:prstGeom prst="rect">
            <a:avLst/>
          </a:prstGeom>
          <a:noFill/>
        </p:spPr>
        <p:txBody>
          <a:bodyPr wrap="none" rtlCol="0">
            <a:spAutoFit/>
          </a:bodyPr>
          <a:lstStyle/>
          <a:p>
            <a:r>
              <a:rPr lang="en-US" b="1"/>
              <a:t>Ù</a:t>
            </a:r>
            <a:endParaRPr lang="en-US" b="1" dirty="0"/>
          </a:p>
        </p:txBody>
      </p:sp>
      <p:sp>
        <p:nvSpPr>
          <p:cNvPr id="1766" name="TextBox 1765">
            <a:extLst>
              <a:ext uri="{FF2B5EF4-FFF2-40B4-BE49-F238E27FC236}">
                <a16:creationId xmlns:a16="http://schemas.microsoft.com/office/drawing/2014/main" id="{DB34FD7D-CB11-EFB8-60A0-6479D3CBF7B1}"/>
              </a:ext>
            </a:extLst>
          </p:cNvPr>
          <p:cNvSpPr txBox="1"/>
          <p:nvPr/>
        </p:nvSpPr>
        <p:spPr>
          <a:xfrm>
            <a:off x="6541704" y="3805780"/>
            <a:ext cx="336952" cy="369332"/>
          </a:xfrm>
          <a:prstGeom prst="rect">
            <a:avLst/>
          </a:prstGeom>
          <a:noFill/>
        </p:spPr>
        <p:txBody>
          <a:bodyPr wrap="none" rtlCol="0">
            <a:spAutoFit/>
          </a:bodyPr>
          <a:lstStyle/>
          <a:p>
            <a:r>
              <a:rPr lang="en-US" b="1"/>
              <a:t>N</a:t>
            </a:r>
            <a:endParaRPr lang="en-US" b="1" dirty="0"/>
          </a:p>
        </p:txBody>
      </p:sp>
      <p:sp>
        <p:nvSpPr>
          <p:cNvPr id="1767" name="TextBox 1766">
            <a:extLst>
              <a:ext uri="{FF2B5EF4-FFF2-40B4-BE49-F238E27FC236}">
                <a16:creationId xmlns:a16="http://schemas.microsoft.com/office/drawing/2014/main" id="{2C8823D3-B9EB-B1F5-539D-D934BCF96467}"/>
              </a:ext>
            </a:extLst>
          </p:cNvPr>
          <p:cNvSpPr txBox="1"/>
          <p:nvPr/>
        </p:nvSpPr>
        <p:spPr>
          <a:xfrm>
            <a:off x="6982890" y="3803804"/>
            <a:ext cx="336952" cy="369332"/>
          </a:xfrm>
          <a:prstGeom prst="rect">
            <a:avLst/>
          </a:prstGeom>
          <a:noFill/>
        </p:spPr>
        <p:txBody>
          <a:bodyPr wrap="none" rtlCol="0">
            <a:spAutoFit/>
          </a:bodyPr>
          <a:lstStyle/>
          <a:p>
            <a:r>
              <a:rPr lang="en-US" b="1"/>
              <a:t>G</a:t>
            </a:r>
            <a:endParaRPr lang="en-US" b="1" dirty="0"/>
          </a:p>
        </p:txBody>
      </p:sp>
      <p:sp>
        <p:nvSpPr>
          <p:cNvPr id="1774" name="TextBox 1773">
            <a:extLst>
              <a:ext uri="{FF2B5EF4-FFF2-40B4-BE49-F238E27FC236}">
                <a16:creationId xmlns:a16="http://schemas.microsoft.com/office/drawing/2014/main" id="{1FB2D38C-D569-64D2-36BD-7BA73DA728F4}"/>
              </a:ext>
            </a:extLst>
          </p:cNvPr>
          <p:cNvSpPr txBox="1"/>
          <p:nvPr/>
        </p:nvSpPr>
        <p:spPr>
          <a:xfrm>
            <a:off x="6585237" y="4143072"/>
            <a:ext cx="245580" cy="369332"/>
          </a:xfrm>
          <a:prstGeom prst="rect">
            <a:avLst/>
          </a:prstGeom>
          <a:noFill/>
        </p:spPr>
        <p:txBody>
          <a:bodyPr wrap="none" rtlCol="0">
            <a:spAutoFit/>
          </a:bodyPr>
          <a:lstStyle/>
          <a:p>
            <a:r>
              <a:rPr lang="en-US" b="1"/>
              <a:t>Í</a:t>
            </a:r>
            <a:endParaRPr lang="en-US" b="1" dirty="0"/>
          </a:p>
        </p:txBody>
      </p:sp>
      <p:sp>
        <p:nvSpPr>
          <p:cNvPr id="1777" name="TextBox 1776">
            <a:extLst>
              <a:ext uri="{FF2B5EF4-FFF2-40B4-BE49-F238E27FC236}">
                <a16:creationId xmlns:a16="http://schemas.microsoft.com/office/drawing/2014/main" id="{FD3651F3-B03B-3BEF-DFAE-E9082760AB1E}"/>
              </a:ext>
            </a:extLst>
          </p:cNvPr>
          <p:cNvSpPr txBox="1"/>
          <p:nvPr/>
        </p:nvSpPr>
        <p:spPr>
          <a:xfrm>
            <a:off x="4789400" y="4133847"/>
            <a:ext cx="330540" cy="369332"/>
          </a:xfrm>
          <a:prstGeom prst="rect">
            <a:avLst/>
          </a:prstGeom>
          <a:noFill/>
        </p:spPr>
        <p:txBody>
          <a:bodyPr wrap="none" rtlCol="0">
            <a:spAutoFit/>
          </a:bodyPr>
          <a:lstStyle/>
          <a:p>
            <a:r>
              <a:rPr lang="en-US" b="1"/>
              <a:t>H</a:t>
            </a:r>
            <a:endParaRPr lang="en-US" b="1" dirty="0"/>
          </a:p>
        </p:txBody>
      </p:sp>
      <p:sp>
        <p:nvSpPr>
          <p:cNvPr id="1778" name="TextBox 1777">
            <a:extLst>
              <a:ext uri="{FF2B5EF4-FFF2-40B4-BE49-F238E27FC236}">
                <a16:creationId xmlns:a16="http://schemas.microsoft.com/office/drawing/2014/main" id="{80C2B295-A4EE-862E-68B6-0A5BE8BF5FA1}"/>
              </a:ext>
            </a:extLst>
          </p:cNvPr>
          <p:cNvSpPr txBox="1"/>
          <p:nvPr/>
        </p:nvSpPr>
        <p:spPr>
          <a:xfrm>
            <a:off x="5234970" y="4132578"/>
            <a:ext cx="324128" cy="369332"/>
          </a:xfrm>
          <a:prstGeom prst="rect">
            <a:avLst/>
          </a:prstGeom>
          <a:noFill/>
        </p:spPr>
        <p:txBody>
          <a:bodyPr wrap="none" rtlCol="0">
            <a:spAutoFit/>
          </a:bodyPr>
          <a:lstStyle/>
          <a:p>
            <a:r>
              <a:rPr lang="en-US" b="1"/>
              <a:t>Ả</a:t>
            </a:r>
            <a:endParaRPr lang="en-US" b="1" dirty="0"/>
          </a:p>
        </p:txBody>
      </p:sp>
      <p:sp>
        <p:nvSpPr>
          <p:cNvPr id="1779" name="TextBox 1778">
            <a:extLst>
              <a:ext uri="{FF2B5EF4-FFF2-40B4-BE49-F238E27FC236}">
                <a16:creationId xmlns:a16="http://schemas.microsoft.com/office/drawing/2014/main" id="{476EB672-97C1-7A4A-5037-FE08BC5D270B}"/>
              </a:ext>
            </a:extLst>
          </p:cNvPr>
          <p:cNvSpPr txBox="1"/>
          <p:nvPr/>
        </p:nvSpPr>
        <p:spPr>
          <a:xfrm>
            <a:off x="5720482" y="4130602"/>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780" name="TextBox 1779">
            <a:extLst>
              <a:ext uri="{FF2B5EF4-FFF2-40B4-BE49-F238E27FC236}">
                <a16:creationId xmlns:a16="http://schemas.microsoft.com/office/drawing/2014/main" id="{B599CABE-3092-614B-EB9D-0A8472842502}"/>
              </a:ext>
            </a:extLst>
          </p:cNvPr>
          <p:cNvSpPr txBox="1"/>
          <p:nvPr/>
        </p:nvSpPr>
        <p:spPr>
          <a:xfrm>
            <a:off x="6129918" y="4128626"/>
            <a:ext cx="282450" cy="369332"/>
          </a:xfrm>
          <a:prstGeom prst="rect">
            <a:avLst/>
          </a:prstGeom>
          <a:noFill/>
        </p:spPr>
        <p:txBody>
          <a:bodyPr wrap="none" rtlCol="0">
            <a:spAutoFit/>
          </a:bodyPr>
          <a:lstStyle/>
          <a:p>
            <a:r>
              <a:rPr lang="en-US" b="1"/>
              <a:t>L</a:t>
            </a:r>
            <a:endParaRPr lang="en-US" b="1" dirty="0"/>
          </a:p>
        </p:txBody>
      </p:sp>
      <p:sp>
        <p:nvSpPr>
          <p:cNvPr id="1787" name="TextBox 1786">
            <a:extLst>
              <a:ext uri="{FF2B5EF4-FFF2-40B4-BE49-F238E27FC236}">
                <a16:creationId xmlns:a16="http://schemas.microsoft.com/office/drawing/2014/main" id="{5B9C2357-8E49-9AC4-B85E-E8BC98E69DA4}"/>
              </a:ext>
            </a:extLst>
          </p:cNvPr>
          <p:cNvSpPr txBox="1"/>
          <p:nvPr/>
        </p:nvSpPr>
        <p:spPr>
          <a:xfrm>
            <a:off x="3902541" y="4459515"/>
            <a:ext cx="314510" cy="369332"/>
          </a:xfrm>
          <a:prstGeom prst="rect">
            <a:avLst/>
          </a:prstGeom>
          <a:noFill/>
        </p:spPr>
        <p:txBody>
          <a:bodyPr wrap="none" rtlCol="0">
            <a:spAutoFit/>
          </a:bodyPr>
          <a:lstStyle/>
          <a:p>
            <a:r>
              <a:rPr lang="en-US" b="1"/>
              <a:t>B</a:t>
            </a:r>
            <a:endParaRPr lang="en-US" b="1" dirty="0"/>
          </a:p>
        </p:txBody>
      </p:sp>
      <p:sp>
        <p:nvSpPr>
          <p:cNvPr id="1788" name="TextBox 1787">
            <a:extLst>
              <a:ext uri="{FF2B5EF4-FFF2-40B4-BE49-F238E27FC236}">
                <a16:creationId xmlns:a16="http://schemas.microsoft.com/office/drawing/2014/main" id="{2DDFAF01-6807-3CDA-13D5-8624F782E4B9}"/>
              </a:ext>
            </a:extLst>
          </p:cNvPr>
          <p:cNvSpPr txBox="1"/>
          <p:nvPr/>
        </p:nvSpPr>
        <p:spPr>
          <a:xfrm>
            <a:off x="4345497" y="4457538"/>
            <a:ext cx="324128" cy="369332"/>
          </a:xfrm>
          <a:prstGeom prst="rect">
            <a:avLst/>
          </a:prstGeom>
          <a:noFill/>
        </p:spPr>
        <p:txBody>
          <a:bodyPr wrap="none" rtlCol="0">
            <a:spAutoFit/>
          </a:bodyPr>
          <a:lstStyle/>
          <a:p>
            <a:r>
              <a:rPr lang="en-US" b="1"/>
              <a:t>Ả</a:t>
            </a:r>
            <a:endParaRPr lang="en-US" b="1" dirty="0"/>
          </a:p>
        </p:txBody>
      </p:sp>
      <p:sp>
        <p:nvSpPr>
          <p:cNvPr id="1789" name="TextBox 1788">
            <a:extLst>
              <a:ext uri="{FF2B5EF4-FFF2-40B4-BE49-F238E27FC236}">
                <a16:creationId xmlns:a16="http://schemas.microsoft.com/office/drawing/2014/main" id="{B8D22587-3D3B-3BAD-2D93-9433899983EB}"/>
              </a:ext>
            </a:extLst>
          </p:cNvPr>
          <p:cNvSpPr txBox="1"/>
          <p:nvPr/>
        </p:nvSpPr>
        <p:spPr>
          <a:xfrm>
            <a:off x="4779943" y="4455562"/>
            <a:ext cx="340158" cy="369332"/>
          </a:xfrm>
          <a:prstGeom prst="rect">
            <a:avLst/>
          </a:prstGeom>
          <a:noFill/>
        </p:spPr>
        <p:txBody>
          <a:bodyPr wrap="none" rtlCol="0">
            <a:spAutoFit/>
          </a:bodyPr>
          <a:lstStyle/>
          <a:p>
            <a:r>
              <a:rPr lang="en-US" b="1"/>
              <a:t>O</a:t>
            </a:r>
            <a:endParaRPr lang="en-US" b="1" dirty="0"/>
          </a:p>
        </p:txBody>
      </p:sp>
      <p:sp>
        <p:nvSpPr>
          <p:cNvPr id="1790" name="TextBox 1789">
            <a:extLst>
              <a:ext uri="{FF2B5EF4-FFF2-40B4-BE49-F238E27FC236}">
                <a16:creationId xmlns:a16="http://schemas.microsoft.com/office/drawing/2014/main" id="{67E7780B-51F4-9F61-6DC7-E549605620DE}"/>
              </a:ext>
            </a:extLst>
          </p:cNvPr>
          <p:cNvSpPr txBox="1"/>
          <p:nvPr/>
        </p:nvSpPr>
        <p:spPr>
          <a:xfrm>
            <a:off x="5231075" y="4453586"/>
            <a:ext cx="320922" cy="369332"/>
          </a:xfrm>
          <a:prstGeom prst="rect">
            <a:avLst/>
          </a:prstGeom>
          <a:noFill/>
        </p:spPr>
        <p:txBody>
          <a:bodyPr wrap="none" rtlCol="0">
            <a:spAutoFit/>
          </a:bodyPr>
          <a:lstStyle/>
          <a:p>
            <a:r>
              <a:rPr lang="en-US" b="1"/>
              <a:t>V</a:t>
            </a:r>
            <a:endParaRPr lang="en-US" b="1" dirty="0"/>
          </a:p>
        </p:txBody>
      </p:sp>
      <p:sp>
        <p:nvSpPr>
          <p:cNvPr id="1791" name="TextBox 1790">
            <a:extLst>
              <a:ext uri="{FF2B5EF4-FFF2-40B4-BE49-F238E27FC236}">
                <a16:creationId xmlns:a16="http://schemas.microsoft.com/office/drawing/2014/main" id="{261A400F-65BE-7B92-E914-66FFEB35E296}"/>
              </a:ext>
            </a:extLst>
          </p:cNvPr>
          <p:cNvSpPr txBox="1"/>
          <p:nvPr/>
        </p:nvSpPr>
        <p:spPr>
          <a:xfrm>
            <a:off x="5692373" y="4451610"/>
            <a:ext cx="296876" cy="369332"/>
          </a:xfrm>
          <a:prstGeom prst="rect">
            <a:avLst/>
          </a:prstGeom>
          <a:noFill/>
        </p:spPr>
        <p:txBody>
          <a:bodyPr wrap="none" rtlCol="0">
            <a:spAutoFit/>
          </a:bodyPr>
          <a:lstStyle/>
          <a:p>
            <a:r>
              <a:rPr lang="en-US" b="1">
                <a:solidFill>
                  <a:srgbClr val="FF0000"/>
                </a:solidFill>
              </a:rPr>
              <a:t>Ệ</a:t>
            </a:r>
            <a:endParaRPr lang="en-US" b="1" dirty="0">
              <a:solidFill>
                <a:srgbClr val="FF0000"/>
              </a:solidFill>
            </a:endParaRPr>
          </a:p>
        </p:txBody>
      </p:sp>
      <p:sp>
        <p:nvSpPr>
          <p:cNvPr id="1800" name="TextBox 1799">
            <a:extLst>
              <a:ext uri="{FF2B5EF4-FFF2-40B4-BE49-F238E27FC236}">
                <a16:creationId xmlns:a16="http://schemas.microsoft.com/office/drawing/2014/main" id="{A4C58E72-62CD-B55A-21CA-09BB794D5D01}"/>
              </a:ext>
            </a:extLst>
          </p:cNvPr>
          <p:cNvSpPr txBox="1"/>
          <p:nvPr/>
        </p:nvSpPr>
        <p:spPr>
          <a:xfrm>
            <a:off x="7876282" y="4774694"/>
            <a:ext cx="330540" cy="369332"/>
          </a:xfrm>
          <a:prstGeom prst="rect">
            <a:avLst/>
          </a:prstGeom>
          <a:noFill/>
        </p:spPr>
        <p:txBody>
          <a:bodyPr wrap="none" rtlCol="0">
            <a:spAutoFit/>
          </a:bodyPr>
          <a:lstStyle/>
          <a:p>
            <a:r>
              <a:rPr lang="en-US" b="1"/>
              <a:t>G</a:t>
            </a:r>
            <a:endParaRPr lang="en-US" b="1" dirty="0"/>
          </a:p>
        </p:txBody>
      </p:sp>
      <p:sp>
        <p:nvSpPr>
          <p:cNvPr id="1801" name="TextBox 1800">
            <a:extLst>
              <a:ext uri="{FF2B5EF4-FFF2-40B4-BE49-F238E27FC236}">
                <a16:creationId xmlns:a16="http://schemas.microsoft.com/office/drawing/2014/main" id="{B4120B87-6945-445D-AABC-F2830C8F8AFF}"/>
              </a:ext>
            </a:extLst>
          </p:cNvPr>
          <p:cNvSpPr txBox="1"/>
          <p:nvPr/>
        </p:nvSpPr>
        <p:spPr>
          <a:xfrm>
            <a:off x="8342539" y="4778958"/>
            <a:ext cx="293670" cy="369332"/>
          </a:xfrm>
          <a:prstGeom prst="rect">
            <a:avLst/>
          </a:prstGeom>
          <a:noFill/>
        </p:spPr>
        <p:txBody>
          <a:bodyPr wrap="none" rtlCol="0">
            <a:spAutoFit/>
          </a:bodyPr>
          <a:lstStyle/>
          <a:p>
            <a:r>
              <a:rPr lang="en-US" b="1"/>
              <a:t>S</a:t>
            </a:r>
            <a:endParaRPr lang="en-US" b="1" dirty="0"/>
          </a:p>
        </p:txBody>
      </p:sp>
      <p:sp>
        <p:nvSpPr>
          <p:cNvPr id="1802" name="TextBox 1801">
            <a:extLst>
              <a:ext uri="{FF2B5EF4-FFF2-40B4-BE49-F238E27FC236}">
                <a16:creationId xmlns:a16="http://schemas.microsoft.com/office/drawing/2014/main" id="{B30216FF-3F20-2DAD-D4E6-D22398CDCACC}"/>
              </a:ext>
            </a:extLst>
          </p:cNvPr>
          <p:cNvSpPr txBox="1"/>
          <p:nvPr/>
        </p:nvSpPr>
        <p:spPr>
          <a:xfrm>
            <a:off x="8766327" y="4777091"/>
            <a:ext cx="324128" cy="369332"/>
          </a:xfrm>
          <a:prstGeom prst="rect">
            <a:avLst/>
          </a:prstGeom>
          <a:noFill/>
        </p:spPr>
        <p:txBody>
          <a:bodyPr wrap="none" rtlCol="0">
            <a:spAutoFit/>
          </a:bodyPr>
          <a:lstStyle/>
          <a:p>
            <a:r>
              <a:rPr lang="en-US" b="1"/>
              <a:t>A</a:t>
            </a:r>
            <a:endParaRPr lang="en-US" b="1" dirty="0"/>
          </a:p>
        </p:txBody>
      </p:sp>
      <p:sp>
        <p:nvSpPr>
          <p:cNvPr id="1804" name="TextBox 1803">
            <a:extLst>
              <a:ext uri="{FF2B5EF4-FFF2-40B4-BE49-F238E27FC236}">
                <a16:creationId xmlns:a16="http://schemas.microsoft.com/office/drawing/2014/main" id="{C99C92FE-A906-A62A-D564-283FE37BBBF1}"/>
              </a:ext>
            </a:extLst>
          </p:cNvPr>
          <p:cNvSpPr txBox="1"/>
          <p:nvPr/>
        </p:nvSpPr>
        <p:spPr>
          <a:xfrm>
            <a:off x="5685737" y="4780401"/>
            <a:ext cx="298480" cy="369332"/>
          </a:xfrm>
          <a:prstGeom prst="rect">
            <a:avLst/>
          </a:prstGeom>
          <a:noFill/>
        </p:spPr>
        <p:txBody>
          <a:bodyPr wrap="none" rtlCol="0">
            <a:spAutoFit/>
          </a:bodyPr>
          <a:lstStyle/>
          <a:p>
            <a:r>
              <a:rPr lang="en-US" b="1">
                <a:solidFill>
                  <a:srgbClr val="FF0000"/>
                </a:solidFill>
              </a:rPr>
              <a:t>T</a:t>
            </a:r>
            <a:endParaRPr lang="en-US" b="1" dirty="0">
              <a:solidFill>
                <a:srgbClr val="FF0000"/>
              </a:solidFill>
            </a:endParaRPr>
          </a:p>
        </p:txBody>
      </p:sp>
      <p:sp>
        <p:nvSpPr>
          <p:cNvPr id="1805" name="TextBox 1804">
            <a:extLst>
              <a:ext uri="{FF2B5EF4-FFF2-40B4-BE49-F238E27FC236}">
                <a16:creationId xmlns:a16="http://schemas.microsoft.com/office/drawing/2014/main" id="{98FB9750-8EF3-D486-9B6D-27AEEBAC1C20}"/>
              </a:ext>
            </a:extLst>
          </p:cNvPr>
          <p:cNvSpPr txBox="1"/>
          <p:nvPr/>
        </p:nvSpPr>
        <p:spPr>
          <a:xfrm>
            <a:off x="6120662" y="4778425"/>
            <a:ext cx="314510" cy="369332"/>
          </a:xfrm>
          <a:prstGeom prst="rect">
            <a:avLst/>
          </a:prstGeom>
          <a:noFill/>
        </p:spPr>
        <p:txBody>
          <a:bodyPr wrap="none" rtlCol="0">
            <a:spAutoFit/>
          </a:bodyPr>
          <a:lstStyle/>
          <a:p>
            <a:r>
              <a:rPr lang="en-US" b="1"/>
              <a:t>R</a:t>
            </a:r>
            <a:endParaRPr lang="en-US" b="1" dirty="0"/>
          </a:p>
        </p:txBody>
      </p:sp>
      <p:sp>
        <p:nvSpPr>
          <p:cNvPr id="1813" name="TextBox 1812">
            <a:extLst>
              <a:ext uri="{FF2B5EF4-FFF2-40B4-BE49-F238E27FC236}">
                <a16:creationId xmlns:a16="http://schemas.microsoft.com/office/drawing/2014/main" id="{A96EF3FC-E1AC-ECE2-492E-6E517AD60EC6}"/>
              </a:ext>
            </a:extLst>
          </p:cNvPr>
          <p:cNvSpPr txBox="1"/>
          <p:nvPr/>
        </p:nvSpPr>
        <p:spPr>
          <a:xfrm>
            <a:off x="4772627" y="5434214"/>
            <a:ext cx="343364" cy="369332"/>
          </a:xfrm>
          <a:prstGeom prst="rect">
            <a:avLst/>
          </a:prstGeom>
          <a:noFill/>
        </p:spPr>
        <p:txBody>
          <a:bodyPr wrap="none" rtlCol="0">
            <a:spAutoFit/>
          </a:bodyPr>
          <a:lstStyle/>
          <a:p>
            <a:r>
              <a:rPr lang="en-US" b="1"/>
              <a:t>Q</a:t>
            </a:r>
            <a:endParaRPr lang="en-US" b="1" dirty="0"/>
          </a:p>
        </p:txBody>
      </p:sp>
      <p:sp>
        <p:nvSpPr>
          <p:cNvPr id="1814" name="TextBox 1813">
            <a:extLst>
              <a:ext uri="{FF2B5EF4-FFF2-40B4-BE49-F238E27FC236}">
                <a16:creationId xmlns:a16="http://schemas.microsoft.com/office/drawing/2014/main" id="{C3E769CC-8C65-D390-8B22-B04A4D543434}"/>
              </a:ext>
            </a:extLst>
          </p:cNvPr>
          <p:cNvSpPr txBox="1"/>
          <p:nvPr/>
        </p:nvSpPr>
        <p:spPr>
          <a:xfrm>
            <a:off x="5217648" y="5446525"/>
            <a:ext cx="335348" cy="369332"/>
          </a:xfrm>
          <a:prstGeom prst="rect">
            <a:avLst/>
          </a:prstGeom>
          <a:noFill/>
        </p:spPr>
        <p:txBody>
          <a:bodyPr wrap="none" rtlCol="0">
            <a:spAutoFit/>
          </a:bodyPr>
          <a:lstStyle/>
          <a:p>
            <a:r>
              <a:rPr lang="en-US" b="1"/>
              <a:t>U</a:t>
            </a:r>
            <a:endParaRPr lang="en-US" b="1" dirty="0"/>
          </a:p>
        </p:txBody>
      </p:sp>
      <p:sp>
        <p:nvSpPr>
          <p:cNvPr id="1815" name="TextBox 1814">
            <a:extLst>
              <a:ext uri="{FF2B5EF4-FFF2-40B4-BE49-F238E27FC236}">
                <a16:creationId xmlns:a16="http://schemas.microsoft.com/office/drawing/2014/main" id="{AC7684D7-4FE2-33CB-203B-2AF60A3EF800}"/>
              </a:ext>
            </a:extLst>
          </p:cNvPr>
          <p:cNvSpPr txBox="1"/>
          <p:nvPr/>
        </p:nvSpPr>
        <p:spPr>
          <a:xfrm>
            <a:off x="5664260" y="5439786"/>
            <a:ext cx="336952" cy="369332"/>
          </a:xfrm>
          <a:prstGeom prst="rect">
            <a:avLst/>
          </a:prstGeom>
          <a:noFill/>
        </p:spPr>
        <p:txBody>
          <a:bodyPr wrap="none" rtlCol="0">
            <a:spAutoFit/>
          </a:bodyPr>
          <a:lstStyle/>
          <a:p>
            <a:r>
              <a:rPr lang="en-US" b="1">
                <a:solidFill>
                  <a:srgbClr val="FF0000"/>
                </a:solidFill>
              </a:rPr>
              <a:t>A</a:t>
            </a:r>
            <a:endParaRPr lang="en-US" b="1" dirty="0">
              <a:solidFill>
                <a:srgbClr val="FF0000"/>
              </a:solidFill>
            </a:endParaRPr>
          </a:p>
        </p:txBody>
      </p:sp>
      <p:sp>
        <p:nvSpPr>
          <p:cNvPr id="1816" name="TextBox 1815">
            <a:extLst>
              <a:ext uri="{FF2B5EF4-FFF2-40B4-BE49-F238E27FC236}">
                <a16:creationId xmlns:a16="http://schemas.microsoft.com/office/drawing/2014/main" id="{BEF601FF-8EFC-9E44-14A6-E2E1840AD7CB}"/>
              </a:ext>
            </a:extLst>
          </p:cNvPr>
          <p:cNvSpPr txBox="1"/>
          <p:nvPr/>
        </p:nvSpPr>
        <p:spPr>
          <a:xfrm>
            <a:off x="6102270" y="5442573"/>
            <a:ext cx="336952" cy="369332"/>
          </a:xfrm>
          <a:prstGeom prst="rect">
            <a:avLst/>
          </a:prstGeom>
          <a:noFill/>
        </p:spPr>
        <p:txBody>
          <a:bodyPr wrap="none" rtlCol="0">
            <a:spAutoFit/>
          </a:bodyPr>
          <a:lstStyle/>
          <a:p>
            <a:r>
              <a:rPr lang="en-US" b="1"/>
              <a:t>N</a:t>
            </a:r>
            <a:endParaRPr lang="en-US" b="1" dirty="0"/>
          </a:p>
        </p:txBody>
      </p:sp>
      <p:sp>
        <p:nvSpPr>
          <p:cNvPr id="1829" name="TextBox 1828">
            <a:extLst>
              <a:ext uri="{FF2B5EF4-FFF2-40B4-BE49-F238E27FC236}">
                <a16:creationId xmlns:a16="http://schemas.microsoft.com/office/drawing/2014/main" id="{F5FA7779-0984-B345-720D-F0D35779BECF}"/>
              </a:ext>
            </a:extLst>
          </p:cNvPr>
          <p:cNvSpPr txBox="1"/>
          <p:nvPr/>
        </p:nvSpPr>
        <p:spPr>
          <a:xfrm>
            <a:off x="5636231" y="5775994"/>
            <a:ext cx="386644" cy="369332"/>
          </a:xfrm>
          <a:prstGeom prst="rect">
            <a:avLst/>
          </a:prstGeom>
          <a:noFill/>
        </p:spPr>
        <p:txBody>
          <a:bodyPr wrap="none" rtlCol="0">
            <a:spAutoFit/>
          </a:bodyPr>
          <a:lstStyle/>
          <a:p>
            <a:r>
              <a:rPr lang="en-US" b="1">
                <a:solidFill>
                  <a:srgbClr val="FF0000"/>
                </a:solidFill>
              </a:rPr>
              <a:t>M</a:t>
            </a:r>
            <a:endParaRPr lang="en-US" b="1" dirty="0">
              <a:solidFill>
                <a:srgbClr val="FF0000"/>
              </a:solidFill>
            </a:endParaRPr>
          </a:p>
        </p:txBody>
      </p:sp>
      <p:sp>
        <p:nvSpPr>
          <p:cNvPr id="1830" name="TextBox 1829">
            <a:extLst>
              <a:ext uri="{FF2B5EF4-FFF2-40B4-BE49-F238E27FC236}">
                <a16:creationId xmlns:a16="http://schemas.microsoft.com/office/drawing/2014/main" id="{9FE3F5E3-4E28-2FF2-3C5D-52AE44640684}"/>
              </a:ext>
            </a:extLst>
          </p:cNvPr>
          <p:cNvSpPr txBox="1"/>
          <p:nvPr/>
        </p:nvSpPr>
        <p:spPr>
          <a:xfrm>
            <a:off x="6136113" y="5774018"/>
            <a:ext cx="282450" cy="369332"/>
          </a:xfrm>
          <a:prstGeom prst="rect">
            <a:avLst/>
          </a:prstGeom>
          <a:noFill/>
        </p:spPr>
        <p:txBody>
          <a:bodyPr wrap="none" rtlCol="0">
            <a:spAutoFit/>
          </a:bodyPr>
          <a:lstStyle/>
          <a:p>
            <a:r>
              <a:rPr lang="en-US" b="1"/>
              <a:t>L</a:t>
            </a:r>
            <a:endParaRPr lang="en-US" b="1" dirty="0"/>
          </a:p>
        </p:txBody>
      </p:sp>
      <p:sp>
        <p:nvSpPr>
          <p:cNvPr id="1831" name="TextBox 1830">
            <a:extLst>
              <a:ext uri="{FF2B5EF4-FFF2-40B4-BE49-F238E27FC236}">
                <a16:creationId xmlns:a16="http://schemas.microsoft.com/office/drawing/2014/main" id="{F722DE4F-3AC4-C2D3-D0E2-C56CA1AC5226}"/>
              </a:ext>
            </a:extLst>
          </p:cNvPr>
          <p:cNvSpPr txBox="1"/>
          <p:nvPr/>
        </p:nvSpPr>
        <p:spPr>
          <a:xfrm>
            <a:off x="6542247" y="5752990"/>
            <a:ext cx="335348" cy="369332"/>
          </a:xfrm>
          <a:prstGeom prst="rect">
            <a:avLst/>
          </a:prstGeom>
          <a:noFill/>
        </p:spPr>
        <p:txBody>
          <a:bodyPr wrap="none" rtlCol="0">
            <a:spAutoFit/>
          </a:bodyPr>
          <a:lstStyle/>
          <a:p>
            <a:r>
              <a:rPr lang="en-US" b="1"/>
              <a:t>Ụ</a:t>
            </a:r>
            <a:endParaRPr lang="en-US" b="1" dirty="0"/>
          </a:p>
        </p:txBody>
      </p:sp>
      <p:sp>
        <p:nvSpPr>
          <p:cNvPr id="1832" name="TextBox 1831">
            <a:extLst>
              <a:ext uri="{FF2B5EF4-FFF2-40B4-BE49-F238E27FC236}">
                <a16:creationId xmlns:a16="http://schemas.microsoft.com/office/drawing/2014/main" id="{D4E622D9-9A6D-8A47-CFCF-93F99D50EE8E}"/>
              </a:ext>
            </a:extLst>
          </p:cNvPr>
          <p:cNvSpPr txBox="1"/>
          <p:nvPr/>
        </p:nvSpPr>
        <p:spPr>
          <a:xfrm>
            <a:off x="6994547" y="5774829"/>
            <a:ext cx="306494" cy="369332"/>
          </a:xfrm>
          <a:prstGeom prst="rect">
            <a:avLst/>
          </a:prstGeom>
          <a:noFill/>
        </p:spPr>
        <p:txBody>
          <a:bodyPr wrap="none" rtlCol="0">
            <a:spAutoFit/>
          </a:bodyPr>
          <a:lstStyle/>
          <a:p>
            <a:r>
              <a:rPr lang="en-US" b="1"/>
              <a:t>C</a:t>
            </a:r>
            <a:endParaRPr lang="en-US" b="1" dirty="0"/>
          </a:p>
        </p:txBody>
      </p:sp>
      <p:sp>
        <p:nvSpPr>
          <p:cNvPr id="2" name="Rectangle 1">
            <a:extLst>
              <a:ext uri="{FF2B5EF4-FFF2-40B4-BE49-F238E27FC236}">
                <a16:creationId xmlns:a16="http://schemas.microsoft.com/office/drawing/2014/main" id="{84866BD1-4F66-6AF5-08D8-01E30D27CC73}"/>
              </a:ext>
            </a:extLst>
          </p:cNvPr>
          <p:cNvSpPr/>
          <p:nvPr/>
        </p:nvSpPr>
        <p:spPr>
          <a:xfrm>
            <a:off x="7406918" y="19115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 name="Rectangle 11">
            <a:extLst>
              <a:ext uri="{FF2B5EF4-FFF2-40B4-BE49-F238E27FC236}">
                <a16:creationId xmlns:a16="http://schemas.microsoft.com/office/drawing/2014/main" id="{BDDD4667-ACEC-F0B0-491B-74CBED76B971}"/>
              </a:ext>
            </a:extLst>
          </p:cNvPr>
          <p:cNvSpPr/>
          <p:nvPr/>
        </p:nvSpPr>
        <p:spPr>
          <a:xfrm>
            <a:off x="6961028" y="19170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 name="TextBox 13">
            <a:extLst>
              <a:ext uri="{FF2B5EF4-FFF2-40B4-BE49-F238E27FC236}">
                <a16:creationId xmlns:a16="http://schemas.microsoft.com/office/drawing/2014/main" id="{3EE7BDC4-08DD-FFB5-C34D-02BAB27CB7BE}"/>
              </a:ext>
            </a:extLst>
          </p:cNvPr>
          <p:cNvSpPr txBox="1"/>
          <p:nvPr/>
        </p:nvSpPr>
        <p:spPr>
          <a:xfrm>
            <a:off x="6993205" y="1875873"/>
            <a:ext cx="344966" cy="369332"/>
          </a:xfrm>
          <a:prstGeom prst="rect">
            <a:avLst/>
          </a:prstGeom>
          <a:noFill/>
        </p:spPr>
        <p:txBody>
          <a:bodyPr wrap="none" rtlCol="0">
            <a:spAutoFit/>
          </a:bodyPr>
          <a:lstStyle/>
          <a:p>
            <a:r>
              <a:rPr lang="en-US" b="1"/>
              <a:t>Ợ</a:t>
            </a:r>
            <a:endParaRPr lang="en-US" b="1" dirty="0"/>
          </a:p>
        </p:txBody>
      </p:sp>
      <p:sp>
        <p:nvSpPr>
          <p:cNvPr id="15" name="TextBox 14">
            <a:extLst>
              <a:ext uri="{FF2B5EF4-FFF2-40B4-BE49-F238E27FC236}">
                <a16:creationId xmlns:a16="http://schemas.microsoft.com/office/drawing/2014/main" id="{3235D6F7-D791-26E4-3758-DCE1E34203CE}"/>
              </a:ext>
            </a:extLst>
          </p:cNvPr>
          <p:cNvSpPr txBox="1"/>
          <p:nvPr/>
        </p:nvSpPr>
        <p:spPr>
          <a:xfrm>
            <a:off x="7435131" y="1875873"/>
            <a:ext cx="314510" cy="369332"/>
          </a:xfrm>
          <a:prstGeom prst="rect">
            <a:avLst/>
          </a:prstGeom>
          <a:noFill/>
        </p:spPr>
        <p:txBody>
          <a:bodyPr wrap="none" rtlCol="0">
            <a:spAutoFit/>
          </a:bodyPr>
          <a:lstStyle/>
          <a:p>
            <a:r>
              <a:rPr lang="en-US" b="1"/>
              <a:t>P</a:t>
            </a:r>
            <a:endParaRPr lang="en-US" b="1" dirty="0"/>
          </a:p>
        </p:txBody>
      </p:sp>
      <p:sp>
        <p:nvSpPr>
          <p:cNvPr id="27" name="TextBox 26">
            <a:extLst>
              <a:ext uri="{FF2B5EF4-FFF2-40B4-BE49-F238E27FC236}">
                <a16:creationId xmlns:a16="http://schemas.microsoft.com/office/drawing/2014/main" id="{FB3C1C70-93EB-4BC3-0E44-FCF305A69085}"/>
              </a:ext>
            </a:extLst>
          </p:cNvPr>
          <p:cNvSpPr txBox="1"/>
          <p:nvPr/>
        </p:nvSpPr>
        <p:spPr>
          <a:xfrm>
            <a:off x="5228927" y="1883977"/>
            <a:ext cx="298480" cy="369332"/>
          </a:xfrm>
          <a:prstGeom prst="rect">
            <a:avLst/>
          </a:prstGeom>
          <a:noFill/>
        </p:spPr>
        <p:txBody>
          <a:bodyPr wrap="none" rtlCol="0">
            <a:spAutoFit/>
          </a:bodyPr>
          <a:lstStyle/>
          <a:p>
            <a:r>
              <a:rPr lang="en-US" b="1"/>
              <a:t>T</a:t>
            </a:r>
            <a:endParaRPr lang="en-US" b="1" dirty="0"/>
          </a:p>
        </p:txBody>
      </p:sp>
      <p:sp>
        <p:nvSpPr>
          <p:cNvPr id="28" name="TextBox 27">
            <a:extLst>
              <a:ext uri="{FF2B5EF4-FFF2-40B4-BE49-F238E27FC236}">
                <a16:creationId xmlns:a16="http://schemas.microsoft.com/office/drawing/2014/main" id="{4F9A83BA-1E99-791C-DB3B-822DE83F5895}"/>
              </a:ext>
            </a:extLst>
          </p:cNvPr>
          <p:cNvSpPr txBox="1"/>
          <p:nvPr/>
        </p:nvSpPr>
        <p:spPr>
          <a:xfrm>
            <a:off x="5664675" y="1875351"/>
            <a:ext cx="324128" cy="369332"/>
          </a:xfrm>
          <a:prstGeom prst="rect">
            <a:avLst/>
          </a:prstGeom>
          <a:noFill/>
        </p:spPr>
        <p:txBody>
          <a:bodyPr wrap="none" rtlCol="0">
            <a:spAutoFit/>
          </a:bodyPr>
          <a:lstStyle/>
          <a:p>
            <a:r>
              <a:rPr lang="en-US" b="1">
                <a:solidFill>
                  <a:srgbClr val="FF0000"/>
                </a:solidFill>
              </a:rPr>
              <a:t>Ậ</a:t>
            </a:r>
            <a:endParaRPr lang="en-US" b="1" dirty="0">
              <a:solidFill>
                <a:srgbClr val="FF0000"/>
              </a:solidFill>
            </a:endParaRPr>
          </a:p>
        </p:txBody>
      </p:sp>
      <p:sp>
        <p:nvSpPr>
          <p:cNvPr id="35" name="TextBox 34">
            <a:extLst>
              <a:ext uri="{FF2B5EF4-FFF2-40B4-BE49-F238E27FC236}">
                <a16:creationId xmlns:a16="http://schemas.microsoft.com/office/drawing/2014/main" id="{18C6D406-095A-EBE4-0B72-A65D03E95C1B}"/>
              </a:ext>
            </a:extLst>
          </p:cNvPr>
          <p:cNvSpPr txBox="1"/>
          <p:nvPr/>
        </p:nvSpPr>
        <p:spPr>
          <a:xfrm>
            <a:off x="6567372" y="1883977"/>
            <a:ext cx="332142" cy="369332"/>
          </a:xfrm>
          <a:prstGeom prst="rect">
            <a:avLst/>
          </a:prstGeom>
          <a:noFill/>
        </p:spPr>
        <p:txBody>
          <a:bodyPr wrap="none" rtlCol="0">
            <a:spAutoFit/>
          </a:bodyPr>
          <a:lstStyle/>
          <a:p>
            <a:r>
              <a:rPr lang="en-US" b="1"/>
              <a:t>H</a:t>
            </a:r>
            <a:endParaRPr lang="en-US" b="1" dirty="0"/>
          </a:p>
        </p:txBody>
      </p:sp>
      <p:sp>
        <p:nvSpPr>
          <p:cNvPr id="36" name="TextBox 35">
            <a:extLst>
              <a:ext uri="{FF2B5EF4-FFF2-40B4-BE49-F238E27FC236}">
                <a16:creationId xmlns:a16="http://schemas.microsoft.com/office/drawing/2014/main" id="{693054B8-BE5C-0578-A27A-0778174BECC4}"/>
              </a:ext>
            </a:extLst>
          </p:cNvPr>
          <p:cNvSpPr txBox="1"/>
          <p:nvPr/>
        </p:nvSpPr>
        <p:spPr>
          <a:xfrm>
            <a:off x="6109000" y="1883977"/>
            <a:ext cx="308098" cy="369332"/>
          </a:xfrm>
          <a:prstGeom prst="rect">
            <a:avLst/>
          </a:prstGeom>
          <a:noFill/>
        </p:spPr>
        <p:txBody>
          <a:bodyPr wrap="none" rtlCol="0">
            <a:spAutoFit/>
          </a:bodyPr>
          <a:lstStyle/>
          <a:p>
            <a:r>
              <a:rPr lang="en-US" b="1"/>
              <a:t>P</a:t>
            </a:r>
            <a:endParaRPr lang="en-US" b="1" dirty="0"/>
          </a:p>
        </p:txBody>
      </p:sp>
      <p:pic>
        <p:nvPicPr>
          <p:cNvPr id="8" name="Picture 7" descr="A black and blue logo&#10;&#10;Description automatically generated">
            <a:extLst>
              <a:ext uri="{FF2B5EF4-FFF2-40B4-BE49-F238E27FC236}">
                <a16:creationId xmlns:a16="http://schemas.microsoft.com/office/drawing/2014/main" id="{E8A67EBE-8938-264E-D6FA-868A6BE5A46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3" name="Rectangle 12">
            <a:extLst>
              <a:ext uri="{FF2B5EF4-FFF2-40B4-BE49-F238E27FC236}">
                <a16:creationId xmlns:a16="http://schemas.microsoft.com/office/drawing/2014/main" id="{65097BFC-A165-8A25-B18C-EF4C0BB72340}"/>
              </a:ext>
            </a:extLst>
          </p:cNvPr>
          <p:cNvSpPr/>
          <p:nvPr/>
        </p:nvSpPr>
        <p:spPr>
          <a:xfrm>
            <a:off x="7406589" y="1273421"/>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Rectangle 23">
            <a:extLst>
              <a:ext uri="{FF2B5EF4-FFF2-40B4-BE49-F238E27FC236}">
                <a16:creationId xmlns:a16="http://schemas.microsoft.com/office/drawing/2014/main" id="{67814CF9-8E40-65EB-895A-F60EA7F210A7}"/>
              </a:ext>
            </a:extLst>
          </p:cNvPr>
          <p:cNvSpPr/>
          <p:nvPr/>
        </p:nvSpPr>
        <p:spPr>
          <a:xfrm>
            <a:off x="7849799" y="127342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 name="TextBox 24">
            <a:extLst>
              <a:ext uri="{FF2B5EF4-FFF2-40B4-BE49-F238E27FC236}">
                <a16:creationId xmlns:a16="http://schemas.microsoft.com/office/drawing/2014/main" id="{6BEF5434-91B8-7608-13AA-4D8C6F4FE6AD}"/>
              </a:ext>
            </a:extLst>
          </p:cNvPr>
          <p:cNvSpPr txBox="1"/>
          <p:nvPr/>
        </p:nvSpPr>
        <p:spPr>
          <a:xfrm>
            <a:off x="7457663" y="1240268"/>
            <a:ext cx="330540" cy="369332"/>
          </a:xfrm>
          <a:prstGeom prst="rect">
            <a:avLst/>
          </a:prstGeom>
          <a:noFill/>
        </p:spPr>
        <p:txBody>
          <a:bodyPr wrap="none" rtlCol="0">
            <a:spAutoFit/>
          </a:bodyPr>
          <a:lstStyle/>
          <a:p>
            <a:r>
              <a:rPr lang="en-US" b="1"/>
              <a:t>H</a:t>
            </a:r>
            <a:endParaRPr lang="en-US" b="1" dirty="0"/>
          </a:p>
        </p:txBody>
      </p:sp>
      <p:sp>
        <p:nvSpPr>
          <p:cNvPr id="29" name="TextBox 28">
            <a:extLst>
              <a:ext uri="{FF2B5EF4-FFF2-40B4-BE49-F238E27FC236}">
                <a16:creationId xmlns:a16="http://schemas.microsoft.com/office/drawing/2014/main" id="{A04332C0-22F0-19E0-3F9A-6C66A3418EB7}"/>
              </a:ext>
            </a:extLst>
          </p:cNvPr>
          <p:cNvSpPr txBox="1"/>
          <p:nvPr/>
        </p:nvSpPr>
        <p:spPr>
          <a:xfrm>
            <a:off x="7887521" y="1240268"/>
            <a:ext cx="324128" cy="369332"/>
          </a:xfrm>
          <a:prstGeom prst="rect">
            <a:avLst/>
          </a:prstGeom>
          <a:noFill/>
        </p:spPr>
        <p:txBody>
          <a:bodyPr wrap="none" rtlCol="0">
            <a:spAutoFit/>
          </a:bodyPr>
          <a:lstStyle/>
          <a:p>
            <a:r>
              <a:rPr lang="en-US" b="1"/>
              <a:t>Ả</a:t>
            </a:r>
            <a:endParaRPr lang="en-US" b="1" dirty="0"/>
          </a:p>
        </p:txBody>
      </p:sp>
      <p:sp>
        <p:nvSpPr>
          <p:cNvPr id="41" name="TextBox 40">
            <a:extLst>
              <a:ext uri="{FF2B5EF4-FFF2-40B4-BE49-F238E27FC236}">
                <a16:creationId xmlns:a16="http://schemas.microsoft.com/office/drawing/2014/main" id="{BC3A66C5-F62E-21F8-471E-7BB280D88AC6}"/>
              </a:ext>
            </a:extLst>
          </p:cNvPr>
          <p:cNvSpPr txBox="1"/>
          <p:nvPr/>
        </p:nvSpPr>
        <p:spPr>
          <a:xfrm>
            <a:off x="8359199" y="1240268"/>
            <a:ext cx="245580" cy="369332"/>
          </a:xfrm>
          <a:prstGeom prst="rect">
            <a:avLst/>
          </a:prstGeom>
          <a:noFill/>
        </p:spPr>
        <p:txBody>
          <a:bodyPr wrap="none" rtlCol="0">
            <a:spAutoFit/>
          </a:bodyPr>
          <a:lstStyle/>
          <a:p>
            <a:r>
              <a:rPr lang="en-US" b="1"/>
              <a:t>I</a:t>
            </a:r>
            <a:endParaRPr lang="en-US" b="1" dirty="0"/>
          </a:p>
        </p:txBody>
      </p:sp>
      <p:sp>
        <p:nvSpPr>
          <p:cNvPr id="1866" name="Rectangle 1865">
            <a:extLst>
              <a:ext uri="{FF2B5EF4-FFF2-40B4-BE49-F238E27FC236}">
                <a16:creationId xmlns:a16="http://schemas.microsoft.com/office/drawing/2014/main" id="{A109E12C-BE90-EEE3-D231-B95A29D10961}"/>
              </a:ext>
            </a:extLst>
          </p:cNvPr>
          <p:cNvSpPr/>
          <p:nvPr/>
        </p:nvSpPr>
        <p:spPr>
          <a:xfrm>
            <a:off x="4313181" y="160287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Rectangle 1866">
            <a:extLst>
              <a:ext uri="{FF2B5EF4-FFF2-40B4-BE49-F238E27FC236}">
                <a16:creationId xmlns:a16="http://schemas.microsoft.com/office/drawing/2014/main" id="{851E89C7-F8D3-18E9-37D8-8AF9DB493C46}"/>
              </a:ext>
            </a:extLst>
          </p:cNvPr>
          <p:cNvSpPr/>
          <p:nvPr/>
        </p:nvSpPr>
        <p:spPr>
          <a:xfrm>
            <a:off x="4756391" y="16028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1" name="Rectangle 1870">
            <a:extLst>
              <a:ext uri="{FF2B5EF4-FFF2-40B4-BE49-F238E27FC236}">
                <a16:creationId xmlns:a16="http://schemas.microsoft.com/office/drawing/2014/main" id="{F5E31131-E6A8-301F-1938-A983413415AD}"/>
              </a:ext>
            </a:extLst>
          </p:cNvPr>
          <p:cNvSpPr/>
          <p:nvPr/>
        </p:nvSpPr>
        <p:spPr>
          <a:xfrm>
            <a:off x="3869971" y="16027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3" name="TextBox 1872">
            <a:extLst>
              <a:ext uri="{FF2B5EF4-FFF2-40B4-BE49-F238E27FC236}">
                <a16:creationId xmlns:a16="http://schemas.microsoft.com/office/drawing/2014/main" id="{A78DED36-0E1C-ED7B-FF82-ED34A00F174B}"/>
              </a:ext>
            </a:extLst>
          </p:cNvPr>
          <p:cNvSpPr txBox="1"/>
          <p:nvPr/>
        </p:nvSpPr>
        <p:spPr>
          <a:xfrm>
            <a:off x="3907693" y="1569612"/>
            <a:ext cx="306494" cy="369332"/>
          </a:xfrm>
          <a:prstGeom prst="rect">
            <a:avLst/>
          </a:prstGeom>
          <a:noFill/>
        </p:spPr>
        <p:txBody>
          <a:bodyPr wrap="none" rtlCol="0">
            <a:spAutoFit/>
          </a:bodyPr>
          <a:lstStyle/>
          <a:p>
            <a:r>
              <a:rPr lang="en-US" b="1"/>
              <a:t>C</a:t>
            </a:r>
            <a:endParaRPr lang="en-US" b="1" dirty="0"/>
          </a:p>
        </p:txBody>
      </p:sp>
      <p:sp>
        <p:nvSpPr>
          <p:cNvPr id="1874" name="TextBox 1873">
            <a:extLst>
              <a:ext uri="{FF2B5EF4-FFF2-40B4-BE49-F238E27FC236}">
                <a16:creationId xmlns:a16="http://schemas.microsoft.com/office/drawing/2014/main" id="{EE9F0D0B-8F3F-8D7C-A7E0-9F7B04BD3590}"/>
              </a:ext>
            </a:extLst>
          </p:cNvPr>
          <p:cNvSpPr txBox="1"/>
          <p:nvPr/>
        </p:nvSpPr>
        <p:spPr>
          <a:xfrm>
            <a:off x="4353971" y="1562469"/>
            <a:ext cx="330540" cy="369332"/>
          </a:xfrm>
          <a:prstGeom prst="rect">
            <a:avLst/>
          </a:prstGeom>
          <a:noFill/>
        </p:spPr>
        <p:txBody>
          <a:bodyPr wrap="none" rtlCol="0">
            <a:spAutoFit/>
          </a:bodyPr>
          <a:lstStyle/>
          <a:p>
            <a:r>
              <a:rPr lang="en-US" b="1"/>
              <a:t>H</a:t>
            </a:r>
            <a:endParaRPr lang="en-US" b="1" dirty="0"/>
          </a:p>
        </p:txBody>
      </p:sp>
      <p:sp>
        <p:nvSpPr>
          <p:cNvPr id="1875" name="TextBox 1874">
            <a:extLst>
              <a:ext uri="{FF2B5EF4-FFF2-40B4-BE49-F238E27FC236}">
                <a16:creationId xmlns:a16="http://schemas.microsoft.com/office/drawing/2014/main" id="{1CEE758D-F87A-5330-D94C-DC5E86B8AEEC}"/>
              </a:ext>
            </a:extLst>
          </p:cNvPr>
          <p:cNvSpPr txBox="1"/>
          <p:nvPr/>
        </p:nvSpPr>
        <p:spPr>
          <a:xfrm>
            <a:off x="4790713" y="1562469"/>
            <a:ext cx="335348" cy="369332"/>
          </a:xfrm>
          <a:prstGeom prst="rect">
            <a:avLst/>
          </a:prstGeom>
          <a:noFill/>
        </p:spPr>
        <p:txBody>
          <a:bodyPr wrap="none" rtlCol="0">
            <a:spAutoFit/>
          </a:bodyPr>
          <a:lstStyle/>
          <a:p>
            <a:r>
              <a:rPr lang="en-US" b="1"/>
              <a:t>Ủ</a:t>
            </a:r>
            <a:endParaRPr lang="en-US" b="1" dirty="0"/>
          </a:p>
        </p:txBody>
      </p:sp>
      <p:sp>
        <p:nvSpPr>
          <p:cNvPr id="1876" name="Rectangle 1875">
            <a:extLst>
              <a:ext uri="{FF2B5EF4-FFF2-40B4-BE49-F238E27FC236}">
                <a16:creationId xmlns:a16="http://schemas.microsoft.com/office/drawing/2014/main" id="{2E3B816C-29A2-AD85-55B0-C8BB972FA73C}"/>
              </a:ext>
            </a:extLst>
          </p:cNvPr>
          <p:cNvSpPr/>
          <p:nvPr/>
        </p:nvSpPr>
        <p:spPr>
          <a:xfrm>
            <a:off x="4311883" y="222709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Rectangle 1876">
            <a:extLst>
              <a:ext uri="{FF2B5EF4-FFF2-40B4-BE49-F238E27FC236}">
                <a16:creationId xmlns:a16="http://schemas.microsoft.com/office/drawing/2014/main" id="{ADBDF3C8-7A34-4403-9EDE-BBE7522BCB70}"/>
              </a:ext>
            </a:extLst>
          </p:cNvPr>
          <p:cNvSpPr/>
          <p:nvPr/>
        </p:nvSpPr>
        <p:spPr>
          <a:xfrm>
            <a:off x="4755093" y="22270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8" name="Rectangle 1877">
            <a:extLst>
              <a:ext uri="{FF2B5EF4-FFF2-40B4-BE49-F238E27FC236}">
                <a16:creationId xmlns:a16="http://schemas.microsoft.com/office/drawing/2014/main" id="{6955C648-C612-FE05-DFF5-F239FA860E48}"/>
              </a:ext>
            </a:extLst>
          </p:cNvPr>
          <p:cNvSpPr/>
          <p:nvPr/>
        </p:nvSpPr>
        <p:spPr>
          <a:xfrm>
            <a:off x="6520744" y="222311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9" name="TextBox 1878">
            <a:extLst>
              <a:ext uri="{FF2B5EF4-FFF2-40B4-BE49-F238E27FC236}">
                <a16:creationId xmlns:a16="http://schemas.microsoft.com/office/drawing/2014/main" id="{43C3C3F9-E2CB-8C94-764C-8A992C02EF18}"/>
              </a:ext>
            </a:extLst>
          </p:cNvPr>
          <p:cNvSpPr txBox="1"/>
          <p:nvPr/>
        </p:nvSpPr>
        <p:spPr>
          <a:xfrm>
            <a:off x="6539891" y="2183615"/>
            <a:ext cx="335348" cy="369332"/>
          </a:xfrm>
          <a:prstGeom prst="rect">
            <a:avLst/>
          </a:prstGeom>
          <a:noFill/>
        </p:spPr>
        <p:txBody>
          <a:bodyPr wrap="none" rtlCol="0">
            <a:spAutoFit/>
          </a:bodyPr>
          <a:lstStyle/>
          <a:p>
            <a:r>
              <a:rPr lang="en-US" b="1"/>
              <a:t>U</a:t>
            </a:r>
            <a:endParaRPr lang="en-US" b="1" dirty="0"/>
          </a:p>
        </p:txBody>
      </p:sp>
      <p:sp>
        <p:nvSpPr>
          <p:cNvPr id="1880" name="TextBox 1879">
            <a:extLst>
              <a:ext uri="{FF2B5EF4-FFF2-40B4-BE49-F238E27FC236}">
                <a16:creationId xmlns:a16="http://schemas.microsoft.com/office/drawing/2014/main" id="{CAE43AD3-8C60-1874-BB83-F301BE30134D}"/>
              </a:ext>
            </a:extLst>
          </p:cNvPr>
          <p:cNvSpPr txBox="1"/>
          <p:nvPr/>
        </p:nvSpPr>
        <p:spPr>
          <a:xfrm>
            <a:off x="4327909" y="2176206"/>
            <a:ext cx="336952" cy="369332"/>
          </a:xfrm>
          <a:prstGeom prst="rect">
            <a:avLst/>
          </a:prstGeom>
          <a:noFill/>
        </p:spPr>
        <p:txBody>
          <a:bodyPr wrap="none" rtlCol="0">
            <a:spAutoFit/>
          </a:bodyPr>
          <a:lstStyle/>
          <a:p>
            <a:r>
              <a:rPr lang="en-US" b="1"/>
              <a:t>N</a:t>
            </a:r>
            <a:endParaRPr lang="en-US" b="1" dirty="0"/>
          </a:p>
        </p:txBody>
      </p:sp>
      <p:sp>
        <p:nvSpPr>
          <p:cNvPr id="1881" name="TextBox 1880">
            <a:extLst>
              <a:ext uri="{FF2B5EF4-FFF2-40B4-BE49-F238E27FC236}">
                <a16:creationId xmlns:a16="http://schemas.microsoft.com/office/drawing/2014/main" id="{91463932-363E-10C1-E861-3DE3346C2BB5}"/>
              </a:ext>
            </a:extLst>
          </p:cNvPr>
          <p:cNvSpPr txBox="1"/>
          <p:nvPr/>
        </p:nvSpPr>
        <p:spPr>
          <a:xfrm>
            <a:off x="4789415" y="2173984"/>
            <a:ext cx="340158" cy="369332"/>
          </a:xfrm>
          <a:prstGeom prst="rect">
            <a:avLst/>
          </a:prstGeom>
          <a:noFill/>
        </p:spPr>
        <p:txBody>
          <a:bodyPr wrap="none" rtlCol="0">
            <a:spAutoFit/>
          </a:bodyPr>
          <a:lstStyle/>
          <a:p>
            <a:r>
              <a:rPr lang="en-US" b="1"/>
              <a:t>Ộ</a:t>
            </a:r>
            <a:endParaRPr lang="en-US" b="1" dirty="0"/>
          </a:p>
        </p:txBody>
      </p:sp>
      <p:sp>
        <p:nvSpPr>
          <p:cNvPr id="1882" name="Rectangle 1881">
            <a:extLst>
              <a:ext uri="{FF2B5EF4-FFF2-40B4-BE49-F238E27FC236}">
                <a16:creationId xmlns:a16="http://schemas.microsoft.com/office/drawing/2014/main" id="{EC95A13F-84E3-B002-330F-F28D28C48E1A}"/>
              </a:ext>
            </a:extLst>
          </p:cNvPr>
          <p:cNvSpPr/>
          <p:nvPr/>
        </p:nvSpPr>
        <p:spPr>
          <a:xfrm>
            <a:off x="4758656" y="31952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TextBox 1882">
            <a:extLst>
              <a:ext uri="{FF2B5EF4-FFF2-40B4-BE49-F238E27FC236}">
                <a16:creationId xmlns:a16="http://schemas.microsoft.com/office/drawing/2014/main" id="{F04BE56F-E852-44E2-763E-881ACC7D1A90}"/>
              </a:ext>
            </a:extLst>
          </p:cNvPr>
          <p:cNvSpPr txBox="1"/>
          <p:nvPr/>
        </p:nvSpPr>
        <p:spPr>
          <a:xfrm>
            <a:off x="4783882" y="3155376"/>
            <a:ext cx="314510" cy="369332"/>
          </a:xfrm>
          <a:prstGeom prst="rect">
            <a:avLst/>
          </a:prstGeom>
          <a:noFill/>
        </p:spPr>
        <p:txBody>
          <a:bodyPr wrap="none" rtlCol="0">
            <a:spAutoFit/>
          </a:bodyPr>
          <a:lstStyle/>
          <a:p>
            <a:r>
              <a:rPr lang="en-US" b="1"/>
              <a:t>B</a:t>
            </a:r>
            <a:endParaRPr lang="en-US" b="1" dirty="0"/>
          </a:p>
        </p:txBody>
      </p:sp>
      <p:sp>
        <p:nvSpPr>
          <p:cNvPr id="1884" name="Rectangle 1883">
            <a:extLst>
              <a:ext uri="{FF2B5EF4-FFF2-40B4-BE49-F238E27FC236}">
                <a16:creationId xmlns:a16="http://schemas.microsoft.com/office/drawing/2014/main" id="{A2C34C78-2DBE-85FE-8043-4C1FF9956D67}"/>
              </a:ext>
            </a:extLst>
          </p:cNvPr>
          <p:cNvSpPr/>
          <p:nvPr/>
        </p:nvSpPr>
        <p:spPr>
          <a:xfrm>
            <a:off x="2528374" y="350964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5" name="Rectangle 1884">
            <a:extLst>
              <a:ext uri="{FF2B5EF4-FFF2-40B4-BE49-F238E27FC236}">
                <a16:creationId xmlns:a16="http://schemas.microsoft.com/office/drawing/2014/main" id="{60461FC2-8434-7300-CE06-670EF9EC1E11}"/>
              </a:ext>
            </a:extLst>
          </p:cNvPr>
          <p:cNvSpPr/>
          <p:nvPr/>
        </p:nvSpPr>
        <p:spPr>
          <a:xfrm>
            <a:off x="2971584" y="350964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6" name="TextBox 1895">
            <a:extLst>
              <a:ext uri="{FF2B5EF4-FFF2-40B4-BE49-F238E27FC236}">
                <a16:creationId xmlns:a16="http://schemas.microsoft.com/office/drawing/2014/main" id="{C9178A1D-CF39-4483-476D-855555AFDCD0}"/>
              </a:ext>
            </a:extLst>
          </p:cNvPr>
          <p:cNvSpPr txBox="1"/>
          <p:nvPr/>
        </p:nvSpPr>
        <p:spPr>
          <a:xfrm>
            <a:off x="2552496" y="3461300"/>
            <a:ext cx="332142" cy="369332"/>
          </a:xfrm>
          <a:prstGeom prst="rect">
            <a:avLst/>
          </a:prstGeom>
          <a:noFill/>
        </p:spPr>
        <p:txBody>
          <a:bodyPr wrap="none" rtlCol="0">
            <a:spAutoFit/>
          </a:bodyPr>
          <a:lstStyle/>
          <a:p>
            <a:r>
              <a:rPr lang="en-US" b="1"/>
              <a:t>Đ</a:t>
            </a:r>
            <a:endParaRPr lang="en-US" b="1" dirty="0"/>
          </a:p>
        </p:txBody>
      </p:sp>
      <p:sp>
        <p:nvSpPr>
          <p:cNvPr id="1897" name="TextBox 1896">
            <a:extLst>
              <a:ext uri="{FF2B5EF4-FFF2-40B4-BE49-F238E27FC236}">
                <a16:creationId xmlns:a16="http://schemas.microsoft.com/office/drawing/2014/main" id="{C41417F1-E335-1EE2-F2FF-CCA335F6F3ED}"/>
              </a:ext>
            </a:extLst>
          </p:cNvPr>
          <p:cNvSpPr txBox="1"/>
          <p:nvPr/>
        </p:nvSpPr>
        <p:spPr>
          <a:xfrm>
            <a:off x="2996378" y="3466063"/>
            <a:ext cx="324128" cy="369332"/>
          </a:xfrm>
          <a:prstGeom prst="rect">
            <a:avLst/>
          </a:prstGeom>
          <a:noFill/>
        </p:spPr>
        <p:txBody>
          <a:bodyPr wrap="none" rtlCol="0">
            <a:spAutoFit/>
          </a:bodyPr>
          <a:lstStyle/>
          <a:p>
            <a:r>
              <a:rPr lang="en-US" b="1"/>
              <a:t>Ặ</a:t>
            </a:r>
            <a:endParaRPr lang="en-US" b="1" dirty="0"/>
          </a:p>
        </p:txBody>
      </p:sp>
      <p:sp>
        <p:nvSpPr>
          <p:cNvPr id="1898" name="Rectangle 1897">
            <a:extLst>
              <a:ext uri="{FF2B5EF4-FFF2-40B4-BE49-F238E27FC236}">
                <a16:creationId xmlns:a16="http://schemas.microsoft.com/office/drawing/2014/main" id="{81030F53-BE74-11F2-2264-3DA80FC408A1}"/>
              </a:ext>
            </a:extLst>
          </p:cNvPr>
          <p:cNvSpPr/>
          <p:nvPr/>
        </p:nvSpPr>
        <p:spPr>
          <a:xfrm>
            <a:off x="3431784" y="350970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Rectangle 1898">
            <a:extLst>
              <a:ext uri="{FF2B5EF4-FFF2-40B4-BE49-F238E27FC236}">
                <a16:creationId xmlns:a16="http://schemas.microsoft.com/office/drawing/2014/main" id="{A20F9D85-F206-F294-9157-4E1FCA28BF10}"/>
              </a:ext>
            </a:extLst>
          </p:cNvPr>
          <p:cNvSpPr/>
          <p:nvPr/>
        </p:nvSpPr>
        <p:spPr>
          <a:xfrm>
            <a:off x="3874994" y="35097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TextBox 1899">
            <a:extLst>
              <a:ext uri="{FF2B5EF4-FFF2-40B4-BE49-F238E27FC236}">
                <a16:creationId xmlns:a16="http://schemas.microsoft.com/office/drawing/2014/main" id="{F71EC22F-EB97-38B0-9386-1ECF635390D8}"/>
              </a:ext>
            </a:extLst>
          </p:cNvPr>
          <p:cNvSpPr txBox="1"/>
          <p:nvPr/>
        </p:nvSpPr>
        <p:spPr>
          <a:xfrm>
            <a:off x="3463048" y="3459769"/>
            <a:ext cx="306494" cy="369332"/>
          </a:xfrm>
          <a:prstGeom prst="rect">
            <a:avLst/>
          </a:prstGeom>
          <a:noFill/>
        </p:spPr>
        <p:txBody>
          <a:bodyPr wrap="none" rtlCol="0">
            <a:spAutoFit/>
          </a:bodyPr>
          <a:lstStyle/>
          <a:p>
            <a:r>
              <a:rPr lang="en-US" b="1"/>
              <a:t>C</a:t>
            </a:r>
            <a:endParaRPr lang="en-US" b="1" dirty="0"/>
          </a:p>
        </p:txBody>
      </p:sp>
      <p:sp>
        <p:nvSpPr>
          <p:cNvPr id="1901" name="TextBox 1900">
            <a:extLst>
              <a:ext uri="{FF2B5EF4-FFF2-40B4-BE49-F238E27FC236}">
                <a16:creationId xmlns:a16="http://schemas.microsoft.com/office/drawing/2014/main" id="{48EC4B85-A07F-125C-0902-E724E7AE2D18}"/>
              </a:ext>
            </a:extLst>
          </p:cNvPr>
          <p:cNvSpPr txBox="1"/>
          <p:nvPr/>
        </p:nvSpPr>
        <p:spPr>
          <a:xfrm>
            <a:off x="3890266" y="3469293"/>
            <a:ext cx="343364" cy="369332"/>
          </a:xfrm>
          <a:prstGeom prst="rect">
            <a:avLst/>
          </a:prstGeom>
          <a:noFill/>
        </p:spPr>
        <p:txBody>
          <a:bodyPr wrap="none" rtlCol="0">
            <a:spAutoFit/>
          </a:bodyPr>
          <a:lstStyle/>
          <a:p>
            <a:r>
              <a:rPr lang="en-US" b="1"/>
              <a:t>Q</a:t>
            </a:r>
            <a:endParaRPr lang="en-US" b="1" dirty="0"/>
          </a:p>
        </p:txBody>
      </p:sp>
      <p:sp>
        <p:nvSpPr>
          <p:cNvPr id="1862" name="Rectangle 1861">
            <a:extLst>
              <a:ext uri="{FF2B5EF4-FFF2-40B4-BE49-F238E27FC236}">
                <a16:creationId xmlns:a16="http://schemas.microsoft.com/office/drawing/2014/main" id="{541D1E1E-7132-DCB7-0EA6-37DAA7DF8A74}"/>
              </a:ext>
            </a:extLst>
          </p:cNvPr>
          <p:cNvSpPr/>
          <p:nvPr/>
        </p:nvSpPr>
        <p:spPr>
          <a:xfrm>
            <a:off x="6524111" y="48279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3" name="Rectangle 1862">
            <a:extLst>
              <a:ext uri="{FF2B5EF4-FFF2-40B4-BE49-F238E27FC236}">
                <a16:creationId xmlns:a16="http://schemas.microsoft.com/office/drawing/2014/main" id="{236BE4EF-EAFE-DE6F-4433-B5B86BD317A6}"/>
              </a:ext>
            </a:extLst>
          </p:cNvPr>
          <p:cNvSpPr/>
          <p:nvPr/>
        </p:nvSpPr>
        <p:spPr>
          <a:xfrm>
            <a:off x="6964058" y="48279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4" name="TextBox 1863">
            <a:extLst>
              <a:ext uri="{FF2B5EF4-FFF2-40B4-BE49-F238E27FC236}">
                <a16:creationId xmlns:a16="http://schemas.microsoft.com/office/drawing/2014/main" id="{730DBFA6-96B9-3DC9-550F-2A5188FAA1C1}"/>
              </a:ext>
            </a:extLst>
          </p:cNvPr>
          <p:cNvSpPr txBox="1"/>
          <p:nvPr/>
        </p:nvSpPr>
        <p:spPr>
          <a:xfrm>
            <a:off x="6533163" y="4783561"/>
            <a:ext cx="360996" cy="369332"/>
          </a:xfrm>
          <a:prstGeom prst="rect">
            <a:avLst/>
          </a:prstGeom>
          <a:noFill/>
        </p:spPr>
        <p:txBody>
          <a:bodyPr wrap="none" rtlCol="0">
            <a:spAutoFit/>
          </a:bodyPr>
          <a:lstStyle/>
          <a:p>
            <a:r>
              <a:rPr lang="en-US" b="1"/>
              <a:t>Ư</a:t>
            </a:r>
            <a:endParaRPr lang="en-US" b="1" dirty="0"/>
          </a:p>
        </p:txBody>
      </p:sp>
      <p:sp>
        <p:nvSpPr>
          <p:cNvPr id="1865" name="TextBox 1864">
            <a:extLst>
              <a:ext uri="{FF2B5EF4-FFF2-40B4-BE49-F238E27FC236}">
                <a16:creationId xmlns:a16="http://schemas.microsoft.com/office/drawing/2014/main" id="{94933C20-98CD-E445-1735-88CAF69F8598}"/>
              </a:ext>
            </a:extLst>
          </p:cNvPr>
          <p:cNvSpPr txBox="1"/>
          <p:nvPr/>
        </p:nvSpPr>
        <p:spPr>
          <a:xfrm>
            <a:off x="6983812" y="4781585"/>
            <a:ext cx="344966" cy="369332"/>
          </a:xfrm>
          <a:prstGeom prst="rect">
            <a:avLst/>
          </a:prstGeom>
          <a:noFill/>
        </p:spPr>
        <p:txBody>
          <a:bodyPr wrap="none" rtlCol="0">
            <a:spAutoFit/>
          </a:bodyPr>
          <a:lstStyle/>
          <a:p>
            <a:r>
              <a:rPr lang="en-US" b="1"/>
              <a:t>Ờ</a:t>
            </a:r>
            <a:endParaRPr lang="en-US" b="1" dirty="0"/>
          </a:p>
        </p:txBody>
      </p:sp>
      <p:sp>
        <p:nvSpPr>
          <p:cNvPr id="1868" name="Rectangle 1867">
            <a:extLst>
              <a:ext uri="{FF2B5EF4-FFF2-40B4-BE49-F238E27FC236}">
                <a16:creationId xmlns:a16="http://schemas.microsoft.com/office/drawing/2014/main" id="{AF04774F-D80A-4D31-7D46-F45DD11A77D2}"/>
              </a:ext>
            </a:extLst>
          </p:cNvPr>
          <p:cNvSpPr/>
          <p:nvPr/>
        </p:nvSpPr>
        <p:spPr>
          <a:xfrm>
            <a:off x="7409089" y="48276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TextBox 1869">
            <a:extLst>
              <a:ext uri="{FF2B5EF4-FFF2-40B4-BE49-F238E27FC236}">
                <a16:creationId xmlns:a16="http://schemas.microsoft.com/office/drawing/2014/main" id="{1F9F57FC-5A9E-D4CB-FD3B-D393D764370C}"/>
              </a:ext>
            </a:extLst>
          </p:cNvPr>
          <p:cNvSpPr txBox="1"/>
          <p:nvPr/>
        </p:nvSpPr>
        <p:spPr>
          <a:xfrm>
            <a:off x="7434016" y="4780060"/>
            <a:ext cx="336952" cy="369332"/>
          </a:xfrm>
          <a:prstGeom prst="rect">
            <a:avLst/>
          </a:prstGeom>
          <a:noFill/>
        </p:spPr>
        <p:txBody>
          <a:bodyPr wrap="none" rtlCol="0">
            <a:spAutoFit/>
          </a:bodyPr>
          <a:lstStyle/>
          <a:p>
            <a:r>
              <a:rPr lang="en-US" b="1"/>
              <a:t>N</a:t>
            </a:r>
            <a:endParaRPr lang="en-US" b="1" dirty="0"/>
          </a:p>
        </p:txBody>
      </p:sp>
      <p:sp>
        <p:nvSpPr>
          <p:cNvPr id="1904" name="Rectangle 1903">
            <a:extLst>
              <a:ext uri="{FF2B5EF4-FFF2-40B4-BE49-F238E27FC236}">
                <a16:creationId xmlns:a16="http://schemas.microsoft.com/office/drawing/2014/main" id="{94FA9F63-711F-D095-6655-C5BBC9FA396D}"/>
              </a:ext>
            </a:extLst>
          </p:cNvPr>
          <p:cNvSpPr/>
          <p:nvPr/>
        </p:nvSpPr>
        <p:spPr>
          <a:xfrm>
            <a:off x="4321789" y="548934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7" name="Rectangle 1906">
            <a:extLst>
              <a:ext uri="{FF2B5EF4-FFF2-40B4-BE49-F238E27FC236}">
                <a16:creationId xmlns:a16="http://schemas.microsoft.com/office/drawing/2014/main" id="{3CC9D36E-CF51-5203-D068-CA7658702423}"/>
              </a:ext>
            </a:extLst>
          </p:cNvPr>
          <p:cNvSpPr/>
          <p:nvPr/>
        </p:nvSpPr>
        <p:spPr>
          <a:xfrm>
            <a:off x="2992858" y="548765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6" name="TextBox 1915">
            <a:extLst>
              <a:ext uri="{FF2B5EF4-FFF2-40B4-BE49-F238E27FC236}">
                <a16:creationId xmlns:a16="http://schemas.microsoft.com/office/drawing/2014/main" id="{DFF55678-2F08-B67A-72BC-C19CE50564CA}"/>
              </a:ext>
            </a:extLst>
          </p:cNvPr>
          <p:cNvSpPr txBox="1"/>
          <p:nvPr/>
        </p:nvSpPr>
        <p:spPr>
          <a:xfrm>
            <a:off x="3031934" y="5440331"/>
            <a:ext cx="282450" cy="369332"/>
          </a:xfrm>
          <a:prstGeom prst="rect">
            <a:avLst/>
          </a:prstGeom>
          <a:noFill/>
        </p:spPr>
        <p:txBody>
          <a:bodyPr wrap="none" rtlCol="0">
            <a:spAutoFit/>
          </a:bodyPr>
          <a:lstStyle/>
          <a:p>
            <a:r>
              <a:rPr lang="en-US" b="1"/>
              <a:t>L</a:t>
            </a:r>
            <a:endParaRPr lang="en-US" b="1" dirty="0"/>
          </a:p>
        </p:txBody>
      </p:sp>
      <p:sp>
        <p:nvSpPr>
          <p:cNvPr id="1917" name="Rectangle 1916">
            <a:extLst>
              <a:ext uri="{FF2B5EF4-FFF2-40B4-BE49-F238E27FC236}">
                <a16:creationId xmlns:a16="http://schemas.microsoft.com/office/drawing/2014/main" id="{48E42E32-66DC-3D8D-CE47-98F2B138EAA4}"/>
              </a:ext>
            </a:extLst>
          </p:cNvPr>
          <p:cNvSpPr/>
          <p:nvPr/>
        </p:nvSpPr>
        <p:spPr>
          <a:xfrm>
            <a:off x="3436700" y="5486937"/>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24" name="Rectangle 1023">
            <a:extLst>
              <a:ext uri="{FF2B5EF4-FFF2-40B4-BE49-F238E27FC236}">
                <a16:creationId xmlns:a16="http://schemas.microsoft.com/office/drawing/2014/main" id="{BE277CA2-889C-D037-5330-28989DDC3294}"/>
              </a:ext>
            </a:extLst>
          </p:cNvPr>
          <p:cNvSpPr/>
          <p:nvPr/>
        </p:nvSpPr>
        <p:spPr>
          <a:xfrm>
            <a:off x="3879910" y="54869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32" name="TextBox 1031">
            <a:extLst>
              <a:ext uri="{FF2B5EF4-FFF2-40B4-BE49-F238E27FC236}">
                <a16:creationId xmlns:a16="http://schemas.microsoft.com/office/drawing/2014/main" id="{93F84E31-71A9-5156-4C07-C1DCA8E39966}"/>
              </a:ext>
            </a:extLst>
          </p:cNvPr>
          <p:cNvSpPr txBox="1"/>
          <p:nvPr/>
        </p:nvSpPr>
        <p:spPr>
          <a:xfrm>
            <a:off x="3492537" y="5439495"/>
            <a:ext cx="245580" cy="369332"/>
          </a:xfrm>
          <a:prstGeom prst="rect">
            <a:avLst/>
          </a:prstGeom>
          <a:noFill/>
        </p:spPr>
        <p:txBody>
          <a:bodyPr wrap="none" rtlCol="0">
            <a:spAutoFit/>
          </a:bodyPr>
          <a:lstStyle/>
          <a:p>
            <a:r>
              <a:rPr lang="en-US" b="1"/>
              <a:t>I</a:t>
            </a:r>
            <a:endParaRPr lang="en-US" b="1" dirty="0"/>
          </a:p>
        </p:txBody>
      </p:sp>
      <p:sp>
        <p:nvSpPr>
          <p:cNvPr id="1036" name="TextBox 1035">
            <a:extLst>
              <a:ext uri="{FF2B5EF4-FFF2-40B4-BE49-F238E27FC236}">
                <a16:creationId xmlns:a16="http://schemas.microsoft.com/office/drawing/2014/main" id="{9A478DA4-74F8-EF0E-5E84-C08CEEF7F5A5}"/>
              </a:ext>
            </a:extLst>
          </p:cNvPr>
          <p:cNvSpPr txBox="1"/>
          <p:nvPr/>
        </p:nvSpPr>
        <p:spPr>
          <a:xfrm>
            <a:off x="3917632" y="5449021"/>
            <a:ext cx="296876" cy="369332"/>
          </a:xfrm>
          <a:prstGeom prst="rect">
            <a:avLst/>
          </a:prstGeom>
          <a:noFill/>
        </p:spPr>
        <p:txBody>
          <a:bodyPr wrap="none" rtlCol="0">
            <a:spAutoFit/>
          </a:bodyPr>
          <a:lstStyle/>
          <a:p>
            <a:r>
              <a:rPr lang="en-US" b="1"/>
              <a:t>Ê</a:t>
            </a:r>
            <a:endParaRPr lang="en-US" b="1" dirty="0"/>
          </a:p>
        </p:txBody>
      </p:sp>
      <p:sp>
        <p:nvSpPr>
          <p:cNvPr id="1037" name="TextBox 1036">
            <a:extLst>
              <a:ext uri="{FF2B5EF4-FFF2-40B4-BE49-F238E27FC236}">
                <a16:creationId xmlns:a16="http://schemas.microsoft.com/office/drawing/2014/main" id="{C22F14A8-0D6B-EB73-6768-1BB58A189195}"/>
              </a:ext>
            </a:extLst>
          </p:cNvPr>
          <p:cNvSpPr txBox="1"/>
          <p:nvPr/>
        </p:nvSpPr>
        <p:spPr>
          <a:xfrm>
            <a:off x="4348290" y="5448934"/>
            <a:ext cx="336952" cy="369332"/>
          </a:xfrm>
          <a:prstGeom prst="rect">
            <a:avLst/>
          </a:prstGeom>
          <a:noFill/>
        </p:spPr>
        <p:txBody>
          <a:bodyPr wrap="none" rtlCol="0">
            <a:spAutoFit/>
          </a:bodyPr>
          <a:lstStyle/>
          <a:p>
            <a:r>
              <a:rPr lang="en-US" b="1" dirty="0"/>
              <a:t>N</a:t>
            </a:r>
          </a:p>
        </p:txBody>
      </p:sp>
      <p:sp>
        <p:nvSpPr>
          <p:cNvPr id="7" name="Rectangle 6">
            <a:extLst>
              <a:ext uri="{FF2B5EF4-FFF2-40B4-BE49-F238E27FC236}">
                <a16:creationId xmlns:a16="http://schemas.microsoft.com/office/drawing/2014/main" id="{2AB5E5AF-0C09-F46F-EB38-CB78ABF13C98}"/>
              </a:ext>
            </a:extLst>
          </p:cNvPr>
          <p:cNvSpPr/>
          <p:nvPr/>
        </p:nvSpPr>
        <p:spPr>
          <a:xfrm>
            <a:off x="6964128" y="22254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TextBox 38">
            <a:extLst>
              <a:ext uri="{FF2B5EF4-FFF2-40B4-BE49-F238E27FC236}">
                <a16:creationId xmlns:a16="http://schemas.microsoft.com/office/drawing/2014/main" id="{9C76BEAE-14C2-7C78-E53D-1BE20813FB35}"/>
              </a:ext>
            </a:extLst>
          </p:cNvPr>
          <p:cNvSpPr txBox="1"/>
          <p:nvPr/>
        </p:nvSpPr>
        <p:spPr>
          <a:xfrm>
            <a:off x="6995180" y="2185971"/>
            <a:ext cx="304892" cy="369332"/>
          </a:xfrm>
          <a:prstGeom prst="rect">
            <a:avLst/>
          </a:prstGeom>
          <a:noFill/>
        </p:spPr>
        <p:txBody>
          <a:bodyPr wrap="none" rtlCol="0">
            <a:spAutoFit/>
          </a:bodyPr>
          <a:lstStyle/>
          <a:p>
            <a:r>
              <a:rPr lang="en-US" b="1"/>
              <a:t>Ỷ</a:t>
            </a:r>
            <a:endParaRPr lang="en-US" b="1" dirty="0"/>
          </a:p>
        </p:txBody>
      </p:sp>
      <p:sp>
        <p:nvSpPr>
          <p:cNvPr id="47" name="Rectangle 46">
            <a:extLst>
              <a:ext uri="{FF2B5EF4-FFF2-40B4-BE49-F238E27FC236}">
                <a16:creationId xmlns:a16="http://schemas.microsoft.com/office/drawing/2014/main" id="{F08CA46A-59C3-3DF8-939C-965222621FE3}"/>
              </a:ext>
            </a:extLst>
          </p:cNvPr>
          <p:cNvSpPr/>
          <p:nvPr/>
        </p:nvSpPr>
        <p:spPr>
          <a:xfrm>
            <a:off x="8286972" y="28628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8" name="TextBox 47">
            <a:extLst>
              <a:ext uri="{FF2B5EF4-FFF2-40B4-BE49-F238E27FC236}">
                <a16:creationId xmlns:a16="http://schemas.microsoft.com/office/drawing/2014/main" id="{AD26807B-AFC3-3E67-7959-63B4438A5C09}"/>
              </a:ext>
            </a:extLst>
          </p:cNvPr>
          <p:cNvSpPr txBox="1"/>
          <p:nvPr/>
        </p:nvSpPr>
        <p:spPr>
          <a:xfrm>
            <a:off x="8315060" y="2820669"/>
            <a:ext cx="308098" cy="369332"/>
          </a:xfrm>
          <a:prstGeom prst="rect">
            <a:avLst/>
          </a:prstGeom>
          <a:noFill/>
        </p:spPr>
        <p:txBody>
          <a:bodyPr wrap="none" rtlCol="0">
            <a:spAutoFit/>
          </a:bodyPr>
          <a:lstStyle/>
          <a:p>
            <a:r>
              <a:rPr lang="en-US" b="1"/>
              <a:t>P</a:t>
            </a:r>
            <a:endParaRPr lang="en-US" b="1" dirty="0"/>
          </a:p>
        </p:txBody>
      </p:sp>
      <p:sp>
        <p:nvSpPr>
          <p:cNvPr id="52" name="Rectangle 51">
            <a:extLst>
              <a:ext uri="{FF2B5EF4-FFF2-40B4-BE49-F238E27FC236}">
                <a16:creationId xmlns:a16="http://schemas.microsoft.com/office/drawing/2014/main" id="{5A915DE5-DE49-E0D8-6683-53622CEA9EA4}"/>
              </a:ext>
            </a:extLst>
          </p:cNvPr>
          <p:cNvSpPr/>
          <p:nvPr/>
        </p:nvSpPr>
        <p:spPr>
          <a:xfrm>
            <a:off x="4322442" y="51535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4" name="TextBox 53">
            <a:extLst>
              <a:ext uri="{FF2B5EF4-FFF2-40B4-BE49-F238E27FC236}">
                <a16:creationId xmlns:a16="http://schemas.microsoft.com/office/drawing/2014/main" id="{A8D01DDE-B449-5ADA-FC66-BEFAB37C92C9}"/>
              </a:ext>
            </a:extLst>
          </p:cNvPr>
          <p:cNvSpPr txBox="1"/>
          <p:nvPr/>
        </p:nvSpPr>
        <p:spPr>
          <a:xfrm>
            <a:off x="4356106" y="5110376"/>
            <a:ext cx="298480" cy="369332"/>
          </a:xfrm>
          <a:prstGeom prst="rect">
            <a:avLst/>
          </a:prstGeom>
          <a:noFill/>
        </p:spPr>
        <p:txBody>
          <a:bodyPr wrap="none" rtlCol="0">
            <a:spAutoFit/>
          </a:bodyPr>
          <a:lstStyle/>
          <a:p>
            <a:r>
              <a:rPr lang="en-US" b="1"/>
              <a:t>T</a:t>
            </a:r>
            <a:endParaRPr lang="en-US" b="1" dirty="0"/>
          </a:p>
        </p:txBody>
      </p:sp>
      <p:sp>
        <p:nvSpPr>
          <p:cNvPr id="55" name="Rectangle 54">
            <a:extLst>
              <a:ext uri="{FF2B5EF4-FFF2-40B4-BE49-F238E27FC236}">
                <a16:creationId xmlns:a16="http://schemas.microsoft.com/office/drawing/2014/main" id="{35523538-C9BC-A8B8-21DA-495243E14EAF}"/>
              </a:ext>
            </a:extLst>
          </p:cNvPr>
          <p:cNvSpPr/>
          <p:nvPr/>
        </p:nvSpPr>
        <p:spPr>
          <a:xfrm>
            <a:off x="7410162" y="58237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9" name="Rectangle 58">
            <a:extLst>
              <a:ext uri="{FF2B5EF4-FFF2-40B4-BE49-F238E27FC236}">
                <a16:creationId xmlns:a16="http://schemas.microsoft.com/office/drawing/2014/main" id="{5135904F-90F5-56BD-B374-B62EF0D3BE56}"/>
              </a:ext>
            </a:extLst>
          </p:cNvPr>
          <p:cNvSpPr/>
          <p:nvPr/>
        </p:nvSpPr>
        <p:spPr>
          <a:xfrm>
            <a:off x="7850109" y="58237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0" name="Rectangle 59">
            <a:extLst>
              <a:ext uri="{FF2B5EF4-FFF2-40B4-BE49-F238E27FC236}">
                <a16:creationId xmlns:a16="http://schemas.microsoft.com/office/drawing/2014/main" id="{FB56E937-9658-F5EB-0E7E-AD004B0A0441}"/>
              </a:ext>
            </a:extLst>
          </p:cNvPr>
          <p:cNvSpPr/>
          <p:nvPr/>
        </p:nvSpPr>
        <p:spPr>
          <a:xfrm>
            <a:off x="8290056" y="58237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1" name="TextBox 60">
            <a:extLst>
              <a:ext uri="{FF2B5EF4-FFF2-40B4-BE49-F238E27FC236}">
                <a16:creationId xmlns:a16="http://schemas.microsoft.com/office/drawing/2014/main" id="{4628ECA0-D776-6902-2439-08B5814841AD}"/>
              </a:ext>
            </a:extLst>
          </p:cNvPr>
          <p:cNvSpPr txBox="1"/>
          <p:nvPr/>
        </p:nvSpPr>
        <p:spPr>
          <a:xfrm>
            <a:off x="7430084" y="5769415"/>
            <a:ext cx="332142" cy="369332"/>
          </a:xfrm>
          <a:prstGeom prst="rect">
            <a:avLst/>
          </a:prstGeom>
          <a:noFill/>
        </p:spPr>
        <p:txBody>
          <a:bodyPr wrap="none" rtlCol="0">
            <a:spAutoFit/>
          </a:bodyPr>
          <a:lstStyle/>
          <a:p>
            <a:r>
              <a:rPr lang="en-US" b="1"/>
              <a:t>Đ</a:t>
            </a:r>
            <a:endParaRPr lang="en-US" b="1" dirty="0"/>
          </a:p>
        </p:txBody>
      </p:sp>
      <p:sp>
        <p:nvSpPr>
          <p:cNvPr id="62" name="TextBox 61">
            <a:extLst>
              <a:ext uri="{FF2B5EF4-FFF2-40B4-BE49-F238E27FC236}">
                <a16:creationId xmlns:a16="http://schemas.microsoft.com/office/drawing/2014/main" id="{2E36FB9E-0516-CC1B-6E6C-326A5FA3F5EB}"/>
              </a:ext>
            </a:extLst>
          </p:cNvPr>
          <p:cNvSpPr txBox="1"/>
          <p:nvPr/>
        </p:nvSpPr>
        <p:spPr>
          <a:xfrm>
            <a:off x="7912417" y="5753152"/>
            <a:ext cx="245580" cy="369332"/>
          </a:xfrm>
          <a:prstGeom prst="rect">
            <a:avLst/>
          </a:prstGeom>
          <a:noFill/>
        </p:spPr>
        <p:txBody>
          <a:bodyPr wrap="none" rtlCol="0">
            <a:spAutoFit/>
          </a:bodyPr>
          <a:lstStyle/>
          <a:p>
            <a:r>
              <a:rPr lang="en-US" b="1"/>
              <a:t>Ị</a:t>
            </a:r>
            <a:endParaRPr lang="en-US" b="1" dirty="0"/>
          </a:p>
        </p:txBody>
      </p:sp>
      <p:sp>
        <p:nvSpPr>
          <p:cNvPr id="63" name="TextBox 62">
            <a:extLst>
              <a:ext uri="{FF2B5EF4-FFF2-40B4-BE49-F238E27FC236}">
                <a16:creationId xmlns:a16="http://schemas.microsoft.com/office/drawing/2014/main" id="{AD306356-CF0B-3E17-7DB8-B43F9F6883F1}"/>
              </a:ext>
            </a:extLst>
          </p:cNvPr>
          <p:cNvSpPr txBox="1"/>
          <p:nvPr/>
        </p:nvSpPr>
        <p:spPr>
          <a:xfrm>
            <a:off x="8314713" y="5772607"/>
            <a:ext cx="324128" cy="369332"/>
          </a:xfrm>
          <a:prstGeom prst="rect">
            <a:avLst/>
          </a:prstGeom>
          <a:noFill/>
        </p:spPr>
        <p:txBody>
          <a:bodyPr wrap="none" rtlCol="0">
            <a:spAutoFit/>
          </a:bodyPr>
          <a:lstStyle/>
          <a:p>
            <a:r>
              <a:rPr lang="en-US" b="1"/>
              <a:t>A</a:t>
            </a:r>
            <a:endParaRPr lang="en-US" b="1" dirty="0"/>
          </a:p>
        </p:txBody>
      </p:sp>
      <p:sp>
        <p:nvSpPr>
          <p:cNvPr id="1856" name="Rectangle 1855">
            <a:extLst>
              <a:ext uri="{FF2B5EF4-FFF2-40B4-BE49-F238E27FC236}">
                <a16:creationId xmlns:a16="http://schemas.microsoft.com/office/drawing/2014/main" id="{B04D364C-8F8C-3F06-2E3C-C8690B9497FF}"/>
              </a:ext>
            </a:extLst>
          </p:cNvPr>
          <p:cNvSpPr/>
          <p:nvPr/>
        </p:nvSpPr>
        <p:spPr>
          <a:xfrm>
            <a:off x="4323629" y="582363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7" name="Rectangle 1856">
            <a:extLst>
              <a:ext uri="{FF2B5EF4-FFF2-40B4-BE49-F238E27FC236}">
                <a16:creationId xmlns:a16="http://schemas.microsoft.com/office/drawing/2014/main" id="{4FB57A52-BD89-605C-F318-3D72633A9775}"/>
              </a:ext>
            </a:extLst>
          </p:cNvPr>
          <p:cNvSpPr/>
          <p:nvPr/>
        </p:nvSpPr>
        <p:spPr>
          <a:xfrm>
            <a:off x="4763576" y="582363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9" name="Rectangle 1868">
            <a:extLst>
              <a:ext uri="{FF2B5EF4-FFF2-40B4-BE49-F238E27FC236}">
                <a16:creationId xmlns:a16="http://schemas.microsoft.com/office/drawing/2014/main" id="{7AE7FA57-978B-6E7F-4181-955BC998C6F2}"/>
              </a:ext>
            </a:extLst>
          </p:cNvPr>
          <p:cNvSpPr/>
          <p:nvPr/>
        </p:nvSpPr>
        <p:spPr>
          <a:xfrm>
            <a:off x="5203523" y="582363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2" name="TextBox 1871">
            <a:extLst>
              <a:ext uri="{FF2B5EF4-FFF2-40B4-BE49-F238E27FC236}">
                <a16:creationId xmlns:a16="http://schemas.microsoft.com/office/drawing/2014/main" id="{5B10381F-1DDE-34FD-2B98-832365A1AD38}"/>
              </a:ext>
            </a:extLst>
          </p:cNvPr>
          <p:cNvSpPr txBox="1"/>
          <p:nvPr/>
        </p:nvSpPr>
        <p:spPr>
          <a:xfrm>
            <a:off x="4364984" y="5774074"/>
            <a:ext cx="298480" cy="369332"/>
          </a:xfrm>
          <a:prstGeom prst="rect">
            <a:avLst/>
          </a:prstGeom>
          <a:noFill/>
        </p:spPr>
        <p:txBody>
          <a:bodyPr wrap="none" rtlCol="0">
            <a:spAutoFit/>
          </a:bodyPr>
          <a:lstStyle/>
          <a:p>
            <a:r>
              <a:rPr lang="en-US" b="1"/>
              <a:t>T</a:t>
            </a:r>
            <a:endParaRPr lang="en-US" b="1" dirty="0"/>
          </a:p>
        </p:txBody>
      </p:sp>
      <p:sp>
        <p:nvSpPr>
          <p:cNvPr id="1045" name="TextBox 1044">
            <a:extLst>
              <a:ext uri="{FF2B5EF4-FFF2-40B4-BE49-F238E27FC236}">
                <a16:creationId xmlns:a16="http://schemas.microsoft.com/office/drawing/2014/main" id="{FC32D213-E3E1-8292-8EBA-30AF715C0813}"/>
              </a:ext>
            </a:extLst>
          </p:cNvPr>
          <p:cNvSpPr txBox="1"/>
          <p:nvPr/>
        </p:nvSpPr>
        <p:spPr>
          <a:xfrm>
            <a:off x="4783023" y="5764951"/>
            <a:ext cx="335348" cy="369332"/>
          </a:xfrm>
          <a:prstGeom prst="rect">
            <a:avLst/>
          </a:prstGeom>
          <a:noFill/>
        </p:spPr>
        <p:txBody>
          <a:bodyPr wrap="none" rtlCol="0">
            <a:spAutoFit/>
          </a:bodyPr>
          <a:lstStyle/>
          <a:p>
            <a:r>
              <a:rPr lang="en-US" b="1"/>
              <a:t>H</a:t>
            </a:r>
            <a:endParaRPr lang="en-US" b="1" dirty="0"/>
          </a:p>
        </p:txBody>
      </p:sp>
      <p:sp>
        <p:nvSpPr>
          <p:cNvPr id="1046" name="TextBox 1045">
            <a:extLst>
              <a:ext uri="{FF2B5EF4-FFF2-40B4-BE49-F238E27FC236}">
                <a16:creationId xmlns:a16="http://schemas.microsoft.com/office/drawing/2014/main" id="{D4E30AEE-7AA1-DD3C-6B5F-87C6FC2B9A45}"/>
              </a:ext>
            </a:extLst>
          </p:cNvPr>
          <p:cNvSpPr txBox="1"/>
          <p:nvPr/>
        </p:nvSpPr>
        <p:spPr>
          <a:xfrm>
            <a:off x="5235323" y="5782028"/>
            <a:ext cx="296876" cy="369332"/>
          </a:xfrm>
          <a:prstGeom prst="rect">
            <a:avLst/>
          </a:prstGeom>
          <a:noFill/>
        </p:spPr>
        <p:txBody>
          <a:bodyPr wrap="none" rtlCol="0">
            <a:spAutoFit/>
          </a:bodyPr>
          <a:lstStyle/>
          <a:p>
            <a:r>
              <a:rPr lang="en-US" b="1"/>
              <a:t>Ề</a:t>
            </a:r>
            <a:endParaRPr lang="en-US" b="1" dirty="0"/>
          </a:p>
        </p:txBody>
      </p:sp>
      <p:sp>
        <p:nvSpPr>
          <p:cNvPr id="1047" name="TextBox 1046">
            <a:hlinkClick r:id="" action="ppaction://hlinkshowjump?jump=nextslide"/>
            <a:extLst>
              <a:ext uri="{FF2B5EF4-FFF2-40B4-BE49-F238E27FC236}">
                <a16:creationId xmlns:a16="http://schemas.microsoft.com/office/drawing/2014/main" id="{814F7BFB-6034-B49A-C60B-D811450F1C20}"/>
              </a:ext>
            </a:extLst>
          </p:cNvPr>
          <p:cNvSpPr txBox="1"/>
          <p:nvPr/>
        </p:nvSpPr>
        <p:spPr>
          <a:xfrm>
            <a:off x="9065317" y="6248192"/>
            <a:ext cx="3076876" cy="523220"/>
          </a:xfrm>
          <a:prstGeom prst="rect">
            <a:avLst/>
          </a:prstGeom>
          <a:noFill/>
          <a:ln>
            <a:solidFill>
              <a:srgbClr val="00B050"/>
            </a:solidFill>
          </a:ln>
        </p:spPr>
        <p:txBody>
          <a:bodyPr wrap="square">
            <a:spAutoFit/>
          </a:bodyPr>
          <a:lstStyle/>
          <a:p>
            <a:pPr algn="ctr"/>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ctr"/>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3" name="NGÔI SAO">
            <a:extLst>
              <a:ext uri="{FF2B5EF4-FFF2-40B4-BE49-F238E27FC236}">
                <a16:creationId xmlns:a16="http://schemas.microsoft.com/office/drawing/2014/main" id="{0B4B2435-3956-0AAB-F191-9E1CD20C7E0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639433" y="864369"/>
            <a:ext cx="334171" cy="334171"/>
          </a:xfrm>
          <a:prstGeom prst="rect">
            <a:avLst/>
          </a:prstGeom>
        </p:spPr>
      </p:pic>
      <p:pic>
        <p:nvPicPr>
          <p:cNvPr id="5" name="Picture 4" descr="A colorful kite with a black background&#10;&#10;Description automatically generated">
            <a:extLst>
              <a:ext uri="{FF2B5EF4-FFF2-40B4-BE49-F238E27FC236}">
                <a16:creationId xmlns:a16="http://schemas.microsoft.com/office/drawing/2014/main" id="{A31A182E-0D18-13CD-5862-F43BB0709C6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49255" y="636557"/>
            <a:ext cx="688571" cy="688571"/>
          </a:xfrm>
          <a:prstGeom prst="rect">
            <a:avLst/>
          </a:prstGeom>
          <a:ln>
            <a:noFill/>
          </a:ln>
          <a:effectLst>
            <a:glow rad="12700">
              <a:schemeClr val="bg1">
                <a:alpha val="60000"/>
              </a:schemeClr>
            </a:glow>
          </a:effectLst>
        </p:spPr>
      </p:pic>
      <p:grpSp>
        <p:nvGrpSpPr>
          <p:cNvPr id="6" name="Group 5">
            <a:extLst>
              <a:ext uri="{FF2B5EF4-FFF2-40B4-BE49-F238E27FC236}">
                <a16:creationId xmlns:a16="http://schemas.microsoft.com/office/drawing/2014/main" id="{10806F7D-D863-B54A-C9FE-86517F505053}"/>
              </a:ext>
            </a:extLst>
          </p:cNvPr>
          <p:cNvGrpSpPr>
            <a:grpSpLocks/>
          </p:cNvGrpSpPr>
          <p:nvPr/>
        </p:nvGrpSpPr>
        <p:grpSpPr bwMode="auto">
          <a:xfrm>
            <a:off x="11392416" y="687672"/>
            <a:ext cx="625171" cy="612210"/>
            <a:chOff x="0" y="0"/>
            <a:chExt cx="666" cy="559"/>
          </a:xfrm>
        </p:grpSpPr>
        <p:sp>
          <p:nvSpPr>
            <p:cNvPr id="11" name="Freeform 10">
              <a:extLst>
                <a:ext uri="{FF2B5EF4-FFF2-40B4-BE49-F238E27FC236}">
                  <a16:creationId xmlns:a16="http://schemas.microsoft.com/office/drawing/2014/main" id="{B9CBF04B-AB37-ACEE-F72E-CA5972B836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33" name="Graphic 232" descr="Right pointing backhand index with solid fill">
            <a:hlinkClick r:id="rId22" action="ppaction://hlinksldjump"/>
            <a:extLst>
              <a:ext uri="{FF2B5EF4-FFF2-40B4-BE49-F238E27FC236}">
                <a16:creationId xmlns:a16="http://schemas.microsoft.com/office/drawing/2014/main" id="{F63C471F-F9D1-48CF-9D79-F8BAEBDACC5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784191" y="6244129"/>
            <a:ext cx="320492" cy="320492"/>
          </a:xfrm>
          <a:prstGeom prst="rect">
            <a:avLst/>
          </a:prstGeom>
        </p:spPr>
      </p:pic>
    </p:spTree>
    <p:extLst>
      <p:ext uri="{BB962C8B-B14F-4D97-AF65-F5344CB8AC3E}">
        <p14:creationId xmlns:p14="http://schemas.microsoft.com/office/powerpoint/2010/main" val="213717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64"/>
                                        </p:tgtEl>
                                        <p:attrNameLst>
                                          <p:attrName>style.visibility</p:attrName>
                                        </p:attrNameLst>
                                      </p:cBhvr>
                                      <p:to>
                                        <p:strVal val="visible"/>
                                      </p:to>
                                    </p:set>
                                    <p:animEffect transition="in" filter="fade">
                                      <p:cBhvr>
                                        <p:cTn id="24" dur="500"/>
                                        <p:tgtEl>
                                          <p:spTgt spid="14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65"/>
                                        </p:tgtEl>
                                        <p:attrNameLst>
                                          <p:attrName>style.visibility</p:attrName>
                                        </p:attrNameLst>
                                      </p:cBhvr>
                                      <p:to>
                                        <p:strVal val="visible"/>
                                      </p:to>
                                    </p:set>
                                    <p:animEffect transition="in" filter="fade">
                                      <p:cBhvr>
                                        <p:cTn id="27" dur="500"/>
                                        <p:tgtEl>
                                          <p:spTgt spid="14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66"/>
                                        </p:tgtEl>
                                        <p:attrNameLst>
                                          <p:attrName>style.visibility</p:attrName>
                                        </p:attrNameLst>
                                      </p:cBhvr>
                                      <p:to>
                                        <p:strVal val="visible"/>
                                      </p:to>
                                    </p:set>
                                    <p:animEffect transition="in" filter="fade">
                                      <p:cBhvr>
                                        <p:cTn id="30" dur="500"/>
                                        <p:tgtEl>
                                          <p:spTgt spid="1466"/>
                                        </p:tgtEl>
                                      </p:cBhvr>
                                    </p:animEffect>
                                  </p:childTnLst>
                                </p:cTn>
                              </p:par>
                            </p:childTnLst>
                          </p:cTn>
                        </p:par>
                      </p:childTnLst>
                    </p:cTn>
                  </p:par>
                </p:childTnLst>
              </p:cTn>
              <p:nextCondLst>
                <p:cond evt="onClick" delay="0">
                  <p:tgtEl>
                    <p:spTgt spid="1422"/>
                  </p:tgtEl>
                </p:cond>
              </p:nextCondLst>
            </p:seq>
            <p:seq concurrent="1" nextAc="seek">
              <p:cTn id="31" restart="whenNotActive" fill="hold" evtFilter="cancelBubble" nodeType="interactiveSeq">
                <p:stCondLst>
                  <p:cond evt="onClick" delay="0">
                    <p:tgtEl>
                      <p:spTgt spid="1440"/>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withEffect">
                                  <p:stCondLst>
                                    <p:cond delay="0"/>
                                  </p:stCondLst>
                                  <p:childTnLst>
                                    <p:set>
                                      <p:cBhvr>
                                        <p:cTn id="35" dur="1" fill="hold">
                                          <p:stCondLst>
                                            <p:cond delay="0"/>
                                          </p:stCondLst>
                                        </p:cTn>
                                        <p:tgtEl>
                                          <p:spTgt spid="1685"/>
                                        </p:tgtEl>
                                        <p:attrNameLst>
                                          <p:attrName>style.visibility</p:attrName>
                                        </p:attrNameLst>
                                      </p:cBhvr>
                                      <p:to>
                                        <p:strVal val="visible"/>
                                      </p:to>
                                    </p:set>
                                    <p:animEffect transition="in" filter="fade">
                                      <p:cBhvr>
                                        <p:cTn id="36" dur="500"/>
                                        <p:tgtEl>
                                          <p:spTgt spid="16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86"/>
                                        </p:tgtEl>
                                        <p:attrNameLst>
                                          <p:attrName>style.visibility</p:attrName>
                                        </p:attrNameLst>
                                      </p:cBhvr>
                                      <p:to>
                                        <p:strVal val="visible"/>
                                      </p:to>
                                    </p:set>
                                    <p:animEffect transition="in" filter="fade">
                                      <p:cBhvr>
                                        <p:cTn id="42" dur="500"/>
                                        <p:tgtEl>
                                          <p:spTgt spid="16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87"/>
                                        </p:tgtEl>
                                        <p:attrNameLst>
                                          <p:attrName>style.visibility</p:attrName>
                                        </p:attrNameLst>
                                      </p:cBhvr>
                                      <p:to>
                                        <p:strVal val="visible"/>
                                      </p:to>
                                    </p:set>
                                    <p:animEffect transition="in" filter="fade">
                                      <p:cBhvr>
                                        <p:cTn id="45" dur="500"/>
                                        <p:tgtEl>
                                          <p:spTgt spid="168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79"/>
                                        </p:tgtEl>
                                        <p:attrNameLst>
                                          <p:attrName>style.visibility</p:attrName>
                                        </p:attrNameLst>
                                      </p:cBhvr>
                                      <p:to>
                                        <p:strVal val="visible"/>
                                      </p:to>
                                    </p:set>
                                    <p:animEffect transition="in" filter="fade">
                                      <p:cBhvr>
                                        <p:cTn id="48" dur="500"/>
                                        <p:tgtEl>
                                          <p:spTgt spid="187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80"/>
                                        </p:tgtEl>
                                        <p:attrNameLst>
                                          <p:attrName>style.visibility</p:attrName>
                                        </p:attrNameLst>
                                      </p:cBhvr>
                                      <p:to>
                                        <p:strVal val="visible"/>
                                      </p:to>
                                    </p:set>
                                    <p:animEffect transition="in" filter="fade">
                                      <p:cBhvr>
                                        <p:cTn id="51" dur="500"/>
                                        <p:tgtEl>
                                          <p:spTgt spid="18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81"/>
                                        </p:tgtEl>
                                        <p:attrNameLst>
                                          <p:attrName>style.visibility</p:attrName>
                                        </p:attrNameLst>
                                      </p:cBhvr>
                                      <p:to>
                                        <p:strVal val="visible"/>
                                      </p:to>
                                    </p:set>
                                    <p:animEffect transition="in" filter="fade">
                                      <p:cBhvr>
                                        <p:cTn id="54" dur="500"/>
                                        <p:tgtEl>
                                          <p:spTgt spid="1881"/>
                                        </p:tgtEl>
                                      </p:cBhvr>
                                    </p:animEffect>
                                  </p:childTnLst>
                                </p:cTn>
                              </p:par>
                            </p:childTnLst>
                          </p:cTn>
                        </p:par>
                      </p:childTnLst>
                    </p:cTn>
                  </p:par>
                </p:childTnLst>
              </p:cTn>
              <p:nextCondLst>
                <p:cond evt="onClick" delay="0">
                  <p:tgtEl>
                    <p:spTgt spid="1440"/>
                  </p:tgtEl>
                </p:cond>
              </p:nextCondLst>
            </p:seq>
            <p:seq concurrent="1" nextAc="seek">
              <p:cTn id="55" restart="whenNotActive" fill="hold" evtFilter="cancelBubble" nodeType="interactiveSeq">
                <p:stCondLst>
                  <p:cond evt="onClick" delay="0">
                    <p:tgtEl>
                      <p:spTgt spid="1441"/>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09"/>
                                        </p:tgtEl>
                                        <p:attrNameLst>
                                          <p:attrName>style.visibility</p:attrName>
                                        </p:attrNameLst>
                                      </p:cBhvr>
                                      <p:to>
                                        <p:strVal val="visible"/>
                                      </p:to>
                                    </p:set>
                                    <p:animEffect transition="in" filter="fade">
                                      <p:cBhvr>
                                        <p:cTn id="60" dur="500"/>
                                        <p:tgtEl>
                                          <p:spTgt spid="170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10"/>
                                        </p:tgtEl>
                                        <p:attrNameLst>
                                          <p:attrName>style.visibility</p:attrName>
                                        </p:attrNameLst>
                                      </p:cBhvr>
                                      <p:to>
                                        <p:strVal val="visible"/>
                                      </p:to>
                                    </p:set>
                                    <p:animEffect transition="in" filter="fade">
                                      <p:cBhvr>
                                        <p:cTn id="63" dur="500"/>
                                        <p:tgtEl>
                                          <p:spTgt spid="17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11"/>
                                        </p:tgtEl>
                                        <p:attrNameLst>
                                          <p:attrName>style.visibility</p:attrName>
                                        </p:attrNameLst>
                                      </p:cBhvr>
                                      <p:to>
                                        <p:strVal val="visible"/>
                                      </p:to>
                                    </p:set>
                                    <p:animEffect transition="in" filter="fade">
                                      <p:cBhvr>
                                        <p:cTn id="66" dur="500"/>
                                        <p:tgtEl>
                                          <p:spTgt spid="17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12"/>
                                        </p:tgtEl>
                                        <p:attrNameLst>
                                          <p:attrName>style.visibility</p:attrName>
                                        </p:attrNameLst>
                                      </p:cBhvr>
                                      <p:to>
                                        <p:strVal val="visible"/>
                                      </p:to>
                                    </p:set>
                                    <p:animEffect transition="in" filter="fade">
                                      <p:cBhvr>
                                        <p:cTn id="69" dur="500"/>
                                        <p:tgtEl>
                                          <p:spTgt spid="171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15"/>
                                        </p:tgtEl>
                                        <p:attrNameLst>
                                          <p:attrName>style.visibility</p:attrName>
                                        </p:attrNameLst>
                                      </p:cBhvr>
                                      <p:to>
                                        <p:strVal val="visible"/>
                                      </p:to>
                                    </p:set>
                                    <p:animEffect transition="in" filter="fade">
                                      <p:cBhvr>
                                        <p:cTn id="72" dur="500"/>
                                        <p:tgtEl>
                                          <p:spTgt spid="17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16"/>
                                        </p:tgtEl>
                                        <p:attrNameLst>
                                          <p:attrName>style.visibility</p:attrName>
                                        </p:attrNameLst>
                                      </p:cBhvr>
                                      <p:to>
                                        <p:strVal val="visible"/>
                                      </p:to>
                                    </p:set>
                                    <p:animEffect transition="in" filter="fade">
                                      <p:cBhvr>
                                        <p:cTn id="75" dur="500"/>
                                        <p:tgtEl>
                                          <p:spTgt spid="1716"/>
                                        </p:tgtEl>
                                      </p:cBhvr>
                                    </p:animEffect>
                                  </p:childTnLst>
                                </p:cTn>
                              </p:par>
                            </p:childTnLst>
                          </p:cTn>
                        </p:par>
                      </p:childTnLst>
                    </p:cTn>
                  </p:par>
                </p:childTnLst>
              </p:cTn>
              <p:nextCondLst>
                <p:cond evt="onClick" delay="0">
                  <p:tgtEl>
                    <p:spTgt spid="1441"/>
                  </p:tgtEl>
                </p:cond>
              </p:nextCondLst>
            </p:seq>
            <p:seq concurrent="1" nextAc="seek">
              <p:cTn id="76" restart="whenNotActive" fill="hold" evtFilter="cancelBubble" nodeType="interactiveSeq">
                <p:stCondLst>
                  <p:cond evt="onClick" delay="0">
                    <p:tgtEl>
                      <p:spTgt spid="1442"/>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24"/>
                                        </p:tgtEl>
                                        <p:attrNameLst>
                                          <p:attrName>style.visibility</p:attrName>
                                        </p:attrNameLst>
                                      </p:cBhvr>
                                      <p:to>
                                        <p:strVal val="visible"/>
                                      </p:to>
                                    </p:set>
                                    <p:animEffect transition="in" filter="fade">
                                      <p:cBhvr>
                                        <p:cTn id="81" dur="500"/>
                                        <p:tgtEl>
                                          <p:spTgt spid="17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2"/>
                                        </p:tgtEl>
                                        <p:attrNameLst>
                                          <p:attrName>style.visibility</p:attrName>
                                        </p:attrNameLst>
                                      </p:cBhvr>
                                      <p:to>
                                        <p:strVal val="visible"/>
                                      </p:to>
                                    </p:set>
                                    <p:animEffect transition="in" filter="fade">
                                      <p:cBhvr>
                                        <p:cTn id="87" dur="500"/>
                                        <p:tgtEl>
                                          <p:spTgt spid="17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23"/>
                                        </p:tgtEl>
                                        <p:attrNameLst>
                                          <p:attrName>style.visibility</p:attrName>
                                        </p:attrNameLst>
                                      </p:cBhvr>
                                      <p:to>
                                        <p:strVal val="visible"/>
                                      </p:to>
                                    </p:set>
                                    <p:animEffect transition="in" filter="fade">
                                      <p:cBhvr>
                                        <p:cTn id="90" dur="500"/>
                                        <p:tgtEl>
                                          <p:spTgt spid="17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25"/>
                                        </p:tgtEl>
                                        <p:attrNameLst>
                                          <p:attrName>style.visibility</p:attrName>
                                        </p:attrNameLst>
                                      </p:cBhvr>
                                      <p:to>
                                        <p:strVal val="visible"/>
                                      </p:to>
                                    </p:set>
                                    <p:animEffect transition="in" filter="fade">
                                      <p:cBhvr>
                                        <p:cTn id="93" dur="500"/>
                                        <p:tgtEl>
                                          <p:spTgt spid="172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26"/>
                                        </p:tgtEl>
                                        <p:attrNameLst>
                                          <p:attrName>style.visibility</p:attrName>
                                        </p:attrNameLst>
                                      </p:cBhvr>
                                      <p:to>
                                        <p:strVal val="visible"/>
                                      </p:to>
                                    </p:set>
                                    <p:animEffect transition="in" filter="fade">
                                      <p:cBhvr>
                                        <p:cTn id="96" dur="500"/>
                                        <p:tgtEl>
                                          <p:spTgt spid="172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27"/>
                                        </p:tgtEl>
                                        <p:attrNameLst>
                                          <p:attrName>style.visibility</p:attrName>
                                        </p:attrNameLst>
                                      </p:cBhvr>
                                      <p:to>
                                        <p:strVal val="visible"/>
                                      </p:to>
                                    </p:set>
                                    <p:animEffect transition="in" filter="fade">
                                      <p:cBhvr>
                                        <p:cTn id="99" dur="500"/>
                                        <p:tgtEl>
                                          <p:spTgt spid="172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28"/>
                                        </p:tgtEl>
                                        <p:attrNameLst>
                                          <p:attrName>style.visibility</p:attrName>
                                        </p:attrNameLst>
                                      </p:cBhvr>
                                      <p:to>
                                        <p:strVal val="visible"/>
                                      </p:to>
                                    </p:set>
                                    <p:animEffect transition="in" filter="fade">
                                      <p:cBhvr>
                                        <p:cTn id="102" dur="500"/>
                                        <p:tgtEl>
                                          <p:spTgt spid="1728"/>
                                        </p:tgtEl>
                                      </p:cBhvr>
                                    </p:animEffect>
                                  </p:childTnLst>
                                </p:cTn>
                              </p:par>
                            </p:childTnLst>
                          </p:cTn>
                        </p:par>
                      </p:childTnLst>
                    </p:cTn>
                  </p:par>
                </p:childTnLst>
              </p:cTn>
              <p:nextCondLst>
                <p:cond evt="onClick" delay="0">
                  <p:tgtEl>
                    <p:spTgt spid="1442"/>
                  </p:tgtEl>
                </p:cond>
              </p:nextCondLst>
            </p:seq>
            <p:seq concurrent="1" nextAc="seek">
              <p:cTn id="103" restart="whenNotActive" fill="hold" evtFilter="cancelBubble" nodeType="interactiveSeq">
                <p:stCondLst>
                  <p:cond evt="onClick" delay="0">
                    <p:tgtEl>
                      <p:spTgt spid="1443"/>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735"/>
                                        </p:tgtEl>
                                        <p:attrNameLst>
                                          <p:attrName>style.visibility</p:attrName>
                                        </p:attrNameLst>
                                      </p:cBhvr>
                                      <p:to>
                                        <p:strVal val="visible"/>
                                      </p:to>
                                    </p:set>
                                    <p:animEffect transition="in" filter="fade">
                                      <p:cBhvr>
                                        <p:cTn id="108" dur="500"/>
                                        <p:tgtEl>
                                          <p:spTgt spid="17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736"/>
                                        </p:tgtEl>
                                        <p:attrNameLst>
                                          <p:attrName>style.visibility</p:attrName>
                                        </p:attrNameLst>
                                      </p:cBhvr>
                                      <p:to>
                                        <p:strVal val="visible"/>
                                      </p:to>
                                    </p:set>
                                    <p:animEffect transition="in" filter="fade">
                                      <p:cBhvr>
                                        <p:cTn id="111" dur="500"/>
                                        <p:tgtEl>
                                          <p:spTgt spid="173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737"/>
                                        </p:tgtEl>
                                        <p:attrNameLst>
                                          <p:attrName>style.visibility</p:attrName>
                                        </p:attrNameLst>
                                      </p:cBhvr>
                                      <p:to>
                                        <p:strVal val="visible"/>
                                      </p:to>
                                    </p:set>
                                    <p:animEffect transition="in" filter="fade">
                                      <p:cBhvr>
                                        <p:cTn id="114" dur="500"/>
                                        <p:tgtEl>
                                          <p:spTgt spid="173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83"/>
                                        </p:tgtEl>
                                        <p:attrNameLst>
                                          <p:attrName>style.visibility</p:attrName>
                                        </p:attrNameLst>
                                      </p:cBhvr>
                                      <p:to>
                                        <p:strVal val="visible"/>
                                      </p:to>
                                    </p:set>
                                    <p:animEffect transition="in" filter="fade">
                                      <p:cBhvr>
                                        <p:cTn id="117" dur="500"/>
                                        <p:tgtEl>
                                          <p:spTgt spid="1883"/>
                                        </p:tgtEl>
                                      </p:cBhvr>
                                    </p:animEffect>
                                  </p:childTnLst>
                                </p:cTn>
                              </p:par>
                            </p:childTnLst>
                          </p:cTn>
                        </p:par>
                      </p:childTnLst>
                    </p:cTn>
                  </p:par>
                </p:childTnLst>
              </p:cTn>
              <p:nextCondLst>
                <p:cond evt="onClick" delay="0">
                  <p:tgtEl>
                    <p:spTgt spid="1443"/>
                  </p:tgtEl>
                </p:cond>
              </p:nextCondLst>
            </p:seq>
            <p:seq concurrent="1" nextAc="seek">
              <p:cTn id="118" restart="whenNotActive" fill="hold" evtFilter="cancelBubble" nodeType="interactiveSeq">
                <p:stCondLst>
                  <p:cond evt="onClick" delay="0">
                    <p:tgtEl>
                      <p:spTgt spid="1444"/>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withEffect">
                                  <p:stCondLst>
                                    <p:cond delay="0"/>
                                  </p:stCondLst>
                                  <p:childTnLst>
                                    <p:set>
                                      <p:cBhvr>
                                        <p:cTn id="122" dur="1" fill="hold">
                                          <p:stCondLst>
                                            <p:cond delay="0"/>
                                          </p:stCondLst>
                                        </p:cTn>
                                        <p:tgtEl>
                                          <p:spTgt spid="1750"/>
                                        </p:tgtEl>
                                        <p:attrNameLst>
                                          <p:attrName>style.visibility</p:attrName>
                                        </p:attrNameLst>
                                      </p:cBhvr>
                                      <p:to>
                                        <p:strVal val="visible"/>
                                      </p:to>
                                    </p:set>
                                    <p:animEffect transition="in" filter="fade">
                                      <p:cBhvr>
                                        <p:cTn id="123" dur="500"/>
                                        <p:tgtEl>
                                          <p:spTgt spid="175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751"/>
                                        </p:tgtEl>
                                        <p:attrNameLst>
                                          <p:attrName>style.visibility</p:attrName>
                                        </p:attrNameLst>
                                      </p:cBhvr>
                                      <p:to>
                                        <p:strVal val="visible"/>
                                      </p:to>
                                    </p:set>
                                    <p:animEffect transition="in" filter="fade">
                                      <p:cBhvr>
                                        <p:cTn id="126" dur="500"/>
                                        <p:tgtEl>
                                          <p:spTgt spid="175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752"/>
                                        </p:tgtEl>
                                        <p:attrNameLst>
                                          <p:attrName>style.visibility</p:attrName>
                                        </p:attrNameLst>
                                      </p:cBhvr>
                                      <p:to>
                                        <p:strVal val="visible"/>
                                      </p:to>
                                    </p:set>
                                    <p:animEffect transition="in" filter="fade">
                                      <p:cBhvr>
                                        <p:cTn id="129" dur="500"/>
                                        <p:tgtEl>
                                          <p:spTgt spid="175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753"/>
                                        </p:tgtEl>
                                        <p:attrNameLst>
                                          <p:attrName>style.visibility</p:attrName>
                                        </p:attrNameLst>
                                      </p:cBhvr>
                                      <p:to>
                                        <p:strVal val="visible"/>
                                      </p:to>
                                    </p:set>
                                    <p:animEffect transition="in" filter="fade">
                                      <p:cBhvr>
                                        <p:cTn id="132" dur="500"/>
                                        <p:tgtEl>
                                          <p:spTgt spid="175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96"/>
                                        </p:tgtEl>
                                        <p:attrNameLst>
                                          <p:attrName>style.visibility</p:attrName>
                                        </p:attrNameLst>
                                      </p:cBhvr>
                                      <p:to>
                                        <p:strVal val="visible"/>
                                      </p:to>
                                    </p:set>
                                    <p:animEffect transition="in" filter="fade">
                                      <p:cBhvr>
                                        <p:cTn id="135" dur="500"/>
                                        <p:tgtEl>
                                          <p:spTgt spid="189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97"/>
                                        </p:tgtEl>
                                        <p:attrNameLst>
                                          <p:attrName>style.visibility</p:attrName>
                                        </p:attrNameLst>
                                      </p:cBhvr>
                                      <p:to>
                                        <p:strVal val="visible"/>
                                      </p:to>
                                    </p:set>
                                    <p:animEffect transition="in" filter="fade">
                                      <p:cBhvr>
                                        <p:cTn id="138" dur="500"/>
                                        <p:tgtEl>
                                          <p:spTgt spid="189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900"/>
                                        </p:tgtEl>
                                        <p:attrNameLst>
                                          <p:attrName>style.visibility</p:attrName>
                                        </p:attrNameLst>
                                      </p:cBhvr>
                                      <p:to>
                                        <p:strVal val="visible"/>
                                      </p:to>
                                    </p:set>
                                    <p:animEffect transition="in" filter="fade">
                                      <p:cBhvr>
                                        <p:cTn id="141" dur="500"/>
                                        <p:tgtEl>
                                          <p:spTgt spid="190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01"/>
                                        </p:tgtEl>
                                        <p:attrNameLst>
                                          <p:attrName>style.visibility</p:attrName>
                                        </p:attrNameLst>
                                      </p:cBhvr>
                                      <p:to>
                                        <p:strVal val="visible"/>
                                      </p:to>
                                    </p:set>
                                    <p:animEffect transition="in" filter="fade">
                                      <p:cBhvr>
                                        <p:cTn id="144" dur="500"/>
                                        <p:tgtEl>
                                          <p:spTgt spid="1901"/>
                                        </p:tgtEl>
                                      </p:cBhvr>
                                    </p:animEffect>
                                  </p:childTnLst>
                                </p:cTn>
                              </p:par>
                            </p:childTnLst>
                          </p:cTn>
                        </p:par>
                      </p:childTnLst>
                    </p:cTn>
                  </p:par>
                </p:childTnLst>
              </p:cTn>
              <p:nextCondLst>
                <p:cond evt="onClick" delay="0">
                  <p:tgtEl>
                    <p:spTgt spid="1444"/>
                  </p:tgtEl>
                </p:cond>
              </p:nextCondLst>
            </p:seq>
            <p:seq concurrent="1" nextAc="seek">
              <p:cTn id="145" restart="whenNotActive" fill="hold" evtFilter="cancelBubble" nodeType="interactiveSeq">
                <p:stCondLst>
                  <p:cond evt="onClick" delay="0">
                    <p:tgtEl>
                      <p:spTgt spid="1446"/>
                    </p:tgtEl>
                  </p:cond>
                </p:stCondLst>
                <p:endSync evt="end" delay="0">
                  <p:rtn val="all"/>
                </p:endSync>
                <p:childTnLst>
                  <p:par>
                    <p:cTn id="146" fill="hold">
                      <p:stCondLst>
                        <p:cond delay="0"/>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774"/>
                                        </p:tgtEl>
                                        <p:attrNameLst>
                                          <p:attrName>style.visibility</p:attrName>
                                        </p:attrNameLst>
                                      </p:cBhvr>
                                      <p:to>
                                        <p:strVal val="visible"/>
                                      </p:to>
                                    </p:set>
                                    <p:animEffect transition="in" filter="fade">
                                      <p:cBhvr>
                                        <p:cTn id="150" dur="500"/>
                                        <p:tgtEl>
                                          <p:spTgt spid="177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777"/>
                                        </p:tgtEl>
                                        <p:attrNameLst>
                                          <p:attrName>style.visibility</p:attrName>
                                        </p:attrNameLst>
                                      </p:cBhvr>
                                      <p:to>
                                        <p:strVal val="visible"/>
                                      </p:to>
                                    </p:set>
                                    <p:animEffect transition="in" filter="fade">
                                      <p:cBhvr>
                                        <p:cTn id="153" dur="500"/>
                                        <p:tgtEl>
                                          <p:spTgt spid="177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778"/>
                                        </p:tgtEl>
                                        <p:attrNameLst>
                                          <p:attrName>style.visibility</p:attrName>
                                        </p:attrNameLst>
                                      </p:cBhvr>
                                      <p:to>
                                        <p:strVal val="visible"/>
                                      </p:to>
                                    </p:set>
                                    <p:animEffect transition="in" filter="fade">
                                      <p:cBhvr>
                                        <p:cTn id="156" dur="500"/>
                                        <p:tgtEl>
                                          <p:spTgt spid="177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779"/>
                                        </p:tgtEl>
                                        <p:attrNameLst>
                                          <p:attrName>style.visibility</p:attrName>
                                        </p:attrNameLst>
                                      </p:cBhvr>
                                      <p:to>
                                        <p:strVal val="visible"/>
                                      </p:to>
                                    </p:set>
                                    <p:animEffect transition="in" filter="fade">
                                      <p:cBhvr>
                                        <p:cTn id="159" dur="500"/>
                                        <p:tgtEl>
                                          <p:spTgt spid="177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780"/>
                                        </p:tgtEl>
                                        <p:attrNameLst>
                                          <p:attrName>style.visibility</p:attrName>
                                        </p:attrNameLst>
                                      </p:cBhvr>
                                      <p:to>
                                        <p:strVal val="visible"/>
                                      </p:to>
                                    </p:set>
                                    <p:animEffect transition="in" filter="fade">
                                      <p:cBhvr>
                                        <p:cTn id="162" dur="500"/>
                                        <p:tgtEl>
                                          <p:spTgt spid="1780"/>
                                        </p:tgtEl>
                                      </p:cBhvr>
                                    </p:animEffect>
                                  </p:childTnLst>
                                </p:cTn>
                              </p:par>
                            </p:childTnLst>
                          </p:cTn>
                        </p:par>
                      </p:childTnLst>
                    </p:cTn>
                  </p:par>
                </p:childTnLst>
              </p:cTn>
              <p:nextCondLst>
                <p:cond evt="onClick" delay="0">
                  <p:tgtEl>
                    <p:spTgt spid="1446"/>
                  </p:tgtEl>
                </p:cond>
              </p:nextCondLst>
            </p:seq>
            <p:seq concurrent="1" nextAc="seek">
              <p:cTn id="163" restart="whenNotActive" fill="hold" evtFilter="cancelBubble" nodeType="interactiveSeq">
                <p:stCondLst>
                  <p:cond evt="onClick" delay="0">
                    <p:tgtEl>
                      <p:spTgt spid="1449"/>
                    </p:tgtEl>
                  </p:cond>
                </p:stCondLst>
                <p:endSync evt="end" delay="0">
                  <p:rtn val="all"/>
                </p:endSync>
                <p:childTnLst>
                  <p:par>
                    <p:cTn id="164" fill="hold">
                      <p:stCondLst>
                        <p:cond delay="0"/>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524"/>
                                        </p:tgtEl>
                                        <p:attrNameLst>
                                          <p:attrName>style.visibility</p:attrName>
                                        </p:attrNameLst>
                                      </p:cBhvr>
                                      <p:to>
                                        <p:strVal val="visible"/>
                                      </p:to>
                                    </p:set>
                                    <p:animEffect transition="in" filter="fade">
                                      <p:cBhvr>
                                        <p:cTn id="168" dur="500"/>
                                        <p:tgtEl>
                                          <p:spTgt spid="152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fade">
                                      <p:cBhvr>
                                        <p:cTn id="171" dur="500"/>
                                        <p:tgtEl>
                                          <p:spTgt spid="5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533"/>
                                        </p:tgtEl>
                                        <p:attrNameLst>
                                          <p:attrName>style.visibility</p:attrName>
                                        </p:attrNameLst>
                                      </p:cBhvr>
                                      <p:to>
                                        <p:strVal val="visible"/>
                                      </p:to>
                                    </p:set>
                                    <p:animEffect transition="in" filter="fade">
                                      <p:cBhvr>
                                        <p:cTn id="174" dur="500"/>
                                        <p:tgtEl>
                                          <p:spTgt spid="1533"/>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534"/>
                                        </p:tgtEl>
                                        <p:attrNameLst>
                                          <p:attrName>style.visibility</p:attrName>
                                        </p:attrNameLst>
                                      </p:cBhvr>
                                      <p:to>
                                        <p:strVal val="visible"/>
                                      </p:to>
                                    </p:set>
                                    <p:animEffect transition="in" filter="fade">
                                      <p:cBhvr>
                                        <p:cTn id="177" dur="500"/>
                                        <p:tgtEl>
                                          <p:spTgt spid="153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535"/>
                                        </p:tgtEl>
                                        <p:attrNameLst>
                                          <p:attrName>style.visibility</p:attrName>
                                        </p:attrNameLst>
                                      </p:cBhvr>
                                      <p:to>
                                        <p:strVal val="visible"/>
                                      </p:to>
                                    </p:set>
                                    <p:animEffect transition="in" filter="fade">
                                      <p:cBhvr>
                                        <p:cTn id="180" dur="500"/>
                                        <p:tgtEl>
                                          <p:spTgt spid="153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536"/>
                                        </p:tgtEl>
                                        <p:attrNameLst>
                                          <p:attrName>style.visibility</p:attrName>
                                        </p:attrNameLst>
                                      </p:cBhvr>
                                      <p:to>
                                        <p:strVal val="visible"/>
                                      </p:to>
                                    </p:set>
                                    <p:animEffect transition="in" filter="fade">
                                      <p:cBhvr>
                                        <p:cTn id="183" dur="500"/>
                                        <p:tgtEl>
                                          <p:spTgt spid="153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537"/>
                                        </p:tgtEl>
                                        <p:attrNameLst>
                                          <p:attrName>style.visibility</p:attrName>
                                        </p:attrNameLst>
                                      </p:cBhvr>
                                      <p:to>
                                        <p:strVal val="visible"/>
                                      </p:to>
                                    </p:set>
                                    <p:animEffect transition="in" filter="fade">
                                      <p:cBhvr>
                                        <p:cTn id="186" dur="500"/>
                                        <p:tgtEl>
                                          <p:spTgt spid="153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538"/>
                                        </p:tgtEl>
                                        <p:attrNameLst>
                                          <p:attrName>style.visibility</p:attrName>
                                        </p:attrNameLst>
                                      </p:cBhvr>
                                      <p:to>
                                        <p:strVal val="visible"/>
                                      </p:to>
                                    </p:set>
                                    <p:animEffect transition="in" filter="fade">
                                      <p:cBhvr>
                                        <p:cTn id="189" dur="500"/>
                                        <p:tgtEl>
                                          <p:spTgt spid="1538"/>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539"/>
                                        </p:tgtEl>
                                        <p:attrNameLst>
                                          <p:attrName>style.visibility</p:attrName>
                                        </p:attrNameLst>
                                      </p:cBhvr>
                                      <p:to>
                                        <p:strVal val="visible"/>
                                      </p:to>
                                    </p:set>
                                    <p:animEffect transition="in" filter="fade">
                                      <p:cBhvr>
                                        <p:cTn id="192" dur="500"/>
                                        <p:tgtEl>
                                          <p:spTgt spid="1539"/>
                                        </p:tgtEl>
                                      </p:cBhvr>
                                    </p:animEffect>
                                  </p:childTnLst>
                                </p:cTn>
                              </p:par>
                            </p:childTnLst>
                          </p:cTn>
                        </p:par>
                      </p:childTnLst>
                    </p:cTn>
                  </p:par>
                </p:childTnLst>
              </p:cTn>
              <p:nextCondLst>
                <p:cond evt="onClick" delay="0">
                  <p:tgtEl>
                    <p:spTgt spid="1449"/>
                  </p:tgtEl>
                </p:cond>
              </p:nextCondLst>
            </p:seq>
            <p:seq concurrent="1" nextAc="seek">
              <p:cTn id="193" restart="whenNotActive" fill="hold" evtFilter="cancelBubble" nodeType="interactiveSeq">
                <p:stCondLst>
                  <p:cond evt="onClick" delay="0">
                    <p:tgtEl>
                      <p:spTgt spid="1451"/>
                    </p:tgtEl>
                  </p:cond>
                </p:stCondLst>
                <p:endSync evt="end" delay="0">
                  <p:rtn val="all"/>
                </p:endSync>
                <p:childTnLst>
                  <p:par>
                    <p:cTn id="194" fill="hold">
                      <p:stCondLst>
                        <p:cond delay="0"/>
                      </p:stCondLst>
                      <p:childTnLst>
                        <p:par>
                          <p:cTn id="195" fill="hold">
                            <p:stCondLst>
                              <p:cond delay="0"/>
                            </p:stCondLst>
                            <p:childTnLst>
                              <p:par>
                                <p:cTn id="196" presetID="10" presetClass="entr" presetSubtype="0" fill="hold" grpId="0" nodeType="withEffect">
                                  <p:stCondLst>
                                    <p:cond delay="0"/>
                                  </p:stCondLst>
                                  <p:childTnLst>
                                    <p:set>
                                      <p:cBhvr>
                                        <p:cTn id="197" dur="1" fill="hold">
                                          <p:stCondLst>
                                            <p:cond delay="0"/>
                                          </p:stCondLst>
                                        </p:cTn>
                                        <p:tgtEl>
                                          <p:spTgt spid="1829"/>
                                        </p:tgtEl>
                                        <p:attrNameLst>
                                          <p:attrName>style.visibility</p:attrName>
                                        </p:attrNameLst>
                                      </p:cBhvr>
                                      <p:to>
                                        <p:strVal val="visible"/>
                                      </p:to>
                                    </p:set>
                                    <p:animEffect transition="in" filter="fade">
                                      <p:cBhvr>
                                        <p:cTn id="198" dur="500"/>
                                        <p:tgtEl>
                                          <p:spTgt spid="182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830"/>
                                        </p:tgtEl>
                                        <p:attrNameLst>
                                          <p:attrName>style.visibility</p:attrName>
                                        </p:attrNameLst>
                                      </p:cBhvr>
                                      <p:to>
                                        <p:strVal val="visible"/>
                                      </p:to>
                                    </p:set>
                                    <p:animEffect transition="in" filter="fade">
                                      <p:cBhvr>
                                        <p:cTn id="201" dur="500"/>
                                        <p:tgtEl>
                                          <p:spTgt spid="183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831"/>
                                        </p:tgtEl>
                                        <p:attrNameLst>
                                          <p:attrName>style.visibility</p:attrName>
                                        </p:attrNameLst>
                                      </p:cBhvr>
                                      <p:to>
                                        <p:strVal val="visible"/>
                                      </p:to>
                                    </p:set>
                                    <p:animEffect transition="in" filter="fade">
                                      <p:cBhvr>
                                        <p:cTn id="204" dur="500"/>
                                        <p:tgtEl>
                                          <p:spTgt spid="183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832"/>
                                        </p:tgtEl>
                                        <p:attrNameLst>
                                          <p:attrName>style.visibility</p:attrName>
                                        </p:attrNameLst>
                                      </p:cBhvr>
                                      <p:to>
                                        <p:strVal val="visible"/>
                                      </p:to>
                                    </p:set>
                                    <p:animEffect transition="in" filter="fade">
                                      <p:cBhvr>
                                        <p:cTn id="207" dur="500"/>
                                        <p:tgtEl>
                                          <p:spTgt spid="183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61"/>
                                        </p:tgtEl>
                                        <p:attrNameLst>
                                          <p:attrName>style.visibility</p:attrName>
                                        </p:attrNameLst>
                                      </p:cBhvr>
                                      <p:to>
                                        <p:strVal val="visible"/>
                                      </p:to>
                                    </p:set>
                                    <p:animEffect transition="in" filter="fade">
                                      <p:cBhvr>
                                        <p:cTn id="210" dur="500"/>
                                        <p:tgtEl>
                                          <p:spTgt spid="61"/>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62"/>
                                        </p:tgtEl>
                                        <p:attrNameLst>
                                          <p:attrName>style.visibility</p:attrName>
                                        </p:attrNameLst>
                                      </p:cBhvr>
                                      <p:to>
                                        <p:strVal val="visible"/>
                                      </p:to>
                                    </p:set>
                                    <p:animEffect transition="in" filter="fade">
                                      <p:cBhvr>
                                        <p:cTn id="213" dur="500"/>
                                        <p:tgtEl>
                                          <p:spTgt spid="6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63"/>
                                        </p:tgtEl>
                                        <p:attrNameLst>
                                          <p:attrName>style.visibility</p:attrName>
                                        </p:attrNameLst>
                                      </p:cBhvr>
                                      <p:to>
                                        <p:strVal val="visible"/>
                                      </p:to>
                                    </p:set>
                                    <p:animEffect transition="in" filter="fade">
                                      <p:cBhvr>
                                        <p:cTn id="216" dur="500"/>
                                        <p:tgtEl>
                                          <p:spTgt spid="63"/>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872"/>
                                        </p:tgtEl>
                                        <p:attrNameLst>
                                          <p:attrName>style.visibility</p:attrName>
                                        </p:attrNameLst>
                                      </p:cBhvr>
                                      <p:to>
                                        <p:strVal val="visible"/>
                                      </p:to>
                                    </p:set>
                                    <p:animEffect transition="in" filter="fade">
                                      <p:cBhvr>
                                        <p:cTn id="219" dur="500"/>
                                        <p:tgtEl>
                                          <p:spTgt spid="1872"/>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45"/>
                                        </p:tgtEl>
                                        <p:attrNameLst>
                                          <p:attrName>style.visibility</p:attrName>
                                        </p:attrNameLst>
                                      </p:cBhvr>
                                      <p:to>
                                        <p:strVal val="visible"/>
                                      </p:to>
                                    </p:set>
                                    <p:animEffect transition="in" filter="fade">
                                      <p:cBhvr>
                                        <p:cTn id="222" dur="500"/>
                                        <p:tgtEl>
                                          <p:spTgt spid="1045"/>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46"/>
                                        </p:tgtEl>
                                        <p:attrNameLst>
                                          <p:attrName>style.visibility</p:attrName>
                                        </p:attrNameLst>
                                      </p:cBhvr>
                                      <p:to>
                                        <p:strVal val="visible"/>
                                      </p:to>
                                    </p:set>
                                    <p:animEffect transition="in" filter="fade">
                                      <p:cBhvr>
                                        <p:cTn id="225" dur="500"/>
                                        <p:tgtEl>
                                          <p:spTgt spid="1046"/>
                                        </p:tgtEl>
                                      </p:cBhvr>
                                    </p:animEffect>
                                  </p:childTnLst>
                                </p:cTn>
                              </p:par>
                            </p:childTnLst>
                          </p:cTn>
                        </p:par>
                      </p:childTnLst>
                    </p:cTn>
                  </p:par>
                </p:childTnLst>
              </p:cTn>
              <p:nextCondLst>
                <p:cond evt="onClick" delay="0">
                  <p:tgtEl>
                    <p:spTgt spid="1451"/>
                  </p:tgtEl>
                </p:cond>
              </p:nextCondLst>
            </p:seq>
            <p:seq concurrent="1" nextAc="seek">
              <p:cTn id="226" restart="whenNotActive" fill="hold" evtFilter="cancelBubble" nodeType="interactiveSeq">
                <p:stCondLst>
                  <p:cond evt="onClick" delay="0">
                    <p:tgtEl>
                      <p:spTgt spid="1424"/>
                    </p:tgtEl>
                  </p:cond>
                </p:stCondLst>
                <p:endSync evt="end" delay="0">
                  <p:rtn val="all"/>
                </p:endSync>
                <p:childTnLst>
                  <p:par>
                    <p:cTn id="227" fill="hold">
                      <p:stCondLst>
                        <p:cond delay="0"/>
                      </p:stCondLst>
                      <p:childTnLst>
                        <p:par>
                          <p:cTn id="228" fill="hold">
                            <p:stCondLst>
                              <p:cond delay="0"/>
                            </p:stCondLst>
                            <p:childTnLst>
                              <p:par>
                                <p:cTn id="229" presetID="10" presetClass="entr" presetSubtype="0" fill="hold" grpId="0"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500"/>
                                        <p:tgtEl>
                                          <p:spTgt spid="27"/>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8"/>
                                        </p:tgtEl>
                                        <p:attrNameLst>
                                          <p:attrName>style.visibility</p:attrName>
                                        </p:attrNameLst>
                                      </p:cBhvr>
                                      <p:to>
                                        <p:strVal val="visible"/>
                                      </p:to>
                                    </p:set>
                                    <p:animEffect transition="in" filter="fade">
                                      <p:cBhvr>
                                        <p:cTn id="234" dur="500"/>
                                        <p:tgtEl>
                                          <p:spTgt spid="28"/>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36"/>
                                        </p:tgtEl>
                                        <p:attrNameLst>
                                          <p:attrName>style.visibility</p:attrName>
                                        </p:attrNameLst>
                                      </p:cBhvr>
                                      <p:to>
                                        <p:strVal val="visible"/>
                                      </p:to>
                                    </p:set>
                                    <p:animEffect transition="in" filter="fade">
                                      <p:cBhvr>
                                        <p:cTn id="237" dur="500"/>
                                        <p:tgtEl>
                                          <p:spTgt spid="36"/>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35"/>
                                        </p:tgtEl>
                                        <p:attrNameLst>
                                          <p:attrName>style.visibility</p:attrName>
                                        </p:attrNameLst>
                                      </p:cBhvr>
                                      <p:to>
                                        <p:strVal val="visible"/>
                                      </p:to>
                                    </p:set>
                                    <p:animEffect transition="in" filter="fade">
                                      <p:cBhvr>
                                        <p:cTn id="240" dur="500"/>
                                        <p:tgtEl>
                                          <p:spTgt spid="35"/>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4"/>
                                        </p:tgtEl>
                                        <p:attrNameLst>
                                          <p:attrName>style.visibility</p:attrName>
                                        </p:attrNameLst>
                                      </p:cBhvr>
                                      <p:to>
                                        <p:strVal val="visible"/>
                                      </p:to>
                                    </p:set>
                                    <p:animEffect transition="in" filter="fade">
                                      <p:cBhvr>
                                        <p:cTn id="243" dur="500"/>
                                        <p:tgtEl>
                                          <p:spTgt spid="14"/>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5"/>
                                        </p:tgtEl>
                                        <p:attrNameLst>
                                          <p:attrName>style.visibility</p:attrName>
                                        </p:attrNameLst>
                                      </p:cBhvr>
                                      <p:to>
                                        <p:strVal val="visible"/>
                                      </p:to>
                                    </p:set>
                                    <p:animEffect transition="in" filter="fade">
                                      <p:cBhvr>
                                        <p:cTn id="246" dur="500"/>
                                        <p:tgtEl>
                                          <p:spTgt spid="15"/>
                                        </p:tgtEl>
                                      </p:cBhvr>
                                    </p:animEffect>
                                  </p:childTnLst>
                                </p:cTn>
                              </p:par>
                            </p:childTnLst>
                          </p:cTn>
                        </p:par>
                      </p:childTnLst>
                    </p:cTn>
                  </p:par>
                </p:childTnLst>
              </p:cTn>
              <p:nextCondLst>
                <p:cond evt="onClick" delay="0">
                  <p:tgtEl>
                    <p:spTgt spid="1424"/>
                  </p:tgtEl>
                </p:cond>
              </p:nextCondLst>
            </p:seq>
            <p:seq concurrent="1" nextAc="seek">
              <p:cTn id="247" restart="whenNotActive" fill="hold" evtFilter="cancelBubble" nodeType="interactiveSeq">
                <p:stCondLst>
                  <p:cond evt="onClick" delay="0">
                    <p:tgtEl>
                      <p:spTgt spid="1423"/>
                    </p:tgtEl>
                  </p:cond>
                </p:stCondLst>
                <p:endSync evt="end" delay="0">
                  <p:rtn val="all"/>
                </p:endSync>
                <p:childTnLst>
                  <p:par>
                    <p:cTn id="248" fill="hold">
                      <p:stCondLst>
                        <p:cond delay="0"/>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873"/>
                                        </p:tgtEl>
                                        <p:attrNameLst>
                                          <p:attrName>style.visibility</p:attrName>
                                        </p:attrNameLst>
                                      </p:cBhvr>
                                      <p:to>
                                        <p:strVal val="visible"/>
                                      </p:to>
                                    </p:set>
                                    <p:animEffect transition="in" filter="fade">
                                      <p:cBhvr>
                                        <p:cTn id="252" dur="500"/>
                                        <p:tgtEl>
                                          <p:spTgt spid="1873"/>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874"/>
                                        </p:tgtEl>
                                        <p:attrNameLst>
                                          <p:attrName>style.visibility</p:attrName>
                                        </p:attrNameLst>
                                      </p:cBhvr>
                                      <p:to>
                                        <p:strVal val="visible"/>
                                      </p:to>
                                    </p:set>
                                    <p:animEffect transition="in" filter="fade">
                                      <p:cBhvr>
                                        <p:cTn id="255" dur="500"/>
                                        <p:tgtEl>
                                          <p:spTgt spid="1874"/>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875"/>
                                        </p:tgtEl>
                                        <p:attrNameLst>
                                          <p:attrName>style.visibility</p:attrName>
                                        </p:attrNameLst>
                                      </p:cBhvr>
                                      <p:to>
                                        <p:strVal val="visible"/>
                                      </p:to>
                                    </p:set>
                                    <p:animEffect transition="in" filter="fade">
                                      <p:cBhvr>
                                        <p:cTn id="258" dur="500"/>
                                        <p:tgtEl>
                                          <p:spTgt spid="1875"/>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540"/>
                                        </p:tgtEl>
                                        <p:attrNameLst>
                                          <p:attrName>style.visibility</p:attrName>
                                        </p:attrNameLst>
                                      </p:cBhvr>
                                      <p:to>
                                        <p:strVal val="visible"/>
                                      </p:to>
                                    </p:set>
                                    <p:animEffect transition="in" filter="fade">
                                      <p:cBhvr>
                                        <p:cTn id="261" dur="500"/>
                                        <p:tgtEl>
                                          <p:spTgt spid="1540"/>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541"/>
                                        </p:tgtEl>
                                        <p:attrNameLst>
                                          <p:attrName>style.visibility</p:attrName>
                                        </p:attrNameLst>
                                      </p:cBhvr>
                                      <p:to>
                                        <p:strVal val="visible"/>
                                      </p:to>
                                    </p:set>
                                    <p:animEffect transition="in" filter="fade">
                                      <p:cBhvr>
                                        <p:cTn id="264" dur="500"/>
                                        <p:tgtEl>
                                          <p:spTgt spid="154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542"/>
                                        </p:tgtEl>
                                        <p:attrNameLst>
                                          <p:attrName>style.visibility</p:attrName>
                                        </p:attrNameLst>
                                      </p:cBhvr>
                                      <p:to>
                                        <p:strVal val="visible"/>
                                      </p:to>
                                    </p:set>
                                    <p:animEffect transition="in" filter="fade">
                                      <p:cBhvr>
                                        <p:cTn id="267" dur="500"/>
                                        <p:tgtEl>
                                          <p:spTgt spid="1542"/>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543"/>
                                        </p:tgtEl>
                                        <p:attrNameLst>
                                          <p:attrName>style.visibility</p:attrName>
                                        </p:attrNameLst>
                                      </p:cBhvr>
                                      <p:to>
                                        <p:strVal val="visible"/>
                                      </p:to>
                                    </p:set>
                                    <p:animEffect transition="in" filter="fade">
                                      <p:cBhvr>
                                        <p:cTn id="270" dur="500"/>
                                        <p:tgtEl>
                                          <p:spTgt spid="1543"/>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544"/>
                                        </p:tgtEl>
                                        <p:attrNameLst>
                                          <p:attrName>style.visibility</p:attrName>
                                        </p:attrNameLst>
                                      </p:cBhvr>
                                      <p:to>
                                        <p:strVal val="visible"/>
                                      </p:to>
                                    </p:set>
                                    <p:animEffect transition="in" filter="fade">
                                      <p:cBhvr>
                                        <p:cTn id="273" dur="500"/>
                                        <p:tgtEl>
                                          <p:spTgt spid="1544"/>
                                        </p:tgtEl>
                                      </p:cBhvr>
                                    </p:animEffect>
                                  </p:childTnLst>
                                </p:cTn>
                              </p:par>
                            </p:childTnLst>
                          </p:cTn>
                        </p:par>
                      </p:childTnLst>
                    </p:cTn>
                  </p:par>
                </p:childTnLst>
              </p:cTn>
              <p:nextCondLst>
                <p:cond evt="onClick" delay="0">
                  <p:tgtEl>
                    <p:spTgt spid="1423"/>
                  </p:tgtEl>
                </p:cond>
              </p:nextCondLst>
            </p:seq>
            <p:seq concurrent="1" nextAc="seek">
              <p:cTn id="274" restart="whenNotActive" fill="hold" evtFilter="cancelBubble" nodeType="interactiveSeq">
                <p:stCondLst>
                  <p:cond evt="onClick" delay="0">
                    <p:tgtEl>
                      <p:spTgt spid="1445"/>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grpId="0" nodeType="withEffect">
                                  <p:stCondLst>
                                    <p:cond delay="0"/>
                                  </p:stCondLst>
                                  <p:childTnLst>
                                    <p:set>
                                      <p:cBhvr>
                                        <p:cTn id="278" dur="1" fill="hold">
                                          <p:stCondLst>
                                            <p:cond delay="0"/>
                                          </p:stCondLst>
                                        </p:cTn>
                                        <p:tgtEl>
                                          <p:spTgt spid="1764"/>
                                        </p:tgtEl>
                                        <p:attrNameLst>
                                          <p:attrName>style.visibility</p:attrName>
                                        </p:attrNameLst>
                                      </p:cBhvr>
                                      <p:to>
                                        <p:strVal val="visible"/>
                                      </p:to>
                                    </p:set>
                                    <p:animEffect transition="in" filter="fade">
                                      <p:cBhvr>
                                        <p:cTn id="279" dur="500"/>
                                        <p:tgtEl>
                                          <p:spTgt spid="1764"/>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765"/>
                                        </p:tgtEl>
                                        <p:attrNameLst>
                                          <p:attrName>style.visibility</p:attrName>
                                        </p:attrNameLst>
                                      </p:cBhvr>
                                      <p:to>
                                        <p:strVal val="visible"/>
                                      </p:to>
                                    </p:set>
                                    <p:animEffect transition="in" filter="fade">
                                      <p:cBhvr>
                                        <p:cTn id="282" dur="500"/>
                                        <p:tgtEl>
                                          <p:spTgt spid="1765"/>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766"/>
                                        </p:tgtEl>
                                        <p:attrNameLst>
                                          <p:attrName>style.visibility</p:attrName>
                                        </p:attrNameLst>
                                      </p:cBhvr>
                                      <p:to>
                                        <p:strVal val="visible"/>
                                      </p:to>
                                    </p:set>
                                    <p:animEffect transition="in" filter="fade">
                                      <p:cBhvr>
                                        <p:cTn id="285" dur="500"/>
                                        <p:tgtEl>
                                          <p:spTgt spid="1766"/>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767"/>
                                        </p:tgtEl>
                                        <p:attrNameLst>
                                          <p:attrName>style.visibility</p:attrName>
                                        </p:attrNameLst>
                                      </p:cBhvr>
                                      <p:to>
                                        <p:strVal val="visible"/>
                                      </p:to>
                                    </p:set>
                                    <p:animEffect transition="in" filter="fade">
                                      <p:cBhvr>
                                        <p:cTn id="288" dur="500"/>
                                        <p:tgtEl>
                                          <p:spTgt spid="1767"/>
                                        </p:tgtEl>
                                      </p:cBhvr>
                                    </p:animEffect>
                                  </p:childTnLst>
                                </p:cTn>
                              </p:par>
                            </p:childTnLst>
                          </p:cTn>
                        </p:par>
                      </p:childTnLst>
                    </p:cTn>
                  </p:par>
                </p:childTnLst>
              </p:cTn>
              <p:nextCondLst>
                <p:cond evt="onClick" delay="0">
                  <p:tgtEl>
                    <p:spTgt spid="1445"/>
                  </p:tgtEl>
                </p:cond>
              </p:nextCondLst>
            </p:seq>
            <p:seq concurrent="1" nextAc="seek">
              <p:cTn id="289" restart="whenNotActive" fill="hold" evtFilter="cancelBubble" nodeType="interactiveSeq">
                <p:stCondLst>
                  <p:cond evt="onClick" delay="0">
                    <p:tgtEl>
                      <p:spTgt spid="1447"/>
                    </p:tgtEl>
                  </p:cond>
                </p:stCondLst>
                <p:endSync evt="end" delay="0">
                  <p:rtn val="all"/>
                </p:endSync>
                <p:childTnLst>
                  <p:par>
                    <p:cTn id="290" fill="hold">
                      <p:stCondLst>
                        <p:cond delay="0"/>
                      </p:stCondLst>
                      <p:childTnLst>
                        <p:par>
                          <p:cTn id="291" fill="hold">
                            <p:stCondLst>
                              <p:cond delay="0"/>
                            </p:stCondLst>
                            <p:childTnLst>
                              <p:par>
                                <p:cTn id="292" presetID="10" presetClass="entr" presetSubtype="0" fill="hold" grpId="0" nodeType="withEffect">
                                  <p:stCondLst>
                                    <p:cond delay="0"/>
                                  </p:stCondLst>
                                  <p:childTnLst>
                                    <p:set>
                                      <p:cBhvr>
                                        <p:cTn id="293" dur="1" fill="hold">
                                          <p:stCondLst>
                                            <p:cond delay="0"/>
                                          </p:stCondLst>
                                        </p:cTn>
                                        <p:tgtEl>
                                          <p:spTgt spid="1787"/>
                                        </p:tgtEl>
                                        <p:attrNameLst>
                                          <p:attrName>style.visibility</p:attrName>
                                        </p:attrNameLst>
                                      </p:cBhvr>
                                      <p:to>
                                        <p:strVal val="visible"/>
                                      </p:to>
                                    </p:set>
                                    <p:animEffect transition="in" filter="fade">
                                      <p:cBhvr>
                                        <p:cTn id="294" dur="500"/>
                                        <p:tgtEl>
                                          <p:spTgt spid="1787"/>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788"/>
                                        </p:tgtEl>
                                        <p:attrNameLst>
                                          <p:attrName>style.visibility</p:attrName>
                                        </p:attrNameLst>
                                      </p:cBhvr>
                                      <p:to>
                                        <p:strVal val="visible"/>
                                      </p:to>
                                    </p:set>
                                    <p:animEffect transition="in" filter="fade">
                                      <p:cBhvr>
                                        <p:cTn id="297" dur="500"/>
                                        <p:tgtEl>
                                          <p:spTgt spid="1788"/>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789"/>
                                        </p:tgtEl>
                                        <p:attrNameLst>
                                          <p:attrName>style.visibility</p:attrName>
                                        </p:attrNameLst>
                                      </p:cBhvr>
                                      <p:to>
                                        <p:strVal val="visible"/>
                                      </p:to>
                                    </p:set>
                                    <p:animEffect transition="in" filter="fade">
                                      <p:cBhvr>
                                        <p:cTn id="300" dur="500"/>
                                        <p:tgtEl>
                                          <p:spTgt spid="1789"/>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790"/>
                                        </p:tgtEl>
                                        <p:attrNameLst>
                                          <p:attrName>style.visibility</p:attrName>
                                        </p:attrNameLst>
                                      </p:cBhvr>
                                      <p:to>
                                        <p:strVal val="visible"/>
                                      </p:to>
                                    </p:set>
                                    <p:animEffect transition="in" filter="fade">
                                      <p:cBhvr>
                                        <p:cTn id="303" dur="500"/>
                                        <p:tgtEl>
                                          <p:spTgt spid="1790"/>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791"/>
                                        </p:tgtEl>
                                        <p:attrNameLst>
                                          <p:attrName>style.visibility</p:attrName>
                                        </p:attrNameLst>
                                      </p:cBhvr>
                                      <p:to>
                                        <p:strVal val="visible"/>
                                      </p:to>
                                    </p:set>
                                    <p:animEffect transition="in" filter="fade">
                                      <p:cBhvr>
                                        <p:cTn id="306" dur="500"/>
                                        <p:tgtEl>
                                          <p:spTgt spid="1791"/>
                                        </p:tgtEl>
                                      </p:cBhvr>
                                    </p:animEffect>
                                  </p:childTnLst>
                                </p:cTn>
                              </p:par>
                            </p:childTnLst>
                          </p:cTn>
                        </p:par>
                      </p:childTnLst>
                    </p:cTn>
                  </p:par>
                </p:childTnLst>
              </p:cTn>
              <p:nextCondLst>
                <p:cond evt="onClick" delay="0">
                  <p:tgtEl>
                    <p:spTgt spid="1447"/>
                  </p:tgtEl>
                </p:cond>
              </p:nextCondLst>
            </p:seq>
            <p:seq concurrent="1" nextAc="seek">
              <p:cTn id="307" restart="whenNotActive" fill="hold" evtFilter="cancelBubble" nodeType="interactiveSeq">
                <p:stCondLst>
                  <p:cond evt="onClick" delay="0">
                    <p:tgtEl>
                      <p:spTgt spid="1448"/>
                    </p:tgtEl>
                  </p:cond>
                </p:stCondLst>
                <p:endSync evt="end" delay="0">
                  <p:rtn val="all"/>
                </p:endSync>
                <p:childTnLst>
                  <p:par>
                    <p:cTn id="308" fill="hold">
                      <p:stCondLst>
                        <p:cond delay="0"/>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1864"/>
                                        </p:tgtEl>
                                        <p:attrNameLst>
                                          <p:attrName>style.visibility</p:attrName>
                                        </p:attrNameLst>
                                      </p:cBhvr>
                                      <p:to>
                                        <p:strVal val="visible"/>
                                      </p:to>
                                    </p:set>
                                    <p:animEffect transition="in" filter="fade">
                                      <p:cBhvr>
                                        <p:cTn id="312" dur="500"/>
                                        <p:tgtEl>
                                          <p:spTgt spid="1864"/>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865"/>
                                        </p:tgtEl>
                                        <p:attrNameLst>
                                          <p:attrName>style.visibility</p:attrName>
                                        </p:attrNameLst>
                                      </p:cBhvr>
                                      <p:to>
                                        <p:strVal val="visible"/>
                                      </p:to>
                                    </p:set>
                                    <p:animEffect transition="in" filter="fade">
                                      <p:cBhvr>
                                        <p:cTn id="315" dur="500"/>
                                        <p:tgtEl>
                                          <p:spTgt spid="1865"/>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870"/>
                                        </p:tgtEl>
                                        <p:attrNameLst>
                                          <p:attrName>style.visibility</p:attrName>
                                        </p:attrNameLst>
                                      </p:cBhvr>
                                      <p:to>
                                        <p:strVal val="visible"/>
                                      </p:to>
                                    </p:set>
                                    <p:animEffect transition="in" filter="fade">
                                      <p:cBhvr>
                                        <p:cTn id="318" dur="500"/>
                                        <p:tgtEl>
                                          <p:spTgt spid="1870"/>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800"/>
                                        </p:tgtEl>
                                        <p:attrNameLst>
                                          <p:attrName>style.visibility</p:attrName>
                                        </p:attrNameLst>
                                      </p:cBhvr>
                                      <p:to>
                                        <p:strVal val="visible"/>
                                      </p:to>
                                    </p:set>
                                    <p:animEffect transition="in" filter="fade">
                                      <p:cBhvr>
                                        <p:cTn id="321" dur="500"/>
                                        <p:tgtEl>
                                          <p:spTgt spid="1800"/>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801"/>
                                        </p:tgtEl>
                                        <p:attrNameLst>
                                          <p:attrName>style.visibility</p:attrName>
                                        </p:attrNameLst>
                                      </p:cBhvr>
                                      <p:to>
                                        <p:strVal val="visible"/>
                                      </p:to>
                                    </p:set>
                                    <p:animEffect transition="in" filter="fade">
                                      <p:cBhvr>
                                        <p:cTn id="324" dur="500"/>
                                        <p:tgtEl>
                                          <p:spTgt spid="1801"/>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802"/>
                                        </p:tgtEl>
                                        <p:attrNameLst>
                                          <p:attrName>style.visibility</p:attrName>
                                        </p:attrNameLst>
                                      </p:cBhvr>
                                      <p:to>
                                        <p:strVal val="visible"/>
                                      </p:to>
                                    </p:set>
                                    <p:animEffect transition="in" filter="fade">
                                      <p:cBhvr>
                                        <p:cTn id="327" dur="500"/>
                                        <p:tgtEl>
                                          <p:spTgt spid="1802"/>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804"/>
                                        </p:tgtEl>
                                        <p:attrNameLst>
                                          <p:attrName>style.visibility</p:attrName>
                                        </p:attrNameLst>
                                      </p:cBhvr>
                                      <p:to>
                                        <p:strVal val="visible"/>
                                      </p:to>
                                    </p:set>
                                    <p:animEffect transition="in" filter="fade">
                                      <p:cBhvr>
                                        <p:cTn id="330" dur="500"/>
                                        <p:tgtEl>
                                          <p:spTgt spid="1804"/>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805"/>
                                        </p:tgtEl>
                                        <p:attrNameLst>
                                          <p:attrName>style.visibility</p:attrName>
                                        </p:attrNameLst>
                                      </p:cBhvr>
                                      <p:to>
                                        <p:strVal val="visible"/>
                                      </p:to>
                                    </p:set>
                                    <p:animEffect transition="in" filter="fade">
                                      <p:cBhvr>
                                        <p:cTn id="333" dur="500"/>
                                        <p:tgtEl>
                                          <p:spTgt spid="1805"/>
                                        </p:tgtEl>
                                      </p:cBhvr>
                                    </p:animEffect>
                                  </p:childTnLst>
                                </p:cTn>
                              </p:par>
                            </p:childTnLst>
                          </p:cTn>
                        </p:par>
                      </p:childTnLst>
                    </p:cTn>
                  </p:par>
                </p:childTnLst>
              </p:cTn>
              <p:nextCondLst>
                <p:cond evt="onClick" delay="0">
                  <p:tgtEl>
                    <p:spTgt spid="1448"/>
                  </p:tgtEl>
                </p:cond>
              </p:nextCondLst>
            </p:seq>
            <p:seq concurrent="1" nextAc="seek">
              <p:cTn id="334" restart="whenNotActive" fill="hold" evtFilter="cancelBubble" nodeType="interactiveSeq">
                <p:stCondLst>
                  <p:cond evt="onClick" delay="0">
                    <p:tgtEl>
                      <p:spTgt spid="1450"/>
                    </p:tgtEl>
                  </p:cond>
                </p:stCondLst>
                <p:endSync evt="end" delay="0">
                  <p:rtn val="all"/>
                </p:endSync>
                <p:childTnLst>
                  <p:par>
                    <p:cTn id="335" fill="hold">
                      <p:stCondLst>
                        <p:cond delay="0"/>
                      </p:stCondLst>
                      <p:childTnLst>
                        <p:par>
                          <p:cTn id="336" fill="hold">
                            <p:stCondLst>
                              <p:cond delay="0"/>
                            </p:stCondLst>
                            <p:childTnLst>
                              <p:par>
                                <p:cTn id="337" presetID="10" presetClass="entr" presetSubtype="0" fill="hold" grpId="0" nodeType="clickEffect">
                                  <p:stCondLst>
                                    <p:cond delay="0"/>
                                  </p:stCondLst>
                                  <p:childTnLst>
                                    <p:set>
                                      <p:cBhvr>
                                        <p:cTn id="338" dur="1" fill="hold">
                                          <p:stCondLst>
                                            <p:cond delay="0"/>
                                          </p:stCondLst>
                                        </p:cTn>
                                        <p:tgtEl>
                                          <p:spTgt spid="1032"/>
                                        </p:tgtEl>
                                        <p:attrNameLst>
                                          <p:attrName>style.visibility</p:attrName>
                                        </p:attrNameLst>
                                      </p:cBhvr>
                                      <p:to>
                                        <p:strVal val="visible"/>
                                      </p:to>
                                    </p:set>
                                    <p:animEffect transition="in" filter="fade">
                                      <p:cBhvr>
                                        <p:cTn id="339" dur="500"/>
                                        <p:tgtEl>
                                          <p:spTgt spid="1032"/>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1036"/>
                                        </p:tgtEl>
                                        <p:attrNameLst>
                                          <p:attrName>style.visibility</p:attrName>
                                        </p:attrNameLst>
                                      </p:cBhvr>
                                      <p:to>
                                        <p:strVal val="visible"/>
                                      </p:to>
                                    </p:set>
                                    <p:animEffect transition="in" filter="fade">
                                      <p:cBhvr>
                                        <p:cTn id="342" dur="500"/>
                                        <p:tgtEl>
                                          <p:spTgt spid="1036"/>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037"/>
                                        </p:tgtEl>
                                        <p:attrNameLst>
                                          <p:attrName>style.visibility</p:attrName>
                                        </p:attrNameLst>
                                      </p:cBhvr>
                                      <p:to>
                                        <p:strVal val="visible"/>
                                      </p:to>
                                    </p:set>
                                    <p:animEffect transition="in" filter="fade">
                                      <p:cBhvr>
                                        <p:cTn id="345" dur="500"/>
                                        <p:tgtEl>
                                          <p:spTgt spid="1037"/>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1916"/>
                                        </p:tgtEl>
                                        <p:attrNameLst>
                                          <p:attrName>style.visibility</p:attrName>
                                        </p:attrNameLst>
                                      </p:cBhvr>
                                      <p:to>
                                        <p:strVal val="visible"/>
                                      </p:to>
                                    </p:set>
                                    <p:animEffect transition="in" filter="fade">
                                      <p:cBhvr>
                                        <p:cTn id="348" dur="500"/>
                                        <p:tgtEl>
                                          <p:spTgt spid="1916"/>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813"/>
                                        </p:tgtEl>
                                        <p:attrNameLst>
                                          <p:attrName>style.visibility</p:attrName>
                                        </p:attrNameLst>
                                      </p:cBhvr>
                                      <p:to>
                                        <p:strVal val="visible"/>
                                      </p:to>
                                    </p:set>
                                    <p:animEffect transition="in" filter="fade">
                                      <p:cBhvr>
                                        <p:cTn id="351" dur="500"/>
                                        <p:tgtEl>
                                          <p:spTgt spid="1813"/>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1814"/>
                                        </p:tgtEl>
                                        <p:attrNameLst>
                                          <p:attrName>style.visibility</p:attrName>
                                        </p:attrNameLst>
                                      </p:cBhvr>
                                      <p:to>
                                        <p:strVal val="visible"/>
                                      </p:to>
                                    </p:set>
                                    <p:animEffect transition="in" filter="fade">
                                      <p:cBhvr>
                                        <p:cTn id="354" dur="500"/>
                                        <p:tgtEl>
                                          <p:spTgt spid="1814"/>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1815"/>
                                        </p:tgtEl>
                                        <p:attrNameLst>
                                          <p:attrName>style.visibility</p:attrName>
                                        </p:attrNameLst>
                                      </p:cBhvr>
                                      <p:to>
                                        <p:strVal val="visible"/>
                                      </p:to>
                                    </p:set>
                                    <p:animEffect transition="in" filter="fade">
                                      <p:cBhvr>
                                        <p:cTn id="357" dur="500"/>
                                        <p:tgtEl>
                                          <p:spTgt spid="1815"/>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1816"/>
                                        </p:tgtEl>
                                        <p:attrNameLst>
                                          <p:attrName>style.visibility</p:attrName>
                                        </p:attrNameLst>
                                      </p:cBhvr>
                                      <p:to>
                                        <p:strVal val="visible"/>
                                      </p:to>
                                    </p:set>
                                    <p:animEffect transition="in" filter="fade">
                                      <p:cBhvr>
                                        <p:cTn id="360" dur="500"/>
                                        <p:tgtEl>
                                          <p:spTgt spid="1816"/>
                                        </p:tgtEl>
                                      </p:cBhvr>
                                    </p:animEffect>
                                  </p:childTnLst>
                                </p:cTn>
                              </p:par>
                            </p:childTnLst>
                          </p:cTn>
                        </p:par>
                      </p:childTnLst>
                    </p:cTn>
                  </p:par>
                </p:childTnLst>
              </p:cTn>
              <p:nextCondLst>
                <p:cond evt="onClick" delay="0">
                  <p:tgtEl>
                    <p:spTgt spid="1450"/>
                  </p:tgtEl>
                </p:cond>
              </p:nextCondLst>
            </p:seq>
          </p:childTnLst>
        </p:cTn>
      </p:par>
    </p:tnLst>
    <p:bldLst>
      <p:bldP spid="1463" grpId="0"/>
      <p:bldP spid="1464" grpId="0"/>
      <p:bldP spid="1465" grpId="0"/>
      <p:bldP spid="1466" grpId="0"/>
      <p:bldP spid="1524" grpId="0"/>
      <p:bldP spid="1533" grpId="0"/>
      <p:bldP spid="1534" grpId="0"/>
      <p:bldP spid="1535" grpId="0"/>
      <p:bldP spid="1536" grpId="0"/>
      <p:bldP spid="1537" grpId="0"/>
      <p:bldP spid="1538" grpId="0"/>
      <p:bldP spid="1539" grpId="0"/>
      <p:bldP spid="1540" grpId="0"/>
      <p:bldP spid="1541" grpId="0"/>
      <p:bldP spid="1542" grpId="0"/>
      <p:bldP spid="1543" grpId="0"/>
      <p:bldP spid="1544" grpId="0"/>
      <p:bldP spid="1685" grpId="0"/>
      <p:bldP spid="1686" grpId="0"/>
      <p:bldP spid="1687" grpId="0"/>
      <p:bldP spid="1709" grpId="0"/>
      <p:bldP spid="1710" grpId="0"/>
      <p:bldP spid="1711" grpId="0"/>
      <p:bldP spid="1712" grpId="0"/>
      <p:bldP spid="1715" grpId="0"/>
      <p:bldP spid="1716" grpId="0"/>
      <p:bldP spid="1722" grpId="0"/>
      <p:bldP spid="1723" grpId="0"/>
      <p:bldP spid="1724" grpId="0"/>
      <p:bldP spid="1725" grpId="0"/>
      <p:bldP spid="1726" grpId="0"/>
      <p:bldP spid="1727" grpId="0"/>
      <p:bldP spid="1728" grpId="0"/>
      <p:bldP spid="1735" grpId="0"/>
      <p:bldP spid="1736" grpId="0"/>
      <p:bldP spid="1737" grpId="0"/>
      <p:bldP spid="1750" grpId="0"/>
      <p:bldP spid="1751" grpId="0"/>
      <p:bldP spid="1752" grpId="0"/>
      <p:bldP spid="1753" grpId="0"/>
      <p:bldP spid="1764" grpId="0"/>
      <p:bldP spid="1765" grpId="0"/>
      <p:bldP spid="1766" grpId="0"/>
      <p:bldP spid="1767" grpId="0"/>
      <p:bldP spid="1774" grpId="0"/>
      <p:bldP spid="1777" grpId="0"/>
      <p:bldP spid="1778" grpId="0"/>
      <p:bldP spid="1779" grpId="0"/>
      <p:bldP spid="1780" grpId="0"/>
      <p:bldP spid="1787" grpId="0"/>
      <p:bldP spid="1788" grpId="0"/>
      <p:bldP spid="1789" grpId="0"/>
      <p:bldP spid="1790" grpId="0"/>
      <p:bldP spid="1791" grpId="0"/>
      <p:bldP spid="1800" grpId="0"/>
      <p:bldP spid="1801" grpId="0"/>
      <p:bldP spid="1802" grpId="0"/>
      <p:bldP spid="1804" grpId="0"/>
      <p:bldP spid="1805" grpId="0"/>
      <p:bldP spid="1813" grpId="0"/>
      <p:bldP spid="1814" grpId="0"/>
      <p:bldP spid="1815" grpId="0"/>
      <p:bldP spid="1816" grpId="0"/>
      <p:bldP spid="1829" grpId="0"/>
      <p:bldP spid="1830" grpId="0"/>
      <p:bldP spid="1831" grpId="0"/>
      <p:bldP spid="1832" grpId="0"/>
      <p:bldP spid="14" grpId="0"/>
      <p:bldP spid="15" grpId="0"/>
      <p:bldP spid="27" grpId="0"/>
      <p:bldP spid="28" grpId="0"/>
      <p:bldP spid="35" grpId="0"/>
      <p:bldP spid="36" grpId="0"/>
      <p:bldP spid="25" grpId="0"/>
      <p:bldP spid="29" grpId="0"/>
      <p:bldP spid="41" grpId="0"/>
      <p:bldP spid="1873" grpId="0"/>
      <p:bldP spid="1874" grpId="0"/>
      <p:bldP spid="1875" grpId="0"/>
      <p:bldP spid="1879" grpId="0"/>
      <p:bldP spid="1880" grpId="0"/>
      <p:bldP spid="1881" grpId="0"/>
      <p:bldP spid="1883" grpId="0"/>
      <p:bldP spid="1896" grpId="0"/>
      <p:bldP spid="1897" grpId="0"/>
      <p:bldP spid="1900" grpId="0"/>
      <p:bldP spid="1901" grpId="0"/>
      <p:bldP spid="1864" grpId="0"/>
      <p:bldP spid="1865" grpId="0"/>
      <p:bldP spid="1870" grpId="0"/>
      <p:bldP spid="1916" grpId="0"/>
      <p:bldP spid="1032" grpId="0"/>
      <p:bldP spid="1036" grpId="0"/>
      <p:bldP spid="1037" grpId="0"/>
      <p:bldP spid="39" grpId="0"/>
      <p:bldP spid="48" grpId="0"/>
      <p:bldP spid="54" grpId="0"/>
      <p:bldP spid="61" grpId="0"/>
      <p:bldP spid="62" grpId="0"/>
      <p:bldP spid="63" grpId="0"/>
      <p:bldP spid="1872" grpId="0"/>
      <p:bldP spid="1045" grpId="0"/>
      <p:bldP spid="10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79036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77251"/>
            <a:ext cx="9195296" cy="461665"/>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V</a:t>
            </a:r>
            <a:r>
              <a:rPr lang="en-GB" sz="2400" b="1">
                <a:effectLst/>
                <a:latin typeface="Times New Roman" panose="02020603050405020304" pitchFamily="18" charset="0"/>
                <a:ea typeface="Calibri" panose="020F0502020204030204" pitchFamily="34" charset="0"/>
              </a:rPr>
              <a:t>ùng biển có chiều rộng 12 hải lí tính từ đường cơ sở ra phía biển.</a:t>
            </a:r>
            <a:endParaRPr lang="vi-VN" sz="60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174614" y="260372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265356" y="3237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8067917" y="3241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238350" y="324255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462795" y="3237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326957" y="32991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8125864" y="32986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309003" y="330415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L</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526491" y="32991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4841969" y="32379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655632" y="32415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4048763" y="3237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4903570" y="32995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713579" y="32991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4112459" y="32991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Ã</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69063" y="1068350"/>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A4994E53-D0D1-F141-081F-14E1B333B7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0891" y="1920205"/>
            <a:ext cx="1301009" cy="1031659"/>
          </a:xfrm>
          <a:prstGeom prst="rect">
            <a:avLst/>
          </a:prstGeom>
        </p:spPr>
      </p:pic>
      <p:sp>
        <p:nvSpPr>
          <p:cNvPr id="13" name="Oval 12">
            <a:extLst>
              <a:ext uri="{FF2B5EF4-FFF2-40B4-BE49-F238E27FC236}">
                <a16:creationId xmlns:a16="http://schemas.microsoft.com/office/drawing/2014/main" id="{6798A0A7-425A-64DD-963F-DF67327B983F}"/>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4" name="Oval 13">
            <a:extLst>
              <a:ext uri="{FF2B5EF4-FFF2-40B4-BE49-F238E27FC236}">
                <a16:creationId xmlns:a16="http://schemas.microsoft.com/office/drawing/2014/main" id="{0493C511-6F48-3201-A4C4-F5153CC0410E}"/>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5" name="Oval 14">
            <a:extLst>
              <a:ext uri="{FF2B5EF4-FFF2-40B4-BE49-F238E27FC236}">
                <a16:creationId xmlns:a16="http://schemas.microsoft.com/office/drawing/2014/main" id="{115B8DB7-FEC1-33D6-16F0-ED17DC4579E4}"/>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6" name="Oval 15">
            <a:extLst>
              <a:ext uri="{FF2B5EF4-FFF2-40B4-BE49-F238E27FC236}">
                <a16:creationId xmlns:a16="http://schemas.microsoft.com/office/drawing/2014/main" id="{225AF53A-C850-2763-619D-E1D107EECB0D}"/>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7" name="Oval 16">
            <a:extLst>
              <a:ext uri="{FF2B5EF4-FFF2-40B4-BE49-F238E27FC236}">
                <a16:creationId xmlns:a16="http://schemas.microsoft.com/office/drawing/2014/main" id="{7A129724-776A-A176-D01B-8C240584E2FF}"/>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8" name="Oval 17">
            <a:extLst>
              <a:ext uri="{FF2B5EF4-FFF2-40B4-BE49-F238E27FC236}">
                <a16:creationId xmlns:a16="http://schemas.microsoft.com/office/drawing/2014/main" id="{D9529BD1-71F3-9019-BD79-C938D26567AC}"/>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9" name="Oval 18">
            <a:extLst>
              <a:ext uri="{FF2B5EF4-FFF2-40B4-BE49-F238E27FC236}">
                <a16:creationId xmlns:a16="http://schemas.microsoft.com/office/drawing/2014/main" id="{308D55A5-2AA1-6C0F-2048-E506B0779668}"/>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0" name="Oval 19">
            <a:extLst>
              <a:ext uri="{FF2B5EF4-FFF2-40B4-BE49-F238E27FC236}">
                <a16:creationId xmlns:a16="http://schemas.microsoft.com/office/drawing/2014/main" id="{534CDA5B-EED2-04E9-FDEF-792E52958FFB}"/>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1" name="Oval 20">
            <a:extLst>
              <a:ext uri="{FF2B5EF4-FFF2-40B4-BE49-F238E27FC236}">
                <a16:creationId xmlns:a16="http://schemas.microsoft.com/office/drawing/2014/main" id="{EE8BBAC2-423D-5CBB-6D3B-01C18C81AB2B}"/>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2" name="Oval 21">
            <a:extLst>
              <a:ext uri="{FF2B5EF4-FFF2-40B4-BE49-F238E27FC236}">
                <a16:creationId xmlns:a16="http://schemas.microsoft.com/office/drawing/2014/main" id="{6713309A-FAFA-C639-AD2F-695F453A7F6E}"/>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3" name="Oval 22">
            <a:extLst>
              <a:ext uri="{FF2B5EF4-FFF2-40B4-BE49-F238E27FC236}">
                <a16:creationId xmlns:a16="http://schemas.microsoft.com/office/drawing/2014/main" id="{DB65922C-B4BD-2D80-2D6D-96D1FDD1CFE3}"/>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4" name="Oval 23">
            <a:extLst>
              <a:ext uri="{FF2B5EF4-FFF2-40B4-BE49-F238E27FC236}">
                <a16:creationId xmlns:a16="http://schemas.microsoft.com/office/drawing/2014/main" id="{189C62B1-3789-3AF6-619A-62D3BE11DAB2}"/>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5" name="Oval 24">
            <a:extLst>
              <a:ext uri="{FF2B5EF4-FFF2-40B4-BE49-F238E27FC236}">
                <a16:creationId xmlns:a16="http://schemas.microsoft.com/office/drawing/2014/main" id="{4A576083-5A28-7470-4BE3-01945B072EF7}"/>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6" name="Oval 25">
            <a:extLst>
              <a:ext uri="{FF2B5EF4-FFF2-40B4-BE49-F238E27FC236}">
                <a16:creationId xmlns:a16="http://schemas.microsoft.com/office/drawing/2014/main" id="{F0BF2FDB-30D6-2FA4-F1C0-9AF9FA3AEB1C}"/>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7" name="Oval 26">
            <a:extLst>
              <a:ext uri="{FF2B5EF4-FFF2-40B4-BE49-F238E27FC236}">
                <a16:creationId xmlns:a16="http://schemas.microsoft.com/office/drawing/2014/main" id="{DC8FA6F8-F385-4F53-E06B-CBE1FAED2BEA}"/>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28" name="Oval 27">
            <a:extLst>
              <a:ext uri="{FF2B5EF4-FFF2-40B4-BE49-F238E27FC236}">
                <a16:creationId xmlns:a16="http://schemas.microsoft.com/office/drawing/2014/main" id="{FCB66A59-4D07-73AB-A076-FB8F7BCA2CBA}"/>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29" name="Arrow: Left 28">
            <a:hlinkClick r:id="rId11" action="ppaction://hlinksldjump"/>
            <a:extLst>
              <a:ext uri="{FF2B5EF4-FFF2-40B4-BE49-F238E27FC236}">
                <a16:creationId xmlns:a16="http://schemas.microsoft.com/office/drawing/2014/main" id="{694E0DD3-2EDD-B7CB-665E-E43F97BE13FC}"/>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0" name="TextBox 29">
            <a:extLst>
              <a:ext uri="{FF2B5EF4-FFF2-40B4-BE49-F238E27FC236}">
                <a16:creationId xmlns:a16="http://schemas.microsoft.com/office/drawing/2014/main" id="{32899EA7-69A7-B732-F6E3-68293AC15E21}"/>
              </a:ext>
            </a:extLst>
          </p:cNvPr>
          <p:cNvSpPr txBox="1"/>
          <p:nvPr/>
        </p:nvSpPr>
        <p:spPr>
          <a:xfrm>
            <a:off x="1083148" y="4122301"/>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Vùng tiếp giáp </a:t>
            </a:r>
            <a:r>
              <a:rPr lang="en-GB" sz="2400">
                <a:solidFill>
                  <a:srgbClr val="FF0000"/>
                </a:solidFill>
                <a:latin typeface="Arial" panose="020B0604020202020204" pitchFamily="34" charset="0"/>
                <a:cs typeface="Arial" panose="020B0604020202020204" pitchFamily="34" charset="0"/>
              </a:rPr>
              <a:t>lãnh hải </a:t>
            </a:r>
            <a:r>
              <a:rPr lang="en-GB" sz="2400">
                <a:latin typeface="Arial" panose="020B0604020202020204" pitchFamily="34" charset="0"/>
                <a:cs typeface="Arial" panose="020B0604020202020204" pitchFamily="34" charset="0"/>
              </a:rPr>
              <a:t>là vùng biển tiếp liền và nằm ngoài </a:t>
            </a:r>
            <a:r>
              <a:rPr lang="en-GB" sz="2400">
                <a:solidFill>
                  <a:srgbClr val="FF0000"/>
                </a:solidFill>
                <a:latin typeface="Arial" panose="020B0604020202020204" pitchFamily="34" charset="0"/>
                <a:cs typeface="Arial" panose="020B0604020202020204" pitchFamily="34" charset="0"/>
              </a:rPr>
              <a:t>lãnh hải </a:t>
            </a:r>
            <a:r>
              <a:rPr lang="en-GB" sz="2400">
                <a:latin typeface="Arial" panose="020B0604020202020204" pitchFamily="34" charset="0"/>
                <a:cs typeface="Arial" panose="020B0604020202020204" pitchFamily="34" charset="0"/>
              </a:rPr>
              <a:t>Việt Nam, có chiều rộng 12 hải lí tính từ ranh giới ngoài của </a:t>
            </a:r>
            <a:r>
              <a:rPr lang="en-GB" sz="2400">
                <a:solidFill>
                  <a:srgbClr val="FF0000"/>
                </a:solidFill>
                <a:latin typeface="Arial" panose="020B0604020202020204" pitchFamily="34" charset="0"/>
                <a:cs typeface="Arial" panose="020B0604020202020204" pitchFamily="34" charset="0"/>
              </a:rPr>
              <a:t>lãnh hải</a:t>
            </a:r>
            <a:r>
              <a:rPr lang="en-GB" sz="2400">
                <a:cs typeface="Arial" panose="020B0604020202020204" pitchFamily="34" charset="0"/>
              </a:rPr>
              <a:t>.</a:t>
            </a:r>
            <a:r>
              <a:rPr lang="vi-VN" sz="2400"/>
              <a:t>”</a:t>
            </a:r>
            <a:endParaRPr lang="en-US" sz="2400" dirty="0">
              <a:cs typeface="Arial" panose="020B0604020202020204" pitchFamily="34" charset="0"/>
            </a:endParaRPr>
          </a:p>
        </p:txBody>
      </p:sp>
      <p:pic>
        <p:nvPicPr>
          <p:cNvPr id="33" name="Picture 32" descr="A colorful kite with a black background&#10;&#10;Description automatically generated">
            <a:extLst>
              <a:ext uri="{FF2B5EF4-FFF2-40B4-BE49-F238E27FC236}">
                <a16:creationId xmlns:a16="http://schemas.microsoft.com/office/drawing/2014/main" id="{A04DDA48-BC45-9119-5A31-9FFF8AE42C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4" name="Group 33">
            <a:extLst>
              <a:ext uri="{FF2B5EF4-FFF2-40B4-BE49-F238E27FC236}">
                <a16:creationId xmlns:a16="http://schemas.microsoft.com/office/drawing/2014/main" id="{30392DCC-6630-D468-F748-0AE63DC4A8D2}"/>
              </a:ext>
            </a:extLst>
          </p:cNvPr>
          <p:cNvGrpSpPr>
            <a:grpSpLocks/>
          </p:cNvGrpSpPr>
          <p:nvPr/>
        </p:nvGrpSpPr>
        <p:grpSpPr bwMode="auto">
          <a:xfrm>
            <a:off x="10929567" y="755406"/>
            <a:ext cx="625171" cy="612210"/>
            <a:chOff x="0" y="0"/>
            <a:chExt cx="666" cy="559"/>
          </a:xfrm>
        </p:grpSpPr>
        <p:sp>
          <p:nvSpPr>
            <p:cNvPr id="35" name="Freeform 34">
              <a:extLst>
                <a:ext uri="{FF2B5EF4-FFF2-40B4-BE49-F238E27FC236}">
                  <a16:creationId xmlns:a16="http://schemas.microsoft.com/office/drawing/2014/main" id="{40F990C6-283F-BAC6-EFB5-F07F86655B3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09028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childTnLst>
        </p:cTn>
      </p:par>
    </p:tnLst>
    <p:bldLst>
      <p:bldP spid="55" grpId="0" animBg="1"/>
      <p:bldP spid="56" grpId="0" animBg="1"/>
      <p:bldP spid="58" grpId="0" animBg="1"/>
      <p:bldP spid="60" grpId="0" animBg="1"/>
      <p:bldP spid="1031" grpId="0" animBg="1"/>
      <p:bldP spid="1032" grpId="0" animBg="1"/>
      <p:bldP spid="103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80762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42749"/>
            <a:ext cx="9195296" cy="461665"/>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Q</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uyền làm chủ của một nước trong các vấn đề đối nội và đối ngoại.</a:t>
            </a:r>
            <a:endParaRPr lang="vi-VN" sz="7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262487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975239" y="32629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7777800" y="326693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160175" y="326793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8596875" y="32629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360645" y="32629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036840" y="3324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7835747" y="3324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230828" y="33295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8667876" y="3324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424341" y="3324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3739819" y="326328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553482" y="326693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2946613" y="32629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3801420" y="33248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611429" y="3324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3010309" y="3324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72092" y="106172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2</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0FEFF87-9281-ABC0-FBB3-6594AEB9C2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3591" y="1844005"/>
            <a:ext cx="1301009" cy="1031659"/>
          </a:xfrm>
          <a:prstGeom prst="rect">
            <a:avLst/>
          </a:prstGeom>
        </p:spPr>
      </p:pic>
      <p:sp>
        <p:nvSpPr>
          <p:cNvPr id="17" name="Oval 16">
            <a:extLst>
              <a:ext uri="{FF2B5EF4-FFF2-40B4-BE49-F238E27FC236}">
                <a16:creationId xmlns:a16="http://schemas.microsoft.com/office/drawing/2014/main" id="{F7BAC6EB-ACE0-0B49-FC00-017C3EDC0089}"/>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3FB7BBD4-EB63-08C9-C15B-9D21E9E624AD}"/>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04CDB18C-9EDB-EDDE-0F51-C346DD6A12D1}"/>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4AE2C1AA-81D7-138A-6914-AFF939558923}"/>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9EC04B81-543D-7519-6E02-9725D67D8524}"/>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6EC59C4D-47FF-FE57-ADDD-4CAC4670E78E}"/>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84D51E0A-13C7-BB43-6055-74B5EF880967}"/>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4F7D243-EC47-7F05-9BC3-C825237871CD}"/>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C368E342-61E9-ABE2-B331-6B790B8E0F0E}"/>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BB126485-B644-5707-D327-6B793DA1A706}"/>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13B16559-8929-544C-549A-57202877763C}"/>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6CDEC64A-215B-9852-4FAB-00E277816BB3}"/>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EC07ADE9-F6A5-9D73-1E7F-421C581C5E7F}"/>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9296D28B-B464-029F-0037-94D745219925}"/>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CA09754-2E60-60BB-46D4-3AC366BA867D}"/>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0670B1C5-B5E1-F84B-8E7C-B63583000D52}"/>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9FAA6CDA-6579-CC69-D4BA-5E9A87445B16}"/>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F570EE7B-4EAC-EFC1-E220-C0673A4AB741}"/>
              </a:ext>
            </a:extLst>
          </p:cNvPr>
          <p:cNvSpPr txBox="1"/>
          <p:nvPr/>
        </p:nvSpPr>
        <p:spPr>
          <a:xfrm>
            <a:off x="1048645" y="4113673"/>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Vùng biển Việt Nam bao gồm nội thuỷ, lãnh hải, vùng tiếp giáp lãnh hải, vùng đặc quyền kinh tế và thềm lục địa thuộc </a:t>
            </a:r>
            <a:r>
              <a:rPr lang="en-GB" sz="2400">
                <a:solidFill>
                  <a:srgbClr val="FF0000"/>
                </a:solidFill>
                <a:latin typeface="Arial" panose="020B0604020202020204" pitchFamily="34" charset="0"/>
                <a:cs typeface="Arial" panose="020B0604020202020204" pitchFamily="34" charset="0"/>
              </a:rPr>
              <a:t>chủ quyền</a:t>
            </a:r>
            <a:r>
              <a:rPr lang="en-GB" sz="2400">
                <a:latin typeface="Arial" panose="020B0604020202020204" pitchFamily="34" charset="0"/>
                <a:cs typeface="Arial" panose="020B0604020202020204" pitchFamily="34" charset="0"/>
              </a:rPr>
              <a:t>, quyền </a:t>
            </a:r>
            <a:r>
              <a:rPr lang="en-GB" sz="2400">
                <a:solidFill>
                  <a:srgbClr val="FF0000"/>
                </a:solidFill>
                <a:latin typeface="Arial" panose="020B0604020202020204" pitchFamily="34" charset="0"/>
                <a:cs typeface="Arial" panose="020B0604020202020204" pitchFamily="34" charset="0"/>
              </a:rPr>
              <a:t>chủ quyền </a:t>
            </a:r>
            <a:r>
              <a:rPr lang="en-GB" sz="2400">
                <a:latin typeface="Arial" panose="020B0604020202020204" pitchFamily="34" charset="0"/>
                <a:cs typeface="Arial" panose="020B0604020202020204" pitchFamily="34" charset="0"/>
              </a:rPr>
              <a:t>và quyền tài phán quốc gia của Việt Nam,</a:t>
            </a:r>
            <a:r>
              <a:rPr lang="vi-VN" sz="2400">
                <a:latin typeface="Arial" panose="020B0604020202020204" pitchFamily="34" charset="0"/>
                <a:cs typeface="Arial" panose="020B0604020202020204" pitchFamily="34" charset="0"/>
              </a:rPr>
              <a:t>...</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F735A02D-D9AE-7141-0D9C-BAAA056241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1" name="Group 10">
            <a:extLst>
              <a:ext uri="{FF2B5EF4-FFF2-40B4-BE49-F238E27FC236}">
                <a16:creationId xmlns:a16="http://schemas.microsoft.com/office/drawing/2014/main" id="{9D72B576-EDC7-824A-B891-09AF2453D254}"/>
              </a:ext>
            </a:extLst>
          </p:cNvPr>
          <p:cNvGrpSpPr>
            <a:grpSpLocks/>
          </p:cNvGrpSpPr>
          <p:nvPr/>
        </p:nvGrpSpPr>
        <p:grpSpPr bwMode="auto">
          <a:xfrm>
            <a:off x="10929567" y="755406"/>
            <a:ext cx="625171" cy="612210"/>
            <a:chOff x="0" y="0"/>
            <a:chExt cx="666" cy="559"/>
          </a:xfrm>
        </p:grpSpPr>
        <p:sp>
          <p:nvSpPr>
            <p:cNvPr id="12" name="Freeform 11">
              <a:extLst>
                <a:ext uri="{FF2B5EF4-FFF2-40B4-BE49-F238E27FC236}">
                  <a16:creationId xmlns:a16="http://schemas.microsoft.com/office/drawing/2014/main" id="{904AB8A0-3567-C2A0-C790-9F6FCC4B39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56596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60" grpId="0" animBg="1"/>
      <p:bldP spid="1031" grpId="0" animBg="1"/>
      <p:bldP spid="1032" grpId="0" animBg="1"/>
      <p:bldP spid="103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101450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03965"/>
            <a:ext cx="9195296" cy="830997"/>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Cái gồm những đối tượng được liệt kê ra hoặc được mô tả bằng một đặc trưng chung nào đó.</a:t>
            </a:r>
            <a:endParaRPr lang="vi-VN" sz="8800" b="1" dirty="0">
              <a:latin typeface="+mj-lt"/>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3" y="285032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761021" y="352244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5392943" y="35184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573868" y="352244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6212018" y="3514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822622" y="35840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5450890" y="35760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644521" y="358404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Ậ</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6283019" y="35760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72092" y="106172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3</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7017706" y="35184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7823394" y="351844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7075653" y="35760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7894395" y="35800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51F0A265-3776-C36C-A11B-B90239788C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0891" y="1882105"/>
            <a:ext cx="1301009" cy="1031659"/>
          </a:xfrm>
          <a:prstGeom prst="rect">
            <a:avLst/>
          </a:prstGeom>
        </p:spPr>
      </p:pic>
      <p:sp>
        <p:nvSpPr>
          <p:cNvPr id="17" name="Oval 16">
            <a:extLst>
              <a:ext uri="{FF2B5EF4-FFF2-40B4-BE49-F238E27FC236}">
                <a16:creationId xmlns:a16="http://schemas.microsoft.com/office/drawing/2014/main" id="{77849C98-6C60-B3B0-7889-3DDF38E35C07}"/>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938F05D8-E323-460C-8053-04FBA6FBECB3}"/>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9DB70832-3392-BF6C-4198-7A8B349E9F29}"/>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DE3B5A11-4CFF-2CD7-0932-8CC7346C2202}"/>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2B8556DC-33D3-20B6-71BC-E60C3F4F75ED}"/>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683E505E-9663-B0C9-FEF9-6A4C131577F7}"/>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F05DD184-BC7C-3CF3-48D2-35E47B06AF5C}"/>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9F288202-EDA7-9EC8-FCE5-B5DA988541CD}"/>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672D8FAD-88E6-8C55-78D7-89DEB076F80B}"/>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04B2744C-1A81-67D7-D86F-A6560604ED85}"/>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DFFBB5C6-FD4F-928C-C533-7B27CFEFF1C8}"/>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C42C268C-994F-C652-376E-8564925C946F}"/>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FB70203A-17EC-1555-FFEE-BA9AF6F37426}"/>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37409A77-B4E7-40F6-8BA1-D52D8391E8B9}"/>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51106BE9-2666-E6F8-E64E-6A1B3855D4B1}"/>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5336B9BC-AB8D-BC72-2FBC-A395CF1FEA46}"/>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038BEEBB-6DA8-BB0A-A298-B168CD309DF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8C4DAC59-3653-ACCE-7AE0-6B35CB79A5FD}"/>
              </a:ext>
            </a:extLst>
          </p:cNvPr>
          <p:cNvSpPr txBox="1"/>
          <p:nvPr/>
        </p:nvSpPr>
        <p:spPr>
          <a:xfrm>
            <a:off x="1014555" y="4400186"/>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Quần đảo là một </a:t>
            </a:r>
            <a:r>
              <a:rPr lang="en-GB" sz="2400">
                <a:solidFill>
                  <a:srgbClr val="FF0000"/>
                </a:solidFill>
                <a:latin typeface="Arial" panose="020B0604020202020204" pitchFamily="34" charset="0"/>
                <a:cs typeface="Arial" panose="020B0604020202020204" pitchFamily="34" charset="0"/>
              </a:rPr>
              <a:t>tập hợp </a:t>
            </a:r>
            <a:r>
              <a:rPr lang="en-GB" sz="2400">
                <a:latin typeface="Arial" panose="020B0604020202020204" pitchFamily="34" charset="0"/>
                <a:cs typeface="Arial" panose="020B0604020202020204" pitchFamily="34" charset="0"/>
              </a:rPr>
              <a:t>các đảo, bao gồm cả bộ phận của các đảo, vùng nước tiếp liền và các thành phần tự nhiên khác có liên quan chặt chẽ với nhau.</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63401450-23F3-8F2B-D164-7BEF5CF2DF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5" name="Group 34">
            <a:extLst>
              <a:ext uri="{FF2B5EF4-FFF2-40B4-BE49-F238E27FC236}">
                <a16:creationId xmlns:a16="http://schemas.microsoft.com/office/drawing/2014/main" id="{6EB53A74-8210-C742-DDAB-31D9B879FEAF}"/>
              </a:ext>
            </a:extLst>
          </p:cNvPr>
          <p:cNvGrpSpPr>
            <a:grpSpLocks/>
          </p:cNvGrpSpPr>
          <p:nvPr/>
        </p:nvGrpSpPr>
        <p:grpSpPr bwMode="auto">
          <a:xfrm>
            <a:off x="10929567" y="755406"/>
            <a:ext cx="625171" cy="612210"/>
            <a:chOff x="0" y="0"/>
            <a:chExt cx="666" cy="559"/>
          </a:xfrm>
        </p:grpSpPr>
        <p:sp>
          <p:nvSpPr>
            <p:cNvPr id="36" name="Freeform 35">
              <a:extLst>
                <a:ext uri="{FF2B5EF4-FFF2-40B4-BE49-F238E27FC236}">
                  <a16:creationId xmlns:a16="http://schemas.microsoft.com/office/drawing/2014/main" id="{28B00BFF-D9E7-CDA7-8CD3-B58E9602175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19479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12346" y="964293"/>
            <a:ext cx="9129486" cy="9623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80452" y="1077515"/>
            <a:ext cx="9195296" cy="830997"/>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V</a:t>
            </a:r>
            <a:r>
              <a:rPr lang="en-GB" sz="2400" b="1">
                <a:effectLst/>
                <a:latin typeface="Times New Roman" panose="02020603050405020304" pitchFamily="18" charset="0"/>
                <a:ea typeface="Calibri" panose="020F0502020204030204" pitchFamily="34" charset="0"/>
              </a:rPr>
              <a:t>ùng nước tiếp giáp với bờ biển, ở phía trong đường cơ sở và là bộ phận lãnh thổ của Việt Nam.</a:t>
            </a:r>
            <a:endParaRPr lang="vi-VN" sz="115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57688" y="216604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625301" y="28637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3459145"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091067" y="286238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278220" y="28645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742223" y="28637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686902" y="29253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3517092" y="29181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161720" y="29239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349221" y="29261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805919" y="29253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91067" y="35687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4</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5929376"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5987323" y="29181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9791D825-EFBA-3AB6-F29E-E70E837518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291" y="1869405"/>
            <a:ext cx="1301009" cy="1031659"/>
          </a:xfrm>
          <a:prstGeom prst="rect">
            <a:avLst/>
          </a:prstGeom>
        </p:spPr>
      </p:pic>
      <p:sp>
        <p:nvSpPr>
          <p:cNvPr id="14" name="Oval 13">
            <a:extLst>
              <a:ext uri="{FF2B5EF4-FFF2-40B4-BE49-F238E27FC236}">
                <a16:creationId xmlns:a16="http://schemas.microsoft.com/office/drawing/2014/main" id="{65018A9B-9D97-63B0-307B-9292343C3CEB}"/>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FC3ED232-5395-8D09-A1DC-5F8768D3ED72}"/>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865E30B3-39FB-F6D9-6789-B0C55C3F518C}"/>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62A62081-50F0-CEBD-9E91-3FE2B874F528}"/>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D9E1B223-F9FE-219B-2C96-066E865930CB}"/>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E6C91452-A130-77B5-933A-335C85CE668B}"/>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4130CBFD-9115-0C68-1206-3A46A5E0626E}"/>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6856376D-66FF-0682-0D52-852CFAB2BC8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4661AFFF-73EC-7627-3BAB-F90C2DD81F01}"/>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E392D9FA-875B-1940-97CF-BA298A5EC13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2E0BF179-E394-5740-D9FA-5BC2A1835341}"/>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BA84D74C-DB9D-F2F9-669A-270A5262983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E73497B1-079E-9AB8-D8F1-59CAB89C0D47}"/>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ED747792-47E4-E4EE-BAA5-FD9844C10F2F}"/>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A5E708E3-4C8D-2039-81F1-C02D80EA456B}"/>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91482B27-5F78-0444-6192-34D08F462CED}"/>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a16="http://schemas.microsoft.com/office/drawing/2014/main" id="{023CF301-B61F-1CD3-7416-D94844152E5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a16="http://schemas.microsoft.com/office/drawing/2014/main" id="{122A8631-EBCF-A443-C51A-793F21CC3E0B}"/>
              </a:ext>
            </a:extLst>
          </p:cNvPr>
          <p:cNvSpPr txBox="1"/>
          <p:nvPr/>
        </p:nvSpPr>
        <p:spPr>
          <a:xfrm>
            <a:off x="617328" y="3684867"/>
            <a:ext cx="10162890" cy="1938992"/>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Luật Biển Việt Nam gồm 7 chương, 55 điều, quy định đường cơ sở, </a:t>
            </a:r>
            <a:r>
              <a:rPr lang="en-GB" sz="2400">
                <a:solidFill>
                  <a:srgbClr val="FF0000"/>
                </a:solidFill>
                <a:latin typeface="Arial" panose="020B0604020202020204" pitchFamily="34" charset="0"/>
                <a:cs typeface="Arial" panose="020B0604020202020204" pitchFamily="34" charset="0"/>
              </a:rPr>
              <a:t>nội thuỷ</a:t>
            </a:r>
            <a:r>
              <a:rPr lang="en-GB" sz="2400">
                <a:latin typeface="Arial" panose="020B0604020202020204" pitchFamily="34" charset="0"/>
                <a:cs typeface="Arial" panose="020B0604020202020204" pitchFamily="34" charset="0"/>
              </a:rPr>
              <a:t>, lãnh hải, vùng tiếp giáp lãnh hải, vùng đặc quyền kinh tế, thềm lục địa, các đảo, quần đảo Hoàng Sa, quần đảo Trường Sa và quần đảo khác thuộc chủ quyền, quyền chủ quyền, quyền tài phán quốc gia của Việt Nam.</a:t>
            </a:r>
            <a:r>
              <a:rPr lang="vi-VN" sz="2400"/>
              <a:t>”</a:t>
            </a:r>
            <a:endParaRPr lang="en-US" sz="2800" dirty="0">
              <a:cs typeface="Arial" panose="020B0604020202020204" pitchFamily="34" charset="0"/>
            </a:endParaRPr>
          </a:p>
        </p:txBody>
      </p:sp>
      <p:sp>
        <p:nvSpPr>
          <p:cNvPr id="33" name="Rectangle 32">
            <a:extLst>
              <a:ext uri="{FF2B5EF4-FFF2-40B4-BE49-F238E27FC236}">
                <a16:creationId xmlns:a16="http://schemas.microsoft.com/office/drawing/2014/main" id="{50A4E667-08BE-0233-FAC0-EABBD1F420E5}"/>
              </a:ext>
            </a:extLst>
          </p:cNvPr>
          <p:cNvSpPr/>
          <p:nvPr/>
        </p:nvSpPr>
        <p:spPr>
          <a:xfrm>
            <a:off x="7555070"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4" name="Rectangle 33">
            <a:extLst>
              <a:ext uri="{FF2B5EF4-FFF2-40B4-BE49-F238E27FC236}">
                <a16:creationId xmlns:a16="http://schemas.microsoft.com/office/drawing/2014/main" id="{5A854EF6-A49C-F29A-5F92-7DF23B5F9683}"/>
              </a:ext>
            </a:extLst>
          </p:cNvPr>
          <p:cNvSpPr/>
          <p:nvPr/>
        </p:nvSpPr>
        <p:spPr>
          <a:xfrm>
            <a:off x="7618766" y="2922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Ỷ</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93ABFC91-AEE2-E0FD-503C-2627544F71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5" name="Group 34">
            <a:extLst>
              <a:ext uri="{FF2B5EF4-FFF2-40B4-BE49-F238E27FC236}">
                <a16:creationId xmlns:a16="http://schemas.microsoft.com/office/drawing/2014/main" id="{C4E1988E-B54B-9FE3-30CC-55C2BF596B69}"/>
              </a:ext>
            </a:extLst>
          </p:cNvPr>
          <p:cNvGrpSpPr>
            <a:grpSpLocks/>
          </p:cNvGrpSpPr>
          <p:nvPr/>
        </p:nvGrpSpPr>
        <p:grpSpPr bwMode="auto">
          <a:xfrm>
            <a:off x="10929567" y="755406"/>
            <a:ext cx="625171" cy="612210"/>
            <a:chOff x="0" y="0"/>
            <a:chExt cx="666" cy="559"/>
          </a:xfrm>
        </p:grpSpPr>
        <p:sp>
          <p:nvSpPr>
            <p:cNvPr id="36" name="Freeform 35">
              <a:extLst>
                <a:ext uri="{FF2B5EF4-FFF2-40B4-BE49-F238E27FC236}">
                  <a16:creationId xmlns:a16="http://schemas.microsoft.com/office/drawing/2014/main" id="{581F0622-C167-C04A-7A87-97A6A3261AE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31851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childTnLst>
        </p:cTn>
      </p:par>
    </p:tnLst>
    <p:bldLst>
      <p:bldP spid="55" grpId="0" animBg="1"/>
      <p:bldP spid="56" grpId="0" animBg="1"/>
      <p:bldP spid="58" grpId="0" animBg="1"/>
      <p:bldP spid="59" grpId="0" animBg="1"/>
      <p:bldP spid="60"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78690"/>
            <a:ext cx="9195296"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Làm thành một lớp che chắn khắp xung quanh (nói khái quát)</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a:t>
            </a:r>
            <a:endParaRPr lang="vi-VN" sz="115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27839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905574" y="35010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7708897" y="34971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099886" y="349979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3682822" y="35006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967175" y="35626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Ọ</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7766844" y="35547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170539" y="35613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3753823" y="35622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72092" y="106172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5</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4488510" y="34958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5294198" y="34957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4546457" y="355343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5365199" y="35573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9D272E18-4B21-CA14-EE91-3AD9EB75D4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3591" y="1869405"/>
            <a:ext cx="1301009" cy="1031659"/>
          </a:xfrm>
          <a:prstGeom prst="rect">
            <a:avLst/>
          </a:prstGeom>
        </p:spPr>
      </p:pic>
      <p:sp>
        <p:nvSpPr>
          <p:cNvPr id="17" name="Oval 16">
            <a:extLst>
              <a:ext uri="{FF2B5EF4-FFF2-40B4-BE49-F238E27FC236}">
                <a16:creationId xmlns:a16="http://schemas.microsoft.com/office/drawing/2014/main" id="{16254334-D8D5-C48A-D2E3-8C203E41333F}"/>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CCB01062-8B41-5106-D6E0-810FC5CC7C69}"/>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3561A23E-5F5A-EF9D-71CA-7B843E3800E1}"/>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5FF656B4-7CC3-2D3E-1EE3-E8FF05009A18}"/>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89CB3329-4C3E-1272-B7F5-924CDCCE075C}"/>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F8D7F71B-68B3-8B6B-31D1-FC744A6C62EA}"/>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6AFB1E78-E95C-8203-D0E9-B32CD73B88E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CC34A406-43A7-F908-D773-0C6D5A384863}"/>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5F011571-8616-4AE0-11B6-8B6402A54BE5}"/>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5CAC6266-E2AE-A040-C3A2-CBFD679A409F}"/>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525AC7D8-E93F-AA30-E482-FFF991A4AAF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F6381F9A-2124-81CE-5A72-DDA99B74C84F}"/>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812F52DF-025F-6CD3-69B4-E162A8B7843E}"/>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F4B30F32-58DA-3BB7-C4F4-CAB7E4F1892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9698EA07-AC5C-51FB-C015-7BF36C38AE9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DFF231B9-A8AC-4373-0125-3104B35F36C4}"/>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F9AF1C35-0292-3854-8083-22077229D159}"/>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9358082F-075B-046D-E1AC-6F4399CB1C6F}"/>
              </a:ext>
            </a:extLst>
          </p:cNvPr>
          <p:cNvSpPr txBox="1"/>
          <p:nvPr/>
        </p:nvSpPr>
        <p:spPr>
          <a:xfrm>
            <a:off x="1036428" y="4423919"/>
            <a:ext cx="10162890" cy="830997"/>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Đảo là một vùng đất tự nhiên có nước </a:t>
            </a:r>
            <a:r>
              <a:rPr lang="en-GB" sz="2400">
                <a:solidFill>
                  <a:srgbClr val="FF0000"/>
                </a:solidFill>
                <a:latin typeface="Arial" panose="020B0604020202020204" pitchFamily="34" charset="0"/>
                <a:cs typeface="Arial" panose="020B0604020202020204" pitchFamily="34" charset="0"/>
              </a:rPr>
              <a:t>bao bọc</a:t>
            </a:r>
            <a:r>
              <a:rPr lang="en-GB" sz="2400">
                <a:latin typeface="Arial" panose="020B0604020202020204" pitchFamily="34" charset="0"/>
                <a:cs typeface="Arial" panose="020B0604020202020204" pitchFamily="34" charset="0"/>
              </a:rPr>
              <a:t>, khi thuỷ triều lên vùng đất này vẫn ở trên mặt nước.</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A7001ABB-259C-B5C6-C9DB-6075BD26A3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5" name="Group 34">
            <a:extLst>
              <a:ext uri="{FF2B5EF4-FFF2-40B4-BE49-F238E27FC236}">
                <a16:creationId xmlns:a16="http://schemas.microsoft.com/office/drawing/2014/main" id="{1B1CA626-C2AF-F93B-EEDB-96EEDAD267EE}"/>
              </a:ext>
            </a:extLst>
          </p:cNvPr>
          <p:cNvGrpSpPr>
            <a:grpSpLocks/>
          </p:cNvGrpSpPr>
          <p:nvPr/>
        </p:nvGrpSpPr>
        <p:grpSpPr bwMode="auto">
          <a:xfrm>
            <a:off x="10929567" y="755406"/>
            <a:ext cx="625171" cy="612210"/>
            <a:chOff x="0" y="0"/>
            <a:chExt cx="666" cy="559"/>
          </a:xfrm>
        </p:grpSpPr>
        <p:sp>
          <p:nvSpPr>
            <p:cNvPr id="36" name="Freeform 35">
              <a:extLst>
                <a:ext uri="{FF2B5EF4-FFF2-40B4-BE49-F238E27FC236}">
                  <a16:creationId xmlns:a16="http://schemas.microsoft.com/office/drawing/2014/main" id="{CC6EAB69-1EFC-9343-732D-56721C6220F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3035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098096" y="1507218"/>
            <a:ext cx="9129486"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066202" y="1688190"/>
            <a:ext cx="9195296"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Liền</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kề nhau, giáp nhau</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15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982369" y="26029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068021" y="33047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5874224" y="33047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438617" y="330472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6692721" y="33108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250709" y="33047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129622" y="33663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5932171" y="33623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509270" y="336632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6763722" y="33724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314405" y="33663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76817" y="899799"/>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6</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7498409" y="33148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2632929" y="33007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7556356" y="33724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2703930" y="33623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C948ABCF-D7F3-26F9-DC6D-FDD1EFBC1C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94805"/>
            <a:ext cx="1301009" cy="1031659"/>
          </a:xfrm>
          <a:prstGeom prst="rect">
            <a:avLst/>
          </a:prstGeom>
        </p:spPr>
      </p:pic>
      <p:sp>
        <p:nvSpPr>
          <p:cNvPr id="17" name="Oval 16">
            <a:extLst>
              <a:ext uri="{FF2B5EF4-FFF2-40B4-BE49-F238E27FC236}">
                <a16:creationId xmlns:a16="http://schemas.microsoft.com/office/drawing/2014/main" id="{FD84C5DD-E7D3-6F06-7B90-4B068663AF3A}"/>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A233B7D9-C3DA-59B7-F25A-F1E3C8145BBC}"/>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AA967CBC-F3F9-005C-C253-52053743D289}"/>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DDAD18EE-60E2-C7C3-F47C-BA7E51B9BE34}"/>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E9A0539B-0CAE-7478-0FE3-18FEA27C7D10}"/>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EE6AECA3-E884-D81D-CEEB-209291D8BC47}"/>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AF694A62-EEFD-697A-DF39-BC16C7D78464}"/>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8A23B6FC-A025-7D86-95BC-B98403B35B0F}"/>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B073E4CB-9995-EDDD-42E7-04BBA3F63FD5}"/>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E86AA3F6-1705-C6EE-52D4-8849FE3ED9F5}"/>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1303DB97-0B4E-43F9-88D0-D10CDF23812D}"/>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F5B13B9-4450-018C-5C40-406D983A7E3A}"/>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F04F6C60-BD17-B90C-F44C-B8E8023F8F56}"/>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DD435EBF-F794-8C87-2126-245AC7766B93}"/>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F9D0A93E-E167-FB3E-A3B8-D8EFE49EC719}"/>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B61D8FAD-2757-680A-2193-B0919FAA1F5B}"/>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EA47695-74F0-8420-F694-94702A56A8F7}"/>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66A88253-05FC-5B10-EA6C-711AD166F596}"/>
              </a:ext>
            </a:extLst>
          </p:cNvPr>
          <p:cNvSpPr txBox="1"/>
          <p:nvPr/>
        </p:nvSpPr>
        <p:spPr>
          <a:xfrm>
            <a:off x="798303" y="4255644"/>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Vùng tiếp giáp lãnh hải là vùng biển tiếp liền và nằm ngoài lãnh hải Việt Nam, có chiều rộng 12 hải lí tính từ ranh giới ngoài của lãnh hải.</a:t>
            </a:r>
            <a:r>
              <a:rPr lang="vi-VN" sz="2400"/>
              <a:t>”</a:t>
            </a:r>
            <a:endParaRPr lang="en-US" sz="2800" dirty="0">
              <a:cs typeface="Arial" panose="020B0604020202020204" pitchFamily="34" charset="0"/>
            </a:endParaRPr>
          </a:p>
        </p:txBody>
      </p:sp>
      <p:sp>
        <p:nvSpPr>
          <p:cNvPr id="35" name="Rectangle 34">
            <a:extLst>
              <a:ext uri="{FF2B5EF4-FFF2-40B4-BE49-F238E27FC236}">
                <a16:creationId xmlns:a16="http://schemas.microsoft.com/office/drawing/2014/main" id="{AF6747BC-ED54-5085-9394-78DE1A099653}"/>
              </a:ext>
            </a:extLst>
          </p:cNvPr>
          <p:cNvSpPr/>
          <p:nvPr/>
        </p:nvSpPr>
        <p:spPr>
          <a:xfrm>
            <a:off x="8304097" y="331074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6" name="Rectangle 35">
            <a:extLst>
              <a:ext uri="{FF2B5EF4-FFF2-40B4-BE49-F238E27FC236}">
                <a16:creationId xmlns:a16="http://schemas.microsoft.com/office/drawing/2014/main" id="{BD7BEFE0-2319-9659-F2EA-3D0F7145E167}"/>
              </a:ext>
            </a:extLst>
          </p:cNvPr>
          <p:cNvSpPr/>
          <p:nvPr/>
        </p:nvSpPr>
        <p:spPr>
          <a:xfrm>
            <a:off x="8362044" y="33683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030A0D16-FD4E-1FCA-532D-90C0E5AC4B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7" name="Group 36">
            <a:extLst>
              <a:ext uri="{FF2B5EF4-FFF2-40B4-BE49-F238E27FC236}">
                <a16:creationId xmlns:a16="http://schemas.microsoft.com/office/drawing/2014/main" id="{A1AC6901-4464-E391-FC08-6A9FD1E90CF9}"/>
              </a:ext>
            </a:extLst>
          </p:cNvPr>
          <p:cNvGrpSpPr>
            <a:grpSpLocks/>
          </p:cNvGrpSpPr>
          <p:nvPr/>
        </p:nvGrpSpPr>
        <p:grpSpPr bwMode="auto">
          <a:xfrm>
            <a:off x="10929567" y="755406"/>
            <a:ext cx="625171" cy="612210"/>
            <a:chOff x="0" y="0"/>
            <a:chExt cx="666" cy="559"/>
          </a:xfrm>
        </p:grpSpPr>
        <p:sp>
          <p:nvSpPr>
            <p:cNvPr id="38" name="Freeform 37">
              <a:extLst>
                <a:ext uri="{FF2B5EF4-FFF2-40B4-BE49-F238E27FC236}">
                  <a16:creationId xmlns:a16="http://schemas.microsoft.com/office/drawing/2014/main" id="{06AEAA39-2183-0D94-AD0D-D860705415C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71291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60"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50115"/>
            <a:ext cx="9195296"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V</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ùng nước mặn rộng lớn nói chung trên bề mặt Trái Đất.</a:t>
            </a:r>
            <a:endParaRPr lang="vi-VN" sz="115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2774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263143" y="34902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6895065" y="3486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075990" y="349026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445831" y="34902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324744" y="355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6953012" y="354391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146643" y="35518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Ể</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509527" y="355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72092" y="106172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7</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5042CC3B-05B7-E341-BC19-80B271E693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0891" y="1856705"/>
            <a:ext cx="1301009" cy="1031659"/>
          </a:xfrm>
          <a:prstGeom prst="rect">
            <a:avLst/>
          </a:prstGeom>
        </p:spPr>
      </p:pic>
      <p:sp>
        <p:nvSpPr>
          <p:cNvPr id="14" name="Oval 13">
            <a:extLst>
              <a:ext uri="{FF2B5EF4-FFF2-40B4-BE49-F238E27FC236}">
                <a16:creationId xmlns:a16="http://schemas.microsoft.com/office/drawing/2014/main" id="{EFD6FAA4-C89E-9296-2857-459F581F026A}"/>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3EABC888-F483-E8F5-8412-FC297F1FF7C9}"/>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23A1C912-1D4D-665D-B270-9CD647459FC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9B395CA6-01C0-5997-709D-6AEF1906B4C4}"/>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E0121267-CF10-F195-8B3B-E90D68A3614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FAE6826D-3F90-4713-4DD7-B594F48BD74E}"/>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4CED22AC-3775-B3C6-BB86-BB547B343072}"/>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627ED875-8D12-9EF0-A20C-A0A957E73CD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C5F65AEF-9641-C5A5-07D6-A1BD8D78A4B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A3EF5EAE-32C5-36E8-BBA6-E16C85B919C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2F15F393-6295-128B-9BFC-A8AD8C865C8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08E06F81-B4B4-896F-F796-4F66670A68BB}"/>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7BBA12F4-6358-5A5A-7DF8-458C1E8554E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F43FB189-6431-76C2-ADA1-96DB404592E6}"/>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C3D406E6-048A-C96C-F812-DF1B94A8765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28E114D5-3A45-B33E-755B-472174B944D7}"/>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a16="http://schemas.microsoft.com/office/drawing/2014/main" id="{7BDBDBE0-849D-2ACB-6372-68D24ED14A2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a16="http://schemas.microsoft.com/office/drawing/2014/main" id="{8A36F3E8-DE6F-7451-71AC-6E20C91EF29F}"/>
              </a:ext>
            </a:extLst>
          </p:cNvPr>
          <p:cNvSpPr txBox="1"/>
          <p:nvPr/>
        </p:nvSpPr>
        <p:spPr>
          <a:xfrm>
            <a:off x="798303" y="4427094"/>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Vùng </a:t>
            </a:r>
            <a:r>
              <a:rPr lang="en-GB" sz="2400">
                <a:solidFill>
                  <a:srgbClr val="FF0000"/>
                </a:solidFill>
                <a:latin typeface="Arial" panose="020B0604020202020204" pitchFamily="34" charset="0"/>
                <a:cs typeface="Arial" panose="020B0604020202020204" pitchFamily="34" charset="0"/>
              </a:rPr>
              <a:t>biển</a:t>
            </a:r>
            <a:r>
              <a:rPr lang="en-GB" sz="2400">
                <a:latin typeface="Arial" panose="020B0604020202020204" pitchFamily="34" charset="0"/>
                <a:cs typeface="Arial" panose="020B0604020202020204" pitchFamily="34" charset="0"/>
              </a:rPr>
              <a:t> quốc tế là tất cả các vùng </a:t>
            </a:r>
            <a:r>
              <a:rPr lang="en-GB" sz="2400">
                <a:solidFill>
                  <a:srgbClr val="FF0000"/>
                </a:solidFill>
                <a:latin typeface="Arial" panose="020B0604020202020204" pitchFamily="34" charset="0"/>
                <a:cs typeface="Arial" panose="020B0604020202020204" pitchFamily="34" charset="0"/>
              </a:rPr>
              <a:t>biển</a:t>
            </a:r>
            <a:r>
              <a:rPr lang="en-GB" sz="2400">
                <a:latin typeface="Arial" panose="020B0604020202020204" pitchFamily="34" charset="0"/>
                <a:cs typeface="Arial" panose="020B0604020202020204" pitchFamily="34" charset="0"/>
              </a:rPr>
              <a:t> nằm ngoài vùng đặc quyền kinh tế của Việt Nam và các quốc gia khác, nhưng không bao gồm đáy </a:t>
            </a:r>
            <a:r>
              <a:rPr lang="en-GB" sz="2400">
                <a:solidFill>
                  <a:srgbClr val="FF0000"/>
                </a:solidFill>
                <a:latin typeface="Arial" panose="020B0604020202020204" pitchFamily="34" charset="0"/>
                <a:cs typeface="Arial" panose="020B0604020202020204" pitchFamily="34" charset="0"/>
              </a:rPr>
              <a:t>biển</a:t>
            </a:r>
            <a:r>
              <a:rPr lang="en-GB" sz="2400">
                <a:latin typeface="Arial" panose="020B0604020202020204" pitchFamily="34" charset="0"/>
                <a:cs typeface="Arial" panose="020B0604020202020204" pitchFamily="34" charset="0"/>
              </a:rPr>
              <a:t> và lòng đất dưới đáy </a:t>
            </a:r>
            <a:r>
              <a:rPr lang="en-GB" sz="2400">
                <a:solidFill>
                  <a:srgbClr val="FF0000"/>
                </a:solidFill>
                <a:latin typeface="Arial" panose="020B0604020202020204" pitchFamily="34" charset="0"/>
                <a:cs typeface="Arial" panose="020B0604020202020204" pitchFamily="34" charset="0"/>
              </a:rPr>
              <a:t>biển</a:t>
            </a:r>
            <a:r>
              <a:rPr lang="en-GB" sz="2400">
                <a:latin typeface="Arial" panose="020B0604020202020204" pitchFamily="34" charset="0"/>
                <a:cs typeface="Arial" panose="020B0604020202020204" pitchFamily="34" charset="0"/>
              </a:rPr>
              <a:t>.</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40F2B880-2157-C49B-7235-19A2A9363B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16991"/>
            <a:ext cx="688571" cy="688571"/>
          </a:xfrm>
          <a:prstGeom prst="rect">
            <a:avLst/>
          </a:prstGeom>
          <a:ln>
            <a:noFill/>
          </a:ln>
          <a:effectLst>
            <a:glow rad="12700">
              <a:schemeClr val="bg1">
                <a:alpha val="60000"/>
              </a:schemeClr>
            </a:glow>
          </a:effectLst>
        </p:spPr>
      </p:pic>
      <p:grpSp>
        <p:nvGrpSpPr>
          <p:cNvPr id="11" name="Group 10">
            <a:extLst>
              <a:ext uri="{FF2B5EF4-FFF2-40B4-BE49-F238E27FC236}">
                <a16:creationId xmlns:a16="http://schemas.microsoft.com/office/drawing/2014/main" id="{0FA08369-5437-08EC-AE6C-E21206CEEE06}"/>
              </a:ext>
            </a:extLst>
          </p:cNvPr>
          <p:cNvGrpSpPr>
            <a:grpSpLocks/>
          </p:cNvGrpSpPr>
          <p:nvPr/>
        </p:nvGrpSpPr>
        <p:grpSpPr bwMode="auto">
          <a:xfrm>
            <a:off x="10929567" y="768106"/>
            <a:ext cx="625171" cy="612210"/>
            <a:chOff x="0" y="0"/>
            <a:chExt cx="666" cy="559"/>
          </a:xfrm>
        </p:grpSpPr>
        <p:sp>
          <p:nvSpPr>
            <p:cNvPr id="13" name="Freeform 12">
              <a:extLst>
                <a:ext uri="{FF2B5EF4-FFF2-40B4-BE49-F238E27FC236}">
                  <a16:creationId xmlns:a16="http://schemas.microsoft.com/office/drawing/2014/main" id="{5100BF20-8351-C5DA-E29B-641EA5C7336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56984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3" fill="hold" display="0">
                  <p:stCondLst>
                    <p:cond delay="indefinite"/>
                  </p:stCondLst>
                  <p:endCondLst>
                    <p:cond evt="onStopAudio" delay="0">
                      <p:tgtEl>
                        <p:sldTgt/>
                      </p:tgtEl>
                    </p:cond>
                  </p:endCondLst>
                </p:cTn>
                <p:tgtEl>
                  <p:spTgt spid="15"/>
                </p:tgtEl>
              </p:cMediaNode>
            </p:audio>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afterEffect">
                                  <p:stCondLst>
                                    <p:cond delay="0"/>
                                  </p:stCondLst>
                                  <p:childTnLst>
                                    <p:set>
                                      <p:cBhvr>
                                        <p:cTn id="2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childTnLst>
        </p:cTn>
      </p:par>
    </p:tnLst>
    <p:bldLst>
      <p:bldP spid="55" grpId="0" animBg="1"/>
      <p:bldP spid="56" grpId="0" animBg="1"/>
      <p:bldP spid="58" grpId="0" animBg="1"/>
      <p:bldP spid="6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ED05375C-D014-4233-AEFE-BD8F5542AD93}"/>
              </a:ext>
            </a:extLst>
          </p:cNvPr>
          <p:cNvPicPr>
            <a:picLocks noChangeAspect="1"/>
          </p:cNvPicPr>
          <p:nvPr/>
        </p:nvPicPr>
        <p:blipFill>
          <a:blip r:embed="rId4"/>
          <a:stretch>
            <a:fillRect/>
          </a:stretch>
        </p:blipFill>
        <p:spPr>
          <a:xfrm>
            <a:off x="2564425" y="5319100"/>
            <a:ext cx="9421540" cy="666843"/>
          </a:xfrm>
          <a:prstGeom prst="rect">
            <a:avLst/>
          </a:prstGeom>
        </p:spPr>
      </p:pic>
      <p:pic>
        <p:nvPicPr>
          <p:cNvPr id="11" name="Picture 10">
            <a:extLst>
              <a:ext uri="{FF2B5EF4-FFF2-40B4-BE49-F238E27FC236}">
                <a16:creationId xmlns:a16="http://schemas.microsoft.com/office/drawing/2014/main" id="{CB256195-0210-4DAC-B19F-A84044906B68}"/>
              </a:ext>
            </a:extLst>
          </p:cNvPr>
          <p:cNvPicPr>
            <a:picLocks noChangeAspect="1"/>
          </p:cNvPicPr>
          <p:nvPr/>
        </p:nvPicPr>
        <p:blipFill>
          <a:blip r:embed="rId5"/>
          <a:stretch>
            <a:fillRect/>
          </a:stretch>
        </p:blipFill>
        <p:spPr>
          <a:xfrm>
            <a:off x="3098112" y="1565350"/>
            <a:ext cx="1371791" cy="838317"/>
          </a:xfrm>
          <a:prstGeom prst="rect">
            <a:avLst/>
          </a:prstGeom>
        </p:spPr>
      </p:pic>
      <p:pic>
        <p:nvPicPr>
          <p:cNvPr id="29" name="Picture 28">
            <a:extLst>
              <a:ext uri="{FF2B5EF4-FFF2-40B4-BE49-F238E27FC236}">
                <a16:creationId xmlns:a16="http://schemas.microsoft.com/office/drawing/2014/main" id="{7AA09928-DAE6-4D34-B7CA-6440E4347C16}"/>
              </a:ext>
            </a:extLst>
          </p:cNvPr>
          <p:cNvPicPr>
            <a:picLocks noChangeAspect="1"/>
          </p:cNvPicPr>
          <p:nvPr/>
        </p:nvPicPr>
        <p:blipFill>
          <a:blip r:embed="rId6"/>
          <a:stretch>
            <a:fillRect/>
          </a:stretch>
        </p:blipFill>
        <p:spPr>
          <a:xfrm>
            <a:off x="3081291" y="4314964"/>
            <a:ext cx="1914792" cy="828791"/>
          </a:xfrm>
          <a:prstGeom prst="rect">
            <a:avLst/>
          </a:prstGeom>
        </p:spPr>
      </p:pic>
      <p:pic>
        <p:nvPicPr>
          <p:cNvPr id="31" name="Picture 30">
            <a:extLst>
              <a:ext uri="{FF2B5EF4-FFF2-40B4-BE49-F238E27FC236}">
                <a16:creationId xmlns:a16="http://schemas.microsoft.com/office/drawing/2014/main" id="{39D3AE11-9FBA-4A4A-BB62-D8FD877456EB}"/>
              </a:ext>
            </a:extLst>
          </p:cNvPr>
          <p:cNvPicPr>
            <a:picLocks noChangeAspect="1"/>
          </p:cNvPicPr>
          <p:nvPr/>
        </p:nvPicPr>
        <p:blipFill>
          <a:blip r:embed="rId7"/>
          <a:stretch>
            <a:fillRect/>
          </a:stretch>
        </p:blipFill>
        <p:spPr>
          <a:xfrm>
            <a:off x="5079297" y="4305728"/>
            <a:ext cx="6725589" cy="847843"/>
          </a:xfrm>
          <a:prstGeom prst="rect">
            <a:avLst/>
          </a:prstGeom>
        </p:spPr>
      </p:pic>
      <p:sp>
        <p:nvSpPr>
          <p:cNvPr id="20" name="TextBox 19">
            <a:extLst>
              <a:ext uri="{FF2B5EF4-FFF2-40B4-BE49-F238E27FC236}">
                <a16:creationId xmlns:a16="http://schemas.microsoft.com/office/drawing/2014/main" id="{6CCFC9B5-177D-4B65-BD37-DBC183A92363}"/>
              </a:ext>
            </a:extLst>
          </p:cNvPr>
          <p:cNvSpPr txBox="1"/>
          <p:nvPr/>
        </p:nvSpPr>
        <p:spPr>
          <a:xfrm>
            <a:off x="197648" y="1026917"/>
            <a:ext cx="1963662" cy="5370701"/>
          </a:xfrm>
          <a:prstGeom prst="rect">
            <a:avLst/>
          </a:prstGeom>
          <a:noFill/>
          <a:ln>
            <a:solidFill>
              <a:srgbClr val="00B050"/>
            </a:solidFill>
          </a:ln>
        </p:spPr>
        <p:txBody>
          <a:bodyPr wrap="square">
            <a:spAutoFit/>
          </a:bodyPr>
          <a:lstStyle/>
          <a:p>
            <a:r>
              <a:rPr lang="en-US" sz="2200" b="0" i="0" kern="0" spc="-240" dirty="0">
                <a:solidFill>
                  <a:srgbClr val="00B050"/>
                </a:solidFill>
                <a:effectLst/>
                <a:latin typeface="Noto Serif" panose="020B0604020202020204" pitchFamily="18" charset="0"/>
              </a:rPr>
              <a:t>HS </a:t>
            </a:r>
            <a:r>
              <a:rPr lang="en-US" sz="2200" b="0" i="0" kern="0" spc="-240" dirty="0" err="1">
                <a:solidFill>
                  <a:srgbClr val="00B050"/>
                </a:solidFill>
                <a:effectLst/>
                <a:latin typeface="Noto Serif" panose="020B0604020202020204" pitchFamily="18" charset="0"/>
              </a:rPr>
              <a:t>xem</a:t>
            </a:r>
            <a:r>
              <a:rPr lang="en-US" sz="2200" b="0" i="0" kern="0" spc="-240" dirty="0">
                <a:solidFill>
                  <a:srgbClr val="00B050"/>
                </a:solidFill>
                <a:effectLst/>
                <a:latin typeface="Noto Serif" panose="020B0604020202020204" pitchFamily="18" charset="0"/>
              </a:rPr>
              <a:t> </a:t>
            </a:r>
            <a:r>
              <a:rPr lang="en-US" sz="2200" b="0" i="0" kern="0" spc="-240" dirty="0" err="1">
                <a:solidFill>
                  <a:srgbClr val="00B050"/>
                </a:solidFill>
                <a:effectLst/>
                <a:latin typeface="Noto Serif" panose="020B0604020202020204" pitchFamily="18" charset="0"/>
              </a:rPr>
              <a:t>trước</a:t>
            </a:r>
            <a:r>
              <a:rPr lang="en-US" sz="2200" b="0" i="0" kern="0" spc="-240" dirty="0">
                <a:solidFill>
                  <a:srgbClr val="00B050"/>
                </a:solidFill>
                <a:effectLst/>
                <a:latin typeface="Noto Serif" panose="020B0604020202020204" pitchFamily="18" charset="0"/>
              </a:rPr>
              <a:t> ở </a:t>
            </a:r>
            <a:r>
              <a:rPr lang="en-US" sz="2200" b="0" i="0" kern="0" spc="-240" dirty="0" err="1">
                <a:solidFill>
                  <a:srgbClr val="00B050"/>
                </a:solidFill>
                <a:effectLst/>
                <a:latin typeface="Noto Serif" panose="020B0604020202020204" pitchFamily="18" charset="0"/>
              </a:rPr>
              <a:t>nhà</a:t>
            </a:r>
            <a:r>
              <a:rPr lang="en-US" sz="2200" b="0" i="0" kern="0" spc="-240" dirty="0">
                <a:solidFill>
                  <a:srgbClr val="00B050"/>
                </a:solidFill>
                <a:effectLst/>
                <a:latin typeface="Noto Serif" panose="020B0604020202020204" pitchFamily="18" charset="0"/>
              </a:rPr>
              <a:t>:</a:t>
            </a:r>
          </a:p>
          <a:p>
            <a:endParaRPr lang="en-US" sz="1400" kern="0" spc="-240" dirty="0">
              <a:solidFill>
                <a:srgbClr val="00B050"/>
              </a:solidFill>
              <a:latin typeface="Times New Roman" panose="02020603050405020304" pitchFamily="18" charset="0"/>
              <a:cs typeface="Times New Roman" panose="02020603050405020304" pitchFamily="18" charset="0"/>
              <a:hlinkClick r:id="rId8"/>
            </a:endParaRPr>
          </a:p>
          <a:p>
            <a:pPr algn="just">
              <a:lnSpc>
                <a:spcPts val="1500"/>
              </a:lnSpc>
              <a:spcBef>
                <a:spcPts val="300"/>
              </a:spcBef>
              <a:spcAft>
                <a:spcPts val="300"/>
              </a:spcAft>
            </a:pPr>
            <a:r>
              <a:rPr lang="en-US" sz="1400" kern="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https://youtu.be/Uze8LN9zP_E</a:t>
            </a:r>
            <a:r>
              <a:rPr lang="en-US" sz="1400" kern="0" dirty="0">
                <a:solidFill>
                  <a:srgbClr val="00B050"/>
                </a:solidFill>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Việt</a:t>
            </a:r>
            <a:r>
              <a:rPr lang="en-US" sz="1400" dirty="0">
                <a:latin typeface="Times New Roman" panose="02020603050405020304" pitchFamily="18" charset="0"/>
                <a:cs typeface="Times New Roman" panose="02020603050405020304" pitchFamily="18" charset="0"/>
              </a:rPr>
              <a:t> Nam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mặt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trận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ngoại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giao</a:t>
            </a:r>
            <a:r>
              <a:rPr lang="en-US" sz="1400" dirty="0">
                <a:latin typeface="Times New Roman" panose="02020603050405020304" pitchFamily="18" charset="0"/>
                <a:cs typeface="Times New Roman" panose="02020603050405020304" pitchFamily="18" charset="0"/>
              </a:rPr>
              <a:t>)</a:t>
            </a:r>
            <a:endParaRPr lang="en-US" sz="1400" i="0" kern="0" spc="-240" dirty="0">
              <a:solidFill>
                <a:srgbClr val="00B050"/>
              </a:solidFill>
              <a:effectLst/>
              <a:latin typeface="Times New Roman" panose="02020603050405020304" pitchFamily="18" charset="0"/>
              <a:cs typeface="Times New Roman" panose="02020603050405020304" pitchFamily="18" charset="0"/>
            </a:endParaRPr>
          </a:p>
          <a:p>
            <a:pPr algn="just">
              <a:lnSpc>
                <a:spcPts val="1500"/>
              </a:lnSpc>
              <a:spcBef>
                <a:spcPts val="300"/>
              </a:spcBef>
              <a:spcAft>
                <a:spcPts val="300"/>
              </a:spcAft>
            </a:pPr>
            <a:r>
              <a:rPr lang="en-US" sz="1400" dirty="0">
                <a:solidFill>
                  <a:srgbClr val="0563C1"/>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https://youtu.be/WhwTDwjov1g (</a:t>
            </a:r>
            <a:r>
              <a:rPr lang="vi-VN" sz="1400" dirty="0">
                <a:latin typeface="Times New Roman" panose="02020603050405020304" pitchFamily="18" charset="0"/>
                <a:cs typeface="Times New Roman" panose="02020603050405020304" pitchFamily="18" charset="0"/>
              </a:rPr>
              <a:t>Hải quân Việt Nam bảo vệ Hoàng Sa, Trường Sa chủ quyền biển</a:t>
            </a:r>
            <a:r>
              <a:rPr lang="en-US" sz="1400" dirty="0">
                <a:latin typeface="Times New Roman" panose="02020603050405020304" pitchFamily="18" charset="0"/>
                <a:cs typeface="Times New Roman" panose="02020603050405020304" pitchFamily="18" charset="0"/>
              </a:rPr>
              <a:t>,</a:t>
            </a:r>
            <a:r>
              <a:rPr lang="vi-VN" sz="1400" dirty="0">
                <a:latin typeface="Times New Roman" panose="02020603050405020304" pitchFamily="18" charset="0"/>
                <a:cs typeface="Times New Roman" panose="02020603050405020304" pitchFamily="18" charset="0"/>
              </a:rPr>
              <a:t> đảo </a:t>
            </a:r>
            <a:r>
              <a:rPr lang="en-US" sz="1400" dirty="0">
                <a:latin typeface="Times New Roman" panose="02020603050405020304" pitchFamily="18" charset="0"/>
                <a:cs typeface="Times New Roman" panose="02020603050405020304" pitchFamily="18" charset="0"/>
              </a:rPr>
              <a:t>T</a:t>
            </a:r>
            <a:r>
              <a:rPr lang="vi-VN" sz="1400" dirty="0">
                <a:latin typeface="Times New Roman" panose="02020603050405020304" pitchFamily="18" charset="0"/>
                <a:cs typeface="Times New Roman" panose="02020603050405020304" pitchFamily="18" charset="0"/>
              </a:rPr>
              <a:t>ổ quốc</a:t>
            </a:r>
            <a:r>
              <a:rPr lang="en-US" sz="1400" dirty="0">
                <a:latin typeface="Times New Roman" panose="02020603050405020304" pitchFamily="18" charset="0"/>
                <a:cs typeface="Times New Roman" panose="02020603050405020304" pitchFamily="18" charset="0"/>
              </a:rPr>
              <a:t>)</a:t>
            </a:r>
          </a:p>
          <a:p>
            <a:pPr algn="just">
              <a:lnSpc>
                <a:spcPts val="1500"/>
              </a:lnSpc>
              <a:spcBef>
                <a:spcPts val="300"/>
              </a:spcBef>
              <a:spcAft>
                <a:spcPts val="300"/>
              </a:spcAft>
            </a:pPr>
            <a:r>
              <a:rPr lang="en-US" sz="1400" kern="0" dirty="0">
                <a:solidFill>
                  <a:srgbClr val="00B050"/>
                </a:solidFill>
                <a:latin typeface="Times New Roman" panose="02020603050405020304" pitchFamily="18" charset="0"/>
                <a:cs typeface="Times New Roman" panose="02020603050405020304" pitchFamily="18" charset="0"/>
                <a:hlinkClick r:id="rId8"/>
              </a:rPr>
              <a:t>https://youtu.be/Yee-bG4-gxc  </a:t>
            </a:r>
            <a:r>
              <a:rPr lang="en-US" sz="1400" kern="0" spc="-240" dirty="0">
                <a:solidFill>
                  <a:srgbClr val="00B050"/>
                </a:solidFill>
                <a:latin typeface="Times New Roman" panose="02020603050405020304" pitchFamily="18" charset="0"/>
                <a:cs typeface="Times New Roman" panose="02020603050405020304" pitchFamily="18" charset="0"/>
                <a:hlinkClick r:id="rId8"/>
              </a:rPr>
              <a:t>(</a:t>
            </a:r>
            <a:r>
              <a:rPr lang="vi-VN" sz="1400" dirty="0">
                <a:latin typeface="Times New Roman" panose="02020603050405020304" pitchFamily="18" charset="0"/>
                <a:cs typeface="Times New Roman" panose="02020603050405020304" pitchFamily="18" charset="0"/>
              </a:rPr>
              <a:t>Bám đá giữ làng bảo vệ biên cương</a:t>
            </a:r>
            <a:r>
              <a:rPr lang="en-US" sz="1400" dirty="0">
                <a:latin typeface="Times New Roman" panose="02020603050405020304" pitchFamily="18" charset="0"/>
                <a:cs typeface="Times New Roman" panose="02020603050405020304" pitchFamily="18" charset="0"/>
              </a:rPr>
              <a:t>)</a:t>
            </a:r>
          </a:p>
          <a:p>
            <a:pPr algn="just">
              <a:lnSpc>
                <a:spcPts val="1500"/>
              </a:lnSpc>
              <a:spcBef>
                <a:spcPts val="300"/>
              </a:spcBef>
              <a:spcAft>
                <a:spcPts val="300"/>
              </a:spcAft>
            </a:pPr>
            <a:r>
              <a:rPr lang="vi-VN" sz="1400" dirty="0">
                <a:latin typeface="Times New Roman" panose="02020603050405020304" pitchFamily="18" charset="0"/>
                <a:cs typeface="Times New Roman" panose="02020603050405020304" pitchFamily="18" charset="0"/>
                <a:hlinkClick r:id="rId10"/>
              </a:rPr>
              <a:t>https://youtu.be/7Z0RQosqfnQ</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Sức trẻ dựng xây và bảo vệ biên cương Tổ quốc</a:t>
            </a:r>
            <a:r>
              <a:rPr lang="en-US" sz="1400" dirty="0">
                <a:latin typeface="Times New Roman" panose="02020603050405020304" pitchFamily="18" charset="0"/>
                <a:cs typeface="Times New Roman" panose="02020603050405020304" pitchFamily="18" charset="0"/>
              </a:rPr>
              <a:t>)</a:t>
            </a:r>
          </a:p>
          <a:p>
            <a:pPr algn="just">
              <a:lnSpc>
                <a:spcPts val="1500"/>
              </a:lnSpc>
              <a:spcBef>
                <a:spcPts val="300"/>
              </a:spcBef>
              <a:spcAft>
                <a:spcPts val="300"/>
              </a:spcAft>
            </a:pPr>
            <a:r>
              <a:rPr lang="vi-VN" sz="1400" dirty="0">
                <a:latin typeface="Times New Roman" panose="02020603050405020304" pitchFamily="18" charset="0"/>
                <a:cs typeface="Times New Roman" panose="02020603050405020304" pitchFamily="18" charset="0"/>
                <a:hlinkClick r:id="rId11"/>
              </a:rPr>
              <a:t>https://youtu.be/jQYTS_BZk4E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mõ</a:t>
            </a:r>
            <a:r>
              <a:rPr lang="en-US" sz="1400" dirty="0">
                <a:latin typeface="Times New Roman" panose="02020603050405020304" pitchFamily="18" charset="0"/>
                <a:cs typeface="Times New Roman" panose="02020603050405020304" pitchFamily="18" charset="0"/>
              </a:rPr>
              <a:t> an </a:t>
            </a:r>
            <a:r>
              <a:rPr lang="en-US" sz="1400" dirty="0" err="1">
                <a:latin typeface="Times New Roman" panose="02020603050405020304" pitchFamily="18" charset="0"/>
                <a:cs typeface="Times New Roman" panose="02020603050405020304" pitchFamily="18" charset="0"/>
              </a:rPr>
              <a:t>ninh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giới</a:t>
            </a:r>
            <a:r>
              <a:rPr lang="en-US" sz="14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9D8F2EF6-A2E0-474E-A8A1-7F7D3E1B9296}"/>
              </a:ext>
            </a:extLst>
          </p:cNvPr>
          <p:cNvPicPr>
            <a:picLocks noChangeAspect="1"/>
          </p:cNvPicPr>
          <p:nvPr/>
        </p:nvPicPr>
        <p:blipFill>
          <a:blip r:embed="rId12"/>
          <a:stretch>
            <a:fillRect/>
          </a:stretch>
        </p:blipFill>
        <p:spPr>
          <a:xfrm>
            <a:off x="2820860" y="1898567"/>
            <a:ext cx="276264" cy="3439005"/>
          </a:xfrm>
          <a:prstGeom prst="rect">
            <a:avLst/>
          </a:prstGeom>
        </p:spPr>
      </p:pic>
      <p:pic>
        <p:nvPicPr>
          <p:cNvPr id="6" name="Picture 5">
            <a:extLst>
              <a:ext uri="{FF2B5EF4-FFF2-40B4-BE49-F238E27FC236}">
                <a16:creationId xmlns:a16="http://schemas.microsoft.com/office/drawing/2014/main" id="{A18EBC6E-1E8F-4184-92D0-7809FB01BADB}"/>
              </a:ext>
            </a:extLst>
          </p:cNvPr>
          <p:cNvPicPr>
            <a:picLocks noChangeAspect="1"/>
          </p:cNvPicPr>
          <p:nvPr/>
        </p:nvPicPr>
        <p:blipFill>
          <a:blip r:embed="rId13"/>
          <a:stretch>
            <a:fillRect/>
          </a:stretch>
        </p:blipFill>
        <p:spPr>
          <a:xfrm>
            <a:off x="4451431" y="1095727"/>
            <a:ext cx="3943900" cy="1047896"/>
          </a:xfrm>
          <a:prstGeom prst="rect">
            <a:avLst/>
          </a:prstGeom>
        </p:spPr>
      </p:pic>
      <p:pic>
        <p:nvPicPr>
          <p:cNvPr id="9" name="Picture 8">
            <a:extLst>
              <a:ext uri="{FF2B5EF4-FFF2-40B4-BE49-F238E27FC236}">
                <a16:creationId xmlns:a16="http://schemas.microsoft.com/office/drawing/2014/main" id="{686DDA1F-82BA-415A-ADB1-75CB6729852A}"/>
              </a:ext>
            </a:extLst>
          </p:cNvPr>
          <p:cNvPicPr>
            <a:picLocks noChangeAspect="1"/>
          </p:cNvPicPr>
          <p:nvPr/>
        </p:nvPicPr>
        <p:blipFill>
          <a:blip r:embed="rId14"/>
          <a:stretch>
            <a:fillRect/>
          </a:stretch>
        </p:blipFill>
        <p:spPr>
          <a:xfrm>
            <a:off x="4460667" y="2142060"/>
            <a:ext cx="6944694" cy="428685"/>
          </a:xfrm>
          <a:prstGeom prst="rect">
            <a:avLst/>
          </a:prstGeom>
        </p:spPr>
      </p:pic>
      <p:pic>
        <p:nvPicPr>
          <p:cNvPr id="12" name="Picture 11">
            <a:extLst>
              <a:ext uri="{FF2B5EF4-FFF2-40B4-BE49-F238E27FC236}">
                <a16:creationId xmlns:a16="http://schemas.microsoft.com/office/drawing/2014/main" id="{F288FB7D-04C6-4F45-923A-6CF8261A5191}"/>
              </a:ext>
            </a:extLst>
          </p:cNvPr>
          <p:cNvPicPr>
            <a:picLocks noChangeAspect="1"/>
          </p:cNvPicPr>
          <p:nvPr/>
        </p:nvPicPr>
        <p:blipFill>
          <a:blip r:embed="rId15"/>
          <a:stretch>
            <a:fillRect/>
          </a:stretch>
        </p:blipFill>
        <p:spPr>
          <a:xfrm>
            <a:off x="4516090" y="2680892"/>
            <a:ext cx="3696216" cy="1047896"/>
          </a:xfrm>
          <a:prstGeom prst="rect">
            <a:avLst/>
          </a:prstGeom>
        </p:spPr>
      </p:pic>
      <p:pic>
        <p:nvPicPr>
          <p:cNvPr id="16" name="Picture 15">
            <a:extLst>
              <a:ext uri="{FF2B5EF4-FFF2-40B4-BE49-F238E27FC236}">
                <a16:creationId xmlns:a16="http://schemas.microsoft.com/office/drawing/2014/main" id="{DF317CC3-F6CA-4171-B55A-25EC6E5DB352}"/>
              </a:ext>
            </a:extLst>
          </p:cNvPr>
          <p:cNvPicPr>
            <a:picLocks noChangeAspect="1"/>
          </p:cNvPicPr>
          <p:nvPr/>
        </p:nvPicPr>
        <p:blipFill>
          <a:blip r:embed="rId16"/>
          <a:stretch>
            <a:fillRect/>
          </a:stretch>
        </p:blipFill>
        <p:spPr>
          <a:xfrm>
            <a:off x="4506847" y="3728883"/>
            <a:ext cx="7401958" cy="438211"/>
          </a:xfrm>
          <a:prstGeom prst="rect">
            <a:avLst/>
          </a:prstGeom>
        </p:spPr>
      </p:pic>
      <p:pic>
        <p:nvPicPr>
          <p:cNvPr id="22" name="Picture 21">
            <a:extLst>
              <a:ext uri="{FF2B5EF4-FFF2-40B4-BE49-F238E27FC236}">
                <a16:creationId xmlns:a16="http://schemas.microsoft.com/office/drawing/2014/main" id="{0BDA6507-769B-4E11-A032-DA38F5FB94A6}"/>
              </a:ext>
            </a:extLst>
          </p:cNvPr>
          <p:cNvPicPr>
            <a:picLocks noChangeAspect="1"/>
          </p:cNvPicPr>
          <p:nvPr/>
        </p:nvPicPr>
        <p:blipFill>
          <a:blip r:embed="rId17"/>
          <a:stretch>
            <a:fillRect/>
          </a:stretch>
        </p:blipFill>
        <p:spPr>
          <a:xfrm>
            <a:off x="3106699" y="3088372"/>
            <a:ext cx="1400370" cy="924054"/>
          </a:xfrm>
          <a:prstGeom prst="rect">
            <a:avLst/>
          </a:prstGeom>
        </p:spPr>
      </p:pic>
    </p:spTree>
    <p:extLst>
      <p:ext uri="{BB962C8B-B14F-4D97-AF65-F5344CB8AC3E}">
        <p14:creationId xmlns:p14="http://schemas.microsoft.com/office/powerpoint/2010/main" val="1563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2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80">
                                          <p:stCondLst>
                                            <p:cond delay="0"/>
                                          </p:stCondLst>
                                        </p:cTn>
                                        <p:tgtEl>
                                          <p:spTgt spid="31"/>
                                        </p:tgtEl>
                                      </p:cBhvr>
                                    </p:animEffect>
                                    <p:anim calcmode="lin" valueType="num">
                                      <p:cBhvr>
                                        <p:cTn id="6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1" dur="26">
                                          <p:stCondLst>
                                            <p:cond delay="650"/>
                                          </p:stCondLst>
                                        </p:cTn>
                                        <p:tgtEl>
                                          <p:spTgt spid="31"/>
                                        </p:tgtEl>
                                      </p:cBhvr>
                                      <p:to x="100000" y="60000"/>
                                    </p:animScale>
                                    <p:animScale>
                                      <p:cBhvr>
                                        <p:cTn id="72" dur="166" decel="50000">
                                          <p:stCondLst>
                                            <p:cond delay="676"/>
                                          </p:stCondLst>
                                        </p:cTn>
                                        <p:tgtEl>
                                          <p:spTgt spid="31"/>
                                        </p:tgtEl>
                                      </p:cBhvr>
                                      <p:to x="100000" y="100000"/>
                                    </p:animScale>
                                    <p:animScale>
                                      <p:cBhvr>
                                        <p:cTn id="73" dur="26">
                                          <p:stCondLst>
                                            <p:cond delay="1312"/>
                                          </p:stCondLst>
                                        </p:cTn>
                                        <p:tgtEl>
                                          <p:spTgt spid="31"/>
                                        </p:tgtEl>
                                      </p:cBhvr>
                                      <p:to x="100000" y="80000"/>
                                    </p:animScale>
                                    <p:animScale>
                                      <p:cBhvr>
                                        <p:cTn id="74" dur="166" decel="50000">
                                          <p:stCondLst>
                                            <p:cond delay="1338"/>
                                          </p:stCondLst>
                                        </p:cTn>
                                        <p:tgtEl>
                                          <p:spTgt spid="31"/>
                                        </p:tgtEl>
                                      </p:cBhvr>
                                      <p:to x="100000" y="100000"/>
                                    </p:animScale>
                                    <p:animScale>
                                      <p:cBhvr>
                                        <p:cTn id="75" dur="26">
                                          <p:stCondLst>
                                            <p:cond delay="1642"/>
                                          </p:stCondLst>
                                        </p:cTn>
                                        <p:tgtEl>
                                          <p:spTgt spid="31"/>
                                        </p:tgtEl>
                                      </p:cBhvr>
                                      <p:to x="100000" y="90000"/>
                                    </p:animScale>
                                    <p:animScale>
                                      <p:cBhvr>
                                        <p:cTn id="76" dur="166" decel="50000">
                                          <p:stCondLst>
                                            <p:cond delay="1668"/>
                                          </p:stCondLst>
                                        </p:cTn>
                                        <p:tgtEl>
                                          <p:spTgt spid="31"/>
                                        </p:tgtEl>
                                      </p:cBhvr>
                                      <p:to x="100000" y="100000"/>
                                    </p:animScale>
                                    <p:animScale>
                                      <p:cBhvr>
                                        <p:cTn id="77" dur="26">
                                          <p:stCondLst>
                                            <p:cond delay="1808"/>
                                          </p:stCondLst>
                                        </p:cTn>
                                        <p:tgtEl>
                                          <p:spTgt spid="31"/>
                                        </p:tgtEl>
                                      </p:cBhvr>
                                      <p:to x="100000" y="95000"/>
                                    </p:animScale>
                                    <p:animScale>
                                      <p:cBhvr>
                                        <p:cTn id="78" dur="166" decel="50000">
                                          <p:stCondLst>
                                            <p:cond delay="1834"/>
                                          </p:stCondLst>
                                        </p:cTn>
                                        <p:tgtEl>
                                          <p:spTgt spid="31"/>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heel(1)">
                                      <p:cBhvr>
                                        <p:cTn id="8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10938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19207"/>
            <a:ext cx="9195296" cy="830997"/>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Q</a:t>
            </a:r>
            <a:r>
              <a:rPr lang="en-GB" sz="2400" b="1">
                <a:effectLst/>
                <a:latin typeface="Times New Roman" panose="02020603050405020304" pitchFamily="18" charset="0"/>
                <a:ea typeface="Calibri" panose="020F0502020204030204" pitchFamily="34" charset="0"/>
                <a:cs typeface="Times New Roman" panose="02020603050405020304" pitchFamily="18" charset="0"/>
              </a:rPr>
              <a:t>uyền đặc biệt, ngoài lẽ thường, dành riêng cho một cá nhân</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a:effectLst/>
                <a:latin typeface="+mj-lt"/>
                <a:ea typeface="Calibri" panose="020F0502020204030204" pitchFamily="34" charset="0"/>
                <a:cs typeface="Times New Roman" panose="02020603050405020304" pitchFamily="18" charset="0"/>
              </a:rPr>
              <a:t>một tập đoàn hay một giai cấp</a:t>
            </a:r>
            <a:r>
              <a:rPr lang="en-GB" sz="2400" b="1">
                <a:effectLst/>
                <a:latin typeface="+mj-lt"/>
                <a:ea typeface="Calibri" panose="020F0502020204030204" pitchFamily="34" charset="0"/>
                <a:cs typeface="Times New Roman" panose="02020603050405020304" pitchFamily="18" charset="0"/>
              </a:rPr>
              <a:t>.</a:t>
            </a:r>
            <a:endParaRPr lang="vi-VN" sz="11500" b="1" dirty="0">
              <a:latin typeface="+mj-lt"/>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30125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967568" y="3752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7792147" y="37540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8607536" y="374816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2911850" y="3752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150256" y="3752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029169" y="38137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7850094" y="38116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678189" y="380976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2982851" y="38137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213952" y="38137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5336741" y="3752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5400437" y="38137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72092" y="106172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8</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3717538" y="37522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4523226" y="3752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3775485" y="38098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Ặ</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4594227" y="38137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a16="http://schemas.microsoft.com/office/drawing/2014/main" id="{A9298DCB-0D55-EB1C-1DAA-27F5D3CBA2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3591" y="1869405"/>
            <a:ext cx="1301009" cy="1031659"/>
          </a:xfrm>
          <a:prstGeom prst="rect">
            <a:avLst/>
          </a:prstGeom>
        </p:spPr>
      </p:pic>
      <p:sp>
        <p:nvSpPr>
          <p:cNvPr id="25" name="Oval 24">
            <a:extLst>
              <a:ext uri="{FF2B5EF4-FFF2-40B4-BE49-F238E27FC236}">
                <a16:creationId xmlns:a16="http://schemas.microsoft.com/office/drawing/2014/main" id="{54ED1D3B-AAAB-2636-E360-35330C6A26C8}"/>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a16="http://schemas.microsoft.com/office/drawing/2014/main" id="{01BE0AB3-5559-9CE2-C12C-546F8AA7CCCD}"/>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a16="http://schemas.microsoft.com/office/drawing/2014/main" id="{721DF280-7025-EB53-44CC-5BEE7D050BBE}"/>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a16="http://schemas.microsoft.com/office/drawing/2014/main" id="{08CD2367-1A39-714A-001C-ADADB22AAABC}"/>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a16="http://schemas.microsoft.com/office/drawing/2014/main" id="{CDC390F8-B033-191A-73C4-8B4F5FE04781}"/>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a16="http://schemas.microsoft.com/office/drawing/2014/main" id="{ACB02C48-9F65-3BCD-7355-50A4BF783C68}"/>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a16="http://schemas.microsoft.com/office/drawing/2014/main" id="{1F45F248-5EA2-51E1-7759-DF509BB14CA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a16="http://schemas.microsoft.com/office/drawing/2014/main" id="{4E386F40-D763-5129-0BC4-F39E9B032FC0}"/>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a16="http://schemas.microsoft.com/office/drawing/2014/main" id="{282BCAB6-4BCA-0E09-1C48-027552EA6032}"/>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a16="http://schemas.microsoft.com/office/drawing/2014/main" id="{A2B21D09-0F3B-422E-E2E7-A872D7DFC34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a16="http://schemas.microsoft.com/office/drawing/2014/main" id="{E6752F44-EE89-21D8-13A5-94975F6BFFBD}"/>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a16="http://schemas.microsoft.com/office/drawing/2014/main" id="{510CA724-3AD5-13E6-50D1-4E253C16FB74}"/>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a16="http://schemas.microsoft.com/office/drawing/2014/main" id="{75A0D687-A9C0-1204-21BE-6203EEE22F8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a16="http://schemas.microsoft.com/office/drawing/2014/main" id="{20B44DA0-8CBF-48CB-30D5-B5189A2D249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a16="http://schemas.microsoft.com/office/drawing/2014/main" id="{83087393-94B0-2E00-FAA4-9952CBB96F6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a16="http://schemas.microsoft.com/office/drawing/2014/main" id="{7DAE1C97-6030-2C40-7734-95C242687A78}"/>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1" action="ppaction://hlinksldjump"/>
            <a:extLst>
              <a:ext uri="{FF2B5EF4-FFF2-40B4-BE49-F238E27FC236}">
                <a16:creationId xmlns:a16="http://schemas.microsoft.com/office/drawing/2014/main" id="{6546E143-3012-E0D7-5AFB-8DC95D89B132}"/>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42" name="TextBox 41">
            <a:extLst>
              <a:ext uri="{FF2B5EF4-FFF2-40B4-BE49-F238E27FC236}">
                <a16:creationId xmlns:a16="http://schemas.microsoft.com/office/drawing/2014/main" id="{6B09D614-025A-54E3-D091-DB56943F4387}"/>
              </a:ext>
            </a:extLst>
          </p:cNvPr>
          <p:cNvSpPr txBox="1"/>
          <p:nvPr/>
        </p:nvSpPr>
        <p:spPr>
          <a:xfrm>
            <a:off x="807828" y="4646169"/>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ea typeface="Calibri" panose="020F0502020204030204" pitchFamily="34" charset="0"/>
                <a:cs typeface="Arial" panose="020B0604020202020204" pitchFamily="34" charset="0"/>
              </a:rPr>
              <a:t>Vùng </a:t>
            </a:r>
            <a:r>
              <a:rPr lang="en-GB" sz="2400">
                <a:solidFill>
                  <a:srgbClr val="FF0000"/>
                </a:solidFill>
                <a:latin typeface="Arial" panose="020B0604020202020204" pitchFamily="34" charset="0"/>
                <a:ea typeface="Calibri" panose="020F0502020204030204" pitchFamily="34" charset="0"/>
                <a:cs typeface="Arial" panose="020B0604020202020204" pitchFamily="34" charset="0"/>
              </a:rPr>
              <a:t>đặc quyền </a:t>
            </a:r>
            <a:r>
              <a:rPr lang="en-GB" sz="2400">
                <a:latin typeface="Arial" panose="020B0604020202020204" pitchFamily="34" charset="0"/>
                <a:ea typeface="Calibri" panose="020F0502020204030204" pitchFamily="34" charset="0"/>
                <a:cs typeface="Arial" panose="020B0604020202020204" pitchFamily="34" charset="0"/>
              </a:rPr>
              <a:t>kinh tế là vùng biển tiếp liền và nằm ngoài lãnh hải Việt Nam, hợp với lãnh hải thành một vùng biển có chiều rộng 200 hải lí tính từ đường cơ sở.</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DA9712BD-A5C9-0ED3-EEF7-B4645080E9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6" name="Group 15">
            <a:extLst>
              <a:ext uri="{FF2B5EF4-FFF2-40B4-BE49-F238E27FC236}">
                <a16:creationId xmlns:a16="http://schemas.microsoft.com/office/drawing/2014/main" id="{01B4DF26-1EBB-6890-FFEE-C149D1043A8B}"/>
              </a:ext>
            </a:extLst>
          </p:cNvPr>
          <p:cNvGrpSpPr>
            <a:grpSpLocks/>
          </p:cNvGrpSpPr>
          <p:nvPr/>
        </p:nvGrpSpPr>
        <p:grpSpPr bwMode="auto">
          <a:xfrm>
            <a:off x="10929567" y="755406"/>
            <a:ext cx="625171" cy="612210"/>
            <a:chOff x="0" y="0"/>
            <a:chExt cx="666" cy="559"/>
          </a:xfrm>
        </p:grpSpPr>
        <p:sp>
          <p:nvSpPr>
            <p:cNvPr id="17" name="Freeform 16">
              <a:extLst>
                <a:ext uri="{FF2B5EF4-FFF2-40B4-BE49-F238E27FC236}">
                  <a16:creationId xmlns:a16="http://schemas.microsoft.com/office/drawing/2014/main" id="{82F7D97B-7B45-5356-71B0-5A8960EC1E5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91834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fade">
                                      <p:cBhvr>
                                        <p:cTn id="28" dur="500"/>
                                        <p:tgtEl>
                                          <p:spTgt spid="10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3824" fill="hold"/>
                                        <p:tgtEl>
                                          <p:spTgt spid="15"/>
                                        </p:tgtEl>
                                      </p:cBhvr>
                                    </p:cmd>
                                  </p:childTnLst>
                                </p:cTn>
                              </p:par>
                            </p:childTnLst>
                          </p:cTn>
                        </p:par>
                      </p:childTnLst>
                    </p:cTn>
                  </p:par>
                </p:childTnLst>
              </p:cTn>
              <p:nextCondLst>
                <p:cond evt="onClick" delay="0">
                  <p:tgtEl>
                    <p:spTgt spid="48"/>
                  </p:tgtEl>
                </p:cond>
              </p:nextCondLst>
            </p:seq>
            <p:audio>
              <p:cMediaNode vol="80000">
                <p:cTn id="35" fill="hold" display="0">
                  <p:stCondLst>
                    <p:cond delay="indefinite"/>
                  </p:stCondLst>
                  <p:endCondLst>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childTnLst>
        </p:cTn>
      </p:par>
    </p:tnLst>
    <p:bldLst>
      <p:bldP spid="55" grpId="0" animBg="1"/>
      <p:bldP spid="56" grpId="0" animBg="1"/>
      <p:bldP spid="58" grpId="0" animBg="1"/>
      <p:bldP spid="59" grpId="0" animBg="1"/>
      <p:bldP spid="60" grpId="0" animBg="1"/>
      <p:bldP spid="1033" grpId="0" animBg="1"/>
      <p:bldP spid="13" grpId="0" animBg="1"/>
      <p:bldP spid="1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93296" y="1030968"/>
            <a:ext cx="9129486" cy="14020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61402" y="1161982"/>
            <a:ext cx="9195296" cy="1200329"/>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P</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hần đất đai hoặc không gian tương đối rộng, có những đặc điểm nhất định về tự nhiên hoặc xã hội, phân biệt với các phần khác ở xung quanh.</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77569" y="26505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910571" y="332354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721600" y="33235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81224" y="338514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V</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792601" y="33851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Ù</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72017" y="442599"/>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9</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5527288" y="33236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6332976" y="33235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5585235" y="33811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6403977" y="33851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a16="http://schemas.microsoft.com/office/drawing/2014/main" id="{68E46BCC-9B35-2C68-AD83-1087092471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291" y="1920205"/>
            <a:ext cx="1301009" cy="1031659"/>
          </a:xfrm>
          <a:prstGeom prst="rect">
            <a:avLst/>
          </a:prstGeom>
        </p:spPr>
      </p:pic>
      <p:sp>
        <p:nvSpPr>
          <p:cNvPr id="25" name="Oval 24">
            <a:extLst>
              <a:ext uri="{FF2B5EF4-FFF2-40B4-BE49-F238E27FC236}">
                <a16:creationId xmlns:a16="http://schemas.microsoft.com/office/drawing/2014/main" id="{C5C06562-81DE-F12C-3D2B-3C37FC19224E}"/>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a16="http://schemas.microsoft.com/office/drawing/2014/main" id="{9E8FD093-1A7A-F05A-7356-FE37EDE3B78D}"/>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a16="http://schemas.microsoft.com/office/drawing/2014/main" id="{3238AE5E-9C6A-986A-2D65-82B39BB2A307}"/>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a16="http://schemas.microsoft.com/office/drawing/2014/main" id="{C2582CBC-FF00-47F1-550C-313E4D321224}"/>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a16="http://schemas.microsoft.com/office/drawing/2014/main" id="{15357750-EE11-6864-1D30-C5FF91BC38AE}"/>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a16="http://schemas.microsoft.com/office/drawing/2014/main" id="{2D57ABBB-93C8-F1D1-3DBE-76D5E087C3A6}"/>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a16="http://schemas.microsoft.com/office/drawing/2014/main" id="{D41CB281-D3C7-1F56-3504-5E992E5EF2E8}"/>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a16="http://schemas.microsoft.com/office/drawing/2014/main" id="{0632F5F5-193A-D6FB-204F-290B859E9807}"/>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a16="http://schemas.microsoft.com/office/drawing/2014/main" id="{1AC214B1-3EAE-E566-4F95-0A32D46DD0C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a16="http://schemas.microsoft.com/office/drawing/2014/main" id="{6F698848-6E02-BB19-A504-6EB7A257501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a16="http://schemas.microsoft.com/office/drawing/2014/main" id="{0B5C0B33-24B3-F23D-A8AF-8A63264A0A86}"/>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a16="http://schemas.microsoft.com/office/drawing/2014/main" id="{BAE40429-CA4B-AD52-C922-E0CF1A6D0D67}"/>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a16="http://schemas.microsoft.com/office/drawing/2014/main" id="{6B7277F0-EF8D-F1EE-F735-B2561AA4EE22}"/>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a16="http://schemas.microsoft.com/office/drawing/2014/main" id="{089CD75A-91B5-0B8B-1BDF-2C242AF4BCAD}"/>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a16="http://schemas.microsoft.com/office/drawing/2014/main" id="{0FAAB0F2-28B3-2070-7C74-14730595A342}"/>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a16="http://schemas.microsoft.com/office/drawing/2014/main" id="{6CD1D7E3-5216-8B5E-EB6A-8AA22DDC43A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1" action="ppaction://hlinksldjump"/>
            <a:extLst>
              <a:ext uri="{FF2B5EF4-FFF2-40B4-BE49-F238E27FC236}">
                <a16:creationId xmlns:a16="http://schemas.microsoft.com/office/drawing/2014/main" id="{69BE7F4E-4204-7E09-5F4B-176B83AD043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42" name="TextBox 41">
            <a:extLst>
              <a:ext uri="{FF2B5EF4-FFF2-40B4-BE49-F238E27FC236}">
                <a16:creationId xmlns:a16="http://schemas.microsoft.com/office/drawing/2014/main" id="{F811D440-D4C9-7D38-31BB-9D79C08A376B}"/>
              </a:ext>
            </a:extLst>
          </p:cNvPr>
          <p:cNvSpPr txBox="1"/>
          <p:nvPr/>
        </p:nvSpPr>
        <p:spPr>
          <a:xfrm>
            <a:off x="760203" y="4217544"/>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Công ước của Liên hợp quốc về Luật Biển năm 1982 gồm 320 điều và 9 phụ lục, quy định về ranh giới lãnh hải, </a:t>
            </a:r>
            <a:r>
              <a:rPr lang="en-GB" sz="2400">
                <a:solidFill>
                  <a:srgbClr val="FF0000"/>
                </a:solidFill>
                <a:latin typeface="Arial" panose="020B0604020202020204" pitchFamily="34" charset="0"/>
                <a:cs typeface="Arial" panose="020B0604020202020204" pitchFamily="34" charset="0"/>
              </a:rPr>
              <a:t>vùng</a:t>
            </a:r>
            <a:r>
              <a:rPr lang="en-GB" sz="2400">
                <a:latin typeface="Arial" panose="020B0604020202020204" pitchFamily="34" charset="0"/>
                <a:cs typeface="Arial" panose="020B0604020202020204" pitchFamily="34" charset="0"/>
              </a:rPr>
              <a:t> tiếp giáp, thềm lục địa; </a:t>
            </a:r>
            <a:r>
              <a:rPr lang="en-GB" sz="2400">
                <a:solidFill>
                  <a:srgbClr val="FF0000"/>
                </a:solidFill>
                <a:latin typeface="Arial" panose="020B0604020202020204" pitchFamily="34" charset="0"/>
                <a:cs typeface="Arial" panose="020B0604020202020204" pitchFamily="34" charset="0"/>
              </a:rPr>
              <a:t>vùng</a:t>
            </a:r>
            <a:r>
              <a:rPr lang="en-GB" sz="2400">
                <a:latin typeface="Arial" panose="020B0604020202020204" pitchFamily="34" charset="0"/>
                <a:cs typeface="Arial" panose="020B0604020202020204" pitchFamily="34" charset="0"/>
              </a:rPr>
              <a:t> biển dùng chung; giải quyết các tranh chấp trên biển; bảo vệ môi trường biển.</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5CC3CB06-AB0D-AF65-4422-0E84F9A302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6" name="Group 15">
            <a:extLst>
              <a:ext uri="{FF2B5EF4-FFF2-40B4-BE49-F238E27FC236}">
                <a16:creationId xmlns:a16="http://schemas.microsoft.com/office/drawing/2014/main" id="{BA226C8F-81EE-5DCD-1372-189FFAD9509F}"/>
              </a:ext>
            </a:extLst>
          </p:cNvPr>
          <p:cNvGrpSpPr>
            <a:grpSpLocks/>
          </p:cNvGrpSpPr>
          <p:nvPr/>
        </p:nvGrpSpPr>
        <p:grpSpPr bwMode="auto">
          <a:xfrm>
            <a:off x="10929567" y="755406"/>
            <a:ext cx="625171" cy="612210"/>
            <a:chOff x="0" y="0"/>
            <a:chExt cx="666" cy="559"/>
          </a:xfrm>
        </p:grpSpPr>
        <p:sp>
          <p:nvSpPr>
            <p:cNvPr id="17" name="Freeform 16">
              <a:extLst>
                <a:ext uri="{FF2B5EF4-FFF2-40B4-BE49-F238E27FC236}">
                  <a16:creationId xmlns:a16="http://schemas.microsoft.com/office/drawing/2014/main" id="{D33332F3-72DB-C2A5-6A3A-5FF5632D07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00344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3" fill="hold" display="0">
                  <p:stCondLst>
                    <p:cond delay="indefinite"/>
                  </p:stCondLst>
                  <p:endCondLst>
                    <p:cond evt="onStopAudio" delay="0">
                      <p:tgtEl>
                        <p:sldTgt/>
                      </p:tgtEl>
                    </p:cond>
                  </p:endCondLst>
                </p:cTn>
                <p:tgtEl>
                  <p:spTgt spid="15"/>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afterEffect">
                                  <p:stCondLst>
                                    <p:cond delay="0"/>
                                  </p:stCondLst>
                                  <p:childTnLst>
                                    <p:set>
                                      <p:cBhvr>
                                        <p:cTn id="2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childTnLst>
        </p:cTn>
      </p:par>
    </p:tnLst>
    <p:bldLst>
      <p:bldP spid="58" grpId="0" animBg="1"/>
      <p:bldP spid="59" grpId="0" animBg="1"/>
      <p:bldP spid="13" grpId="0" animBg="1"/>
      <p:bldP spid="1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82731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907265"/>
            <a:ext cx="9195296" cy="461665"/>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Đ</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 vị đo độ dài trên mặt biển, bằng 1,852 kilomet.</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27362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118537" y="344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4924740" y="344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742433" y="344487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6548636" y="34448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180138" y="35104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4982687" y="35064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813086" y="350647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6619637" y="35064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50684" y="1026538"/>
            <a:ext cx="890927" cy="8909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10</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7354324" y="344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7412271" y="35064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02C6D451-938F-5CC0-9C7E-C3877F3098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291" y="1882105"/>
            <a:ext cx="1301009" cy="1031659"/>
          </a:xfrm>
          <a:prstGeom prst="rect">
            <a:avLst/>
          </a:prstGeom>
        </p:spPr>
      </p:pic>
      <p:sp>
        <p:nvSpPr>
          <p:cNvPr id="17" name="Oval 16">
            <a:extLst>
              <a:ext uri="{FF2B5EF4-FFF2-40B4-BE49-F238E27FC236}">
                <a16:creationId xmlns:a16="http://schemas.microsoft.com/office/drawing/2014/main" id="{EA72D402-4D16-DE02-33BC-01D16D8AF81B}"/>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5C811929-16BC-9D45-53CB-35C7580FE21E}"/>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785340B1-A9B6-C896-BC9A-E8EE0202F47C}"/>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8DD4CF09-592A-E635-7E83-949247917512}"/>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F74B692A-27A2-0353-0EE3-26F8208785F4}"/>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C6346154-0D99-8306-9FAF-8C56549DCF33}"/>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9213E1A9-7AC7-D36C-0300-21FBEC1CB6F2}"/>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208347C1-47CE-9995-4A7A-20EC9D76D5CD}"/>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FC67681A-2847-C2E3-77DC-C259ECD8EC8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7344A959-4287-5C0D-7297-B4DB9D92B78B}"/>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97CED836-CB0D-A460-2EEE-BEFC4A3EF535}"/>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74AB6501-73BA-3868-B5EC-B1EF345BEE11}"/>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E8A7CC69-2964-EB45-D443-A57E69800B2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84D639F0-3837-50D1-CCCB-D7C8AED2C435}"/>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364153B4-808C-D9AD-665D-550A0BB1B6AF}"/>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DD7C1C32-FF90-9DAA-1109-CC31B5C1DF1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5DA73DC9-DC88-3519-D7B8-15014BECBF8F}"/>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BA9644EE-05B2-0421-1806-46AEE0E20294}"/>
              </a:ext>
            </a:extLst>
          </p:cNvPr>
          <p:cNvSpPr txBox="1"/>
          <p:nvPr/>
        </p:nvSpPr>
        <p:spPr>
          <a:xfrm>
            <a:off x="988803" y="4360419"/>
            <a:ext cx="10162890" cy="830997"/>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Ranh giới ngoài thềm lục địa cách đường cơ sở không quá 350 </a:t>
            </a:r>
            <a:r>
              <a:rPr lang="en-GB" sz="2400">
                <a:solidFill>
                  <a:srgbClr val="FF0000"/>
                </a:solidFill>
                <a:latin typeface="Arial" panose="020B0604020202020204" pitchFamily="34" charset="0"/>
                <a:cs typeface="Arial" panose="020B0604020202020204" pitchFamily="34" charset="0"/>
              </a:rPr>
              <a:t>hải lí</a:t>
            </a:r>
            <a:r>
              <a:rPr lang="en-GB" sz="2400">
                <a:latin typeface="Arial" panose="020B0604020202020204" pitchFamily="34" charset="0"/>
                <a:cs typeface="Arial" panose="020B0604020202020204" pitchFamily="34" charset="0"/>
              </a:rPr>
              <a:t>.</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54B5E831-089F-6D6D-9010-F5F836631F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2" name="Group 11">
            <a:extLst>
              <a:ext uri="{FF2B5EF4-FFF2-40B4-BE49-F238E27FC236}">
                <a16:creationId xmlns:a16="http://schemas.microsoft.com/office/drawing/2014/main" id="{472EED6F-B85A-2E75-3215-905B52707B75}"/>
              </a:ext>
            </a:extLst>
          </p:cNvPr>
          <p:cNvGrpSpPr>
            <a:grpSpLocks/>
          </p:cNvGrpSpPr>
          <p:nvPr/>
        </p:nvGrpSpPr>
        <p:grpSpPr bwMode="auto">
          <a:xfrm>
            <a:off x="10929567" y="755406"/>
            <a:ext cx="625171" cy="612210"/>
            <a:chOff x="0" y="0"/>
            <a:chExt cx="666" cy="559"/>
          </a:xfrm>
        </p:grpSpPr>
        <p:sp>
          <p:nvSpPr>
            <p:cNvPr id="14" name="Freeform 13">
              <a:extLst>
                <a:ext uri="{FF2B5EF4-FFF2-40B4-BE49-F238E27FC236}">
                  <a16:creationId xmlns:a16="http://schemas.microsoft.com/office/drawing/2014/main" id="{DC63043B-4C53-A2B1-9B70-C79BBD927E7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30871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6" fill="hold" display="0">
                  <p:stCondLst>
                    <p:cond delay="indefinite"/>
                  </p:stCondLst>
                  <p:endCondLst>
                    <p:cond evt="onStopAudio" delay="0">
                      <p:tgtEl>
                        <p:sldTgt/>
                      </p:tgtEl>
                    </p:cond>
                  </p:endCondLst>
                </p:cTn>
                <p:tgtEl>
                  <p:spTgt spid="15"/>
                </p:tgtEl>
              </p:cMediaNode>
            </p:audio>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afterEffect">
                                  <p:stCondLst>
                                    <p:cond delay="0"/>
                                  </p:stCondLst>
                                  <p:childTnLst>
                                    <p:set>
                                      <p:cBhvr>
                                        <p:cTn id="31"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7000"/>
                            </p:stCondLst>
                            <p:childTnLst>
                              <p:par>
                                <p:cTn id="51" presetID="1" presetClass="entr" presetSubtype="0" fill="hold" grpId="0" nodeType="afterEffect">
                                  <p:stCondLst>
                                    <p:cond delay="0"/>
                                  </p:stCondLst>
                                  <p:childTnLst>
                                    <p:set>
                                      <p:cBhvr>
                                        <p:cTn id="5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9000"/>
                            </p:stCondLst>
                            <p:childTnLst>
                              <p:par>
                                <p:cTn id="57" presetID="1" presetClass="entr" presetSubtype="0" fill="hold" grpId="0" nodeType="afterEffect">
                                  <p:stCondLst>
                                    <p:cond delay="0"/>
                                  </p:stCondLst>
                                  <p:childTnLst>
                                    <p:set>
                                      <p:cBhvr>
                                        <p:cTn id="5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0000"/>
                            </p:stCondLst>
                            <p:childTnLst>
                              <p:par>
                                <p:cTn id="60" presetID="1" presetClass="entr" presetSubtype="0" fill="hold" grpId="0" nodeType="afterEffect">
                                  <p:stCondLst>
                                    <p:cond delay="0"/>
                                  </p:stCondLst>
                                  <p:childTnLst>
                                    <p:set>
                                      <p:cBhvr>
                                        <p:cTn id="6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1000"/>
                            </p:stCondLst>
                            <p:childTnLst>
                              <p:par>
                                <p:cTn id="63" presetID="1" presetClass="entr" presetSubtype="0" fill="hold" grpId="0" nodeType="afterEffect">
                                  <p:stCondLst>
                                    <p:cond delay="0"/>
                                  </p:stCondLst>
                                  <p:childTnLst>
                                    <p:set>
                                      <p:cBhvr>
                                        <p:cTn id="6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2000"/>
                            </p:stCondLst>
                            <p:childTnLst>
                              <p:par>
                                <p:cTn id="66" presetID="1" presetClass="entr" presetSubtype="0" fill="hold" grpId="0" nodeType="afterEffect">
                                  <p:stCondLst>
                                    <p:cond delay="0"/>
                                  </p:stCondLst>
                                  <p:childTnLst>
                                    <p:set>
                                      <p:cBhvr>
                                        <p:cTn id="6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3000"/>
                            </p:stCondLst>
                            <p:childTnLst>
                              <p:par>
                                <p:cTn id="69" presetID="1" presetClass="entr" presetSubtype="0" fill="hold" grpId="0" nodeType="afterEffect">
                                  <p:stCondLst>
                                    <p:cond delay="0"/>
                                  </p:stCondLst>
                                  <p:childTnLst>
                                    <p:set>
                                      <p:cBhvr>
                                        <p:cTn id="7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4000"/>
                            </p:stCondLst>
                            <p:childTnLst>
                              <p:par>
                                <p:cTn id="72" presetID="1" presetClass="entr" presetSubtype="0" fill="hold" grpId="0" nodeType="afterEffect">
                                  <p:stCondLst>
                                    <p:cond delay="0"/>
                                  </p:stCondLst>
                                  <p:childTnLst>
                                    <p:set>
                                      <p:cBhvr>
                                        <p:cTn id="7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02821" y="945243"/>
            <a:ext cx="9129486" cy="9623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70927" y="1183365"/>
            <a:ext cx="9195296" cy="461665"/>
          </a:xfrm>
          <a:prstGeom prst="rect">
            <a:avLst/>
          </a:prstGeom>
          <a:noFill/>
        </p:spPr>
        <p:txBody>
          <a:bodyPr wrap="square" rtlCol="0">
            <a:spAutoFit/>
          </a:bodyPr>
          <a:lstStyle/>
          <a:p>
            <a:pPr algn="ctr"/>
            <a:r>
              <a:rPr lang="vi-VN" sz="2400" b="1" kern="0">
                <a:solidFill>
                  <a:srgbClr val="000000"/>
                </a:solidFill>
                <a:effectLst/>
                <a:latin typeface="Times New Roman" panose="02020603050405020304" pitchFamily="18" charset="0"/>
                <a:ea typeface="Times New Roman" panose="02020603050405020304" pitchFamily="18" charset="0"/>
              </a:rPr>
              <a:t>C</a:t>
            </a:r>
            <a:r>
              <a:rPr lang="en-GB" sz="2400" b="1">
                <a:solidFill>
                  <a:srgbClr val="000000"/>
                </a:solidFill>
                <a:effectLst/>
                <a:latin typeface="Times New Roman" panose="02020603050405020304" pitchFamily="18" charset="0"/>
                <a:ea typeface="Calibri" panose="020F0502020204030204" pitchFamily="34" charset="0"/>
              </a:rPr>
              <a:t>hống lại mọi sự xâm phạm để giữ cho luôn luôn được nguyên vẹn.</a:t>
            </a:r>
            <a:endParaRPr lang="vi-VN" sz="115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87094" y="20504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597684" y="269190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668337" y="275349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5784169" y="26882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4990963" y="26878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5845770" y="27498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5054659" y="27494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937853" y="313217"/>
            <a:ext cx="888560" cy="88856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11</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3371760" y="26879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4177448" y="26878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3429707" y="27455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4248449" y="27494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4422288-DD6C-BEAC-0E87-C13795EB07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44005"/>
            <a:ext cx="1301009" cy="1031659"/>
          </a:xfrm>
          <a:prstGeom prst="rect">
            <a:avLst/>
          </a:prstGeom>
        </p:spPr>
      </p:pic>
      <p:sp>
        <p:nvSpPr>
          <p:cNvPr id="17" name="Oval 16">
            <a:extLst>
              <a:ext uri="{FF2B5EF4-FFF2-40B4-BE49-F238E27FC236}">
                <a16:creationId xmlns:a16="http://schemas.microsoft.com/office/drawing/2014/main" id="{351FBB36-99F9-DFF7-8B72-5B839AB0E1C7}"/>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A0595B2D-0882-E409-4ABB-DFA4B81A44D9}"/>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2FD63556-1CAF-B995-7C3D-D26A4179050C}"/>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E1F58565-8107-3221-2FF4-B58C74E380BD}"/>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A406CB11-7B4B-6458-FF4D-E06B2216FD15}"/>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39DC3000-718B-9212-780F-9BB81F12EDBA}"/>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5BBEE091-2070-F7C6-3CA8-998200FEB310}"/>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6811833E-5A55-DCE1-0418-4CBFA2ED0CE9}"/>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D4A4DDE-FAA5-1DCF-8BC4-CFCEF777B426}"/>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A6947795-8700-E061-D730-F7EA7A8C6A48}"/>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23959291-4EBC-5A9F-2714-478500024258}"/>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1693917E-C8B7-46F7-E77D-10A2848063AB}"/>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D333D6BF-A708-3BA0-6223-AB83499FBE44}"/>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F24D1E79-030D-77C6-5859-0FB452620293}"/>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A7A42495-E28C-9219-967C-C9B8796D5EA1}"/>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536854A3-65D1-1C02-C19F-55057EC6319F}"/>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CF846EAD-D435-FEDC-BB18-5AFFAE6D058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B9006592-06C5-64EE-928A-C8EFABFFCB4F}"/>
              </a:ext>
            </a:extLst>
          </p:cNvPr>
          <p:cNvSpPr txBox="1"/>
          <p:nvPr/>
        </p:nvSpPr>
        <p:spPr>
          <a:xfrm>
            <a:off x="779253" y="3541269"/>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Luật Biển Việt Nam gồm 7 chương, 55 điều, quy định đường cơ sở, nội thuỷ, lãnh hải, vùng tiếp giáp lãnh hải, vùng đặc quyền kinh tế, thềm lục địa, các đảo, quần đảo Hoàng Sa, quần đảo Trường Sa và quần đảo khác thuộc chủ quyền, quyền chủ quyền, quyền tài phán quốc gia của Việt Nam; hoạt động trong vùng biển Việt Nam; phát triển kinh tế biển; quản lí và </a:t>
            </a:r>
            <a:r>
              <a:rPr lang="en-GB" sz="2400">
                <a:solidFill>
                  <a:srgbClr val="FF0000"/>
                </a:solidFill>
                <a:latin typeface="Arial" panose="020B0604020202020204" pitchFamily="34" charset="0"/>
                <a:cs typeface="Arial" panose="020B0604020202020204" pitchFamily="34" charset="0"/>
              </a:rPr>
              <a:t>bảo vệ </a:t>
            </a:r>
            <a:r>
              <a:rPr lang="en-GB" sz="2400">
                <a:latin typeface="Arial" panose="020B0604020202020204" pitchFamily="34" charset="0"/>
                <a:cs typeface="Arial" panose="020B0604020202020204" pitchFamily="34" charset="0"/>
              </a:rPr>
              <a:t>biển, đảo.</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1936C362-6CB9-5F99-77F4-BCFB9A8094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5" name="Group 34">
            <a:extLst>
              <a:ext uri="{FF2B5EF4-FFF2-40B4-BE49-F238E27FC236}">
                <a16:creationId xmlns:a16="http://schemas.microsoft.com/office/drawing/2014/main" id="{790D1636-FB94-ABC4-AD2A-4DBC96331604}"/>
              </a:ext>
            </a:extLst>
          </p:cNvPr>
          <p:cNvGrpSpPr>
            <a:grpSpLocks/>
          </p:cNvGrpSpPr>
          <p:nvPr/>
        </p:nvGrpSpPr>
        <p:grpSpPr bwMode="auto">
          <a:xfrm>
            <a:off x="10929567" y="755406"/>
            <a:ext cx="625171" cy="612210"/>
            <a:chOff x="0" y="0"/>
            <a:chExt cx="666" cy="559"/>
          </a:xfrm>
        </p:grpSpPr>
        <p:sp>
          <p:nvSpPr>
            <p:cNvPr id="36" name="Freeform 35">
              <a:extLst>
                <a:ext uri="{FF2B5EF4-FFF2-40B4-BE49-F238E27FC236}">
                  <a16:creationId xmlns:a16="http://schemas.microsoft.com/office/drawing/2014/main" id="{18CAD6FE-FFFB-46EC-033D-7DA025A4269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45413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500"/>
                                        <p:tgtEl>
                                          <p:spTgt spid="10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6" fill="hold" display="0">
                  <p:stCondLst>
                    <p:cond delay="indefinite"/>
                  </p:stCondLst>
                  <p:endCondLst>
                    <p:cond evt="onStopAudio" delay="0">
                      <p:tgtEl>
                        <p:sldTgt/>
                      </p:tgtEl>
                    </p:cond>
                  </p:endCondLst>
                </p:cTn>
                <p:tgtEl>
                  <p:spTgt spid="15"/>
                </p:tgtEl>
              </p:cMediaNode>
            </p:audio>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afterEffect">
                                  <p:stCondLst>
                                    <p:cond delay="0"/>
                                  </p:stCondLst>
                                  <p:childTnLst>
                                    <p:set>
                                      <p:cBhvr>
                                        <p:cTn id="31"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7000"/>
                            </p:stCondLst>
                            <p:childTnLst>
                              <p:par>
                                <p:cTn id="51" presetID="1" presetClass="entr" presetSubtype="0" fill="hold" grpId="0" nodeType="afterEffect">
                                  <p:stCondLst>
                                    <p:cond delay="0"/>
                                  </p:stCondLst>
                                  <p:childTnLst>
                                    <p:set>
                                      <p:cBhvr>
                                        <p:cTn id="5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9000"/>
                            </p:stCondLst>
                            <p:childTnLst>
                              <p:par>
                                <p:cTn id="57" presetID="1" presetClass="entr" presetSubtype="0" fill="hold" grpId="0" nodeType="afterEffect">
                                  <p:stCondLst>
                                    <p:cond delay="0"/>
                                  </p:stCondLst>
                                  <p:childTnLst>
                                    <p:set>
                                      <p:cBhvr>
                                        <p:cTn id="5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0000"/>
                            </p:stCondLst>
                            <p:childTnLst>
                              <p:par>
                                <p:cTn id="60" presetID="1" presetClass="entr" presetSubtype="0" fill="hold" grpId="0" nodeType="afterEffect">
                                  <p:stCondLst>
                                    <p:cond delay="0"/>
                                  </p:stCondLst>
                                  <p:childTnLst>
                                    <p:set>
                                      <p:cBhvr>
                                        <p:cTn id="6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1000"/>
                            </p:stCondLst>
                            <p:childTnLst>
                              <p:par>
                                <p:cTn id="63" presetID="1" presetClass="entr" presetSubtype="0" fill="hold" grpId="0" nodeType="afterEffect">
                                  <p:stCondLst>
                                    <p:cond delay="0"/>
                                  </p:stCondLst>
                                  <p:childTnLst>
                                    <p:set>
                                      <p:cBhvr>
                                        <p:cTn id="6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2000"/>
                            </p:stCondLst>
                            <p:childTnLst>
                              <p:par>
                                <p:cTn id="66" presetID="1" presetClass="entr" presetSubtype="0" fill="hold" grpId="0" nodeType="afterEffect">
                                  <p:stCondLst>
                                    <p:cond delay="0"/>
                                  </p:stCondLst>
                                  <p:childTnLst>
                                    <p:set>
                                      <p:cBhvr>
                                        <p:cTn id="6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3000"/>
                            </p:stCondLst>
                            <p:childTnLst>
                              <p:par>
                                <p:cTn id="69" presetID="1" presetClass="entr" presetSubtype="0" fill="hold" grpId="0" nodeType="afterEffect">
                                  <p:stCondLst>
                                    <p:cond delay="0"/>
                                  </p:stCondLst>
                                  <p:childTnLst>
                                    <p:set>
                                      <p:cBhvr>
                                        <p:cTn id="7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4000"/>
                            </p:stCondLst>
                            <p:childTnLst>
                              <p:par>
                                <p:cTn id="72" presetID="1" presetClass="entr" presetSubtype="0" fill="hold" grpId="0" nodeType="afterEffect">
                                  <p:stCondLst>
                                    <p:cond delay="0"/>
                                  </p:stCondLst>
                                  <p:childTnLst>
                                    <p:set>
                                      <p:cBhvr>
                                        <p:cTn id="7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1031" grpId="0" animBg="1"/>
      <p:bldP spid="1033"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32971" y="970643"/>
            <a:ext cx="9129486" cy="100963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01077" y="1149282"/>
            <a:ext cx="9195296"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Tên một quần đảo thuộc </a:t>
            </a:r>
            <a:r>
              <a:rPr lang="en-GB" sz="2400" b="1">
                <a:effectLst/>
                <a:latin typeface="Times New Roman" panose="02020603050405020304" pitchFamily="18" charset="0"/>
                <a:ea typeface="Calibri" panose="020F0502020204030204" pitchFamily="34" charset="0"/>
              </a:rPr>
              <a:t>chủ quyền, quyền chủ quyền, quyền tài phán quốc gia của Việt Nam.</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17244" y="21520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23490" y="28171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7148069" y="281909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2265829" y="28100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7991461" y="28190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06178" y="28171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85091" y="2878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7206016" y="28766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2336482" y="287161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8062462" y="28806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69874" y="2878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4697129" y="28183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3903923" y="2817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4758730" y="2879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3967619" y="2879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969646" y="209263"/>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12</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a16="http://schemas.microsoft.com/office/drawing/2014/main" id="{CA5874CB-EFC5-632B-77EB-DFFA193382E1}"/>
              </a:ext>
            </a:extLst>
          </p:cNvPr>
          <p:cNvSpPr/>
          <p:nvPr/>
        </p:nvSpPr>
        <p:spPr>
          <a:xfrm>
            <a:off x="3090408" y="2817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3161409" y="2879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A2E6845D-4D2E-C319-B1FE-76A7633E46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82105"/>
            <a:ext cx="1301009" cy="1031659"/>
          </a:xfrm>
          <a:prstGeom prst="rect">
            <a:avLst/>
          </a:prstGeom>
        </p:spPr>
      </p:pic>
      <p:sp>
        <p:nvSpPr>
          <p:cNvPr id="17" name="Oval 16">
            <a:extLst>
              <a:ext uri="{FF2B5EF4-FFF2-40B4-BE49-F238E27FC236}">
                <a16:creationId xmlns:a16="http://schemas.microsoft.com/office/drawing/2014/main" id="{52A4E2F1-C511-C753-82C3-BA11F53F4117}"/>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476F0ACC-3525-8B7E-26B6-E76DF3D04E53}"/>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EC21DC86-42B7-9C08-1641-7D7ECE7F89A2}"/>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F013221F-ACF2-FB4B-B9D8-F540CCFEBFB0}"/>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06B92563-7806-A9B3-A0D7-4E10EC53C97E}"/>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74A361B7-201F-C19C-3098-146AD5BF8CFC}"/>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DDDFD812-EC59-FF32-BED6-FB80A8423829}"/>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FB80B351-023B-DFFA-3568-1028068AD0D3}"/>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5779D795-8CA0-906C-0E65-B4BF09237B87}"/>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8B61198A-0407-74B6-BF11-7AAD1B129EE1}"/>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DB7DC633-9150-79D1-6C50-46E064D0088F}"/>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F56791BA-DE7E-A391-C373-A211FF69131A}"/>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799A8C7-49EB-AF6F-541E-A1B75CBB5BEA}"/>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799A586F-905B-3B23-5653-DFE86102A4A3}"/>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60C01A67-8CAD-34E5-30D5-EC1F6450ADDE}"/>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E64424F8-91AE-84DB-425E-607BCE253BEE}"/>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F1A2FB00-6C68-270D-4BE0-D71CE3A90310}"/>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6D475551-78B6-FDF3-1394-970F8A025157}"/>
              </a:ext>
            </a:extLst>
          </p:cNvPr>
          <p:cNvSpPr txBox="1"/>
          <p:nvPr/>
        </p:nvSpPr>
        <p:spPr>
          <a:xfrm>
            <a:off x="795128" y="3728594"/>
            <a:ext cx="10162890" cy="1938992"/>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Luật Biển Việt Nam gồm 7 chương, 55 điều, quy định đường cơ sở, nội thuỷ, lãnh hải, vùng tiếp giáp lãnh hải, vùng đặc quyền kinh tế, thềm lục địa, các đảo, quần đảo Hoàng Sa, quần đảo </a:t>
            </a:r>
            <a:r>
              <a:rPr lang="en-GB" sz="2400">
                <a:solidFill>
                  <a:srgbClr val="FF0000"/>
                </a:solidFill>
                <a:latin typeface="Arial" panose="020B0604020202020204" pitchFamily="34" charset="0"/>
                <a:cs typeface="Arial" panose="020B0604020202020204" pitchFamily="34" charset="0"/>
              </a:rPr>
              <a:t>Trường Sa </a:t>
            </a:r>
            <a:r>
              <a:rPr lang="en-GB" sz="2400">
                <a:latin typeface="Arial" panose="020B0604020202020204" pitchFamily="34" charset="0"/>
                <a:cs typeface="Arial" panose="020B0604020202020204" pitchFamily="34" charset="0"/>
              </a:rPr>
              <a:t>và quần đảo khác thuộc chủ quyền, quyền chủ quyền, quyền tài phán quốc gia của Việt Nam</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A97D04F8-4254-BA32-A0FD-065ADEF7A7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1" name="Group 10">
            <a:extLst>
              <a:ext uri="{FF2B5EF4-FFF2-40B4-BE49-F238E27FC236}">
                <a16:creationId xmlns:a16="http://schemas.microsoft.com/office/drawing/2014/main" id="{0B5A0454-BFF9-B4EF-5905-679C556DA447}"/>
              </a:ext>
            </a:extLst>
          </p:cNvPr>
          <p:cNvGrpSpPr>
            <a:grpSpLocks/>
          </p:cNvGrpSpPr>
          <p:nvPr/>
        </p:nvGrpSpPr>
        <p:grpSpPr bwMode="auto">
          <a:xfrm>
            <a:off x="10929567" y="755406"/>
            <a:ext cx="625171" cy="612210"/>
            <a:chOff x="0" y="0"/>
            <a:chExt cx="666" cy="559"/>
          </a:xfrm>
        </p:grpSpPr>
        <p:sp>
          <p:nvSpPr>
            <p:cNvPr id="13" name="Freeform 12">
              <a:extLst>
                <a:ext uri="{FF2B5EF4-FFF2-40B4-BE49-F238E27FC236}">
                  <a16:creationId xmlns:a16="http://schemas.microsoft.com/office/drawing/2014/main" id="{63F2F179-7FC0-049D-EBF4-A8E1E825248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99099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60" grpId="0" animBg="1"/>
      <p:bldP spid="1031" grpId="0" animBg="1"/>
      <p:bldP spid="103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84870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85882"/>
            <a:ext cx="9195296"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Giành nhau một cách giằng co cái không rõ thuộc về bên nào.</a:t>
            </a:r>
            <a:endParaRPr lang="vi-VN" sz="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2647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990089" y="32786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3256194" y="32765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916898" y="327657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099586" y="3276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172777" y="32786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9051690" y="334024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3314141" y="33341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987551" y="333816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170587" y="333810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236473" y="334024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7348198" y="32848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6554992" y="32845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7409799" y="33464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6618688" y="33461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30046" y="907763"/>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13</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a16="http://schemas.microsoft.com/office/drawing/2014/main" id="{CA5874CB-EFC5-632B-77EB-DFFA193382E1}"/>
              </a:ext>
            </a:extLst>
          </p:cNvPr>
          <p:cNvSpPr/>
          <p:nvPr/>
        </p:nvSpPr>
        <p:spPr>
          <a:xfrm>
            <a:off x="5741477" y="32845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5812478" y="33461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1" name="Picture 10" descr="A blue and white alarm clock with bells&#10;&#10;Description automatically generated">
            <a:extLst>
              <a:ext uri="{FF2B5EF4-FFF2-40B4-BE49-F238E27FC236}">
                <a16:creationId xmlns:a16="http://schemas.microsoft.com/office/drawing/2014/main" id="{A4F87635-E499-31E1-9FC4-AE7B9A455F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05905"/>
            <a:ext cx="1301009" cy="1031659"/>
          </a:xfrm>
          <a:prstGeom prst="rect">
            <a:avLst/>
          </a:prstGeom>
        </p:spPr>
      </p:pic>
      <p:sp>
        <p:nvSpPr>
          <p:cNvPr id="13" name="Oval 12">
            <a:extLst>
              <a:ext uri="{FF2B5EF4-FFF2-40B4-BE49-F238E27FC236}">
                <a16:creationId xmlns:a16="http://schemas.microsoft.com/office/drawing/2014/main" id="{98B2F792-BE61-A68C-14BD-E050B907CE5D}"/>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4AC67CEF-9E6E-4B67-6980-987FAABAB7F2}"/>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66412B5E-6E98-5470-FE1F-5F3CBF5730C1}"/>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69746AAF-A27F-AA54-0F70-B1FD6E5F768F}"/>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AE3C2947-6D68-43AD-29CC-01C6E8D716B9}"/>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418829AC-1B78-1A7E-B21E-5F52BB497C27}"/>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BD30356B-8CC2-24A8-34D9-189F5E2B6863}"/>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0836701C-785B-C511-2A8A-8A1A77E0528B}"/>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9D5F9029-B236-F943-2F00-9FAB5BB4177D}"/>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7C5B9234-1764-4C6E-9A5D-9ECE93A9E160}"/>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952114CC-BB84-146D-6D40-42D87E6F3EDC}"/>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9ECCE7EA-721B-B00E-5261-08530C68BF57}"/>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E08E6AC3-A2AF-5B97-157A-AE3FC5E1106E}"/>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5C2C8811-37E7-3532-5387-952F471C85E0}"/>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1FE6EB3A-9806-BB79-C25A-92A9D471A6ED}"/>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A2388D02-786C-2718-4AA5-8FC569CD4766}"/>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a16="http://schemas.microsoft.com/office/drawing/2014/main" id="{880CCAC4-15B8-71B2-2456-9891B36D626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a16="http://schemas.microsoft.com/office/drawing/2014/main" id="{10EAAD47-6A39-8499-4C8D-A51AD60AEC0E}"/>
              </a:ext>
            </a:extLst>
          </p:cNvPr>
          <p:cNvSpPr txBox="1"/>
          <p:nvPr/>
        </p:nvSpPr>
        <p:spPr>
          <a:xfrm>
            <a:off x="893369" y="4113672"/>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Công ước của Liên hợp quốc về Luật Biển năm 1982 gồm 320 điều và 9 phụ lục, quy định về ranh giới lãnh hải, vùng tiếp giáp, thềm lục địa; vùng biển dùng chung; giải quyết các </a:t>
            </a:r>
            <a:r>
              <a:rPr lang="en-GB" sz="2400">
                <a:solidFill>
                  <a:srgbClr val="FF0000"/>
                </a:solidFill>
                <a:latin typeface="Arial" panose="020B0604020202020204" pitchFamily="34" charset="0"/>
                <a:cs typeface="Arial" panose="020B0604020202020204" pitchFamily="34" charset="0"/>
              </a:rPr>
              <a:t>tranh chấp </a:t>
            </a:r>
            <a:r>
              <a:rPr lang="en-GB" sz="2400">
                <a:latin typeface="Arial" panose="020B0604020202020204" pitchFamily="34" charset="0"/>
                <a:cs typeface="Arial" panose="020B0604020202020204" pitchFamily="34" charset="0"/>
              </a:rPr>
              <a:t>trên biển; bảo vệ môi trường biển.</a:t>
            </a:r>
            <a:r>
              <a:rPr lang="vi-VN" sz="2400"/>
              <a:t>”</a:t>
            </a:r>
            <a:endParaRPr lang="en-US" sz="2800" dirty="0">
              <a:cs typeface="Arial" panose="020B0604020202020204" pitchFamily="34" charset="0"/>
            </a:endParaRPr>
          </a:p>
        </p:txBody>
      </p:sp>
      <p:sp>
        <p:nvSpPr>
          <p:cNvPr id="33" name="Rectangle 32">
            <a:extLst>
              <a:ext uri="{FF2B5EF4-FFF2-40B4-BE49-F238E27FC236}">
                <a16:creationId xmlns:a16="http://schemas.microsoft.com/office/drawing/2014/main" id="{C802BCB7-3194-67CD-9914-C2D9AEF41C63}"/>
              </a:ext>
            </a:extLst>
          </p:cNvPr>
          <p:cNvSpPr/>
          <p:nvPr/>
        </p:nvSpPr>
        <p:spPr>
          <a:xfrm>
            <a:off x="2439775" y="3276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4" name="Rectangle 33">
            <a:extLst>
              <a:ext uri="{FF2B5EF4-FFF2-40B4-BE49-F238E27FC236}">
                <a16:creationId xmlns:a16="http://schemas.microsoft.com/office/drawing/2014/main" id="{260B3251-C41B-F537-9BBB-CA9343B304F6}"/>
              </a:ext>
            </a:extLst>
          </p:cNvPr>
          <p:cNvSpPr/>
          <p:nvPr/>
        </p:nvSpPr>
        <p:spPr>
          <a:xfrm>
            <a:off x="2497722" y="33341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9C8218EC-EDF2-0DEA-7B55-C6E043A3F0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35" name="Group 34">
            <a:extLst>
              <a:ext uri="{FF2B5EF4-FFF2-40B4-BE49-F238E27FC236}">
                <a16:creationId xmlns:a16="http://schemas.microsoft.com/office/drawing/2014/main" id="{C2B9E46E-D50B-F138-A325-A6C67D5B46B5}"/>
              </a:ext>
            </a:extLst>
          </p:cNvPr>
          <p:cNvGrpSpPr>
            <a:grpSpLocks/>
          </p:cNvGrpSpPr>
          <p:nvPr/>
        </p:nvGrpSpPr>
        <p:grpSpPr bwMode="auto">
          <a:xfrm>
            <a:off x="10929567" y="755406"/>
            <a:ext cx="625171" cy="612210"/>
            <a:chOff x="0" y="0"/>
            <a:chExt cx="666" cy="559"/>
          </a:xfrm>
        </p:grpSpPr>
        <p:sp>
          <p:nvSpPr>
            <p:cNvPr id="36" name="Freeform 35">
              <a:extLst>
                <a:ext uri="{FF2B5EF4-FFF2-40B4-BE49-F238E27FC236}">
                  <a16:creationId xmlns:a16="http://schemas.microsoft.com/office/drawing/2014/main" id="{44707EAC-EA72-53D2-10B4-438FE3535C2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69871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childTnLst>
        </p:cTn>
      </p:par>
    </p:tnLst>
    <p:bldLst>
      <p:bldP spid="55" grpId="0" animBg="1"/>
      <p:bldP spid="56" grpId="0" animBg="1"/>
      <p:bldP spid="58" grpId="0" animBg="1"/>
      <p:bldP spid="59" grpId="0" animBg="1"/>
      <p:bldP spid="60" grpId="0" animBg="1"/>
      <p:bldP spid="1031" grpId="0" animBg="1"/>
      <p:bldP spid="103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74090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33853"/>
            <a:ext cx="9195296"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Có mối quan hệ nào đó, có dính dáng đến.</a:t>
            </a:r>
            <a:endParaRPr lang="vi-VN" sz="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25731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917722" y="3223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3742301" y="3225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799225" y="323128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559815" y="32254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979323" y="32851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3800248" y="32830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869878" y="329288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630816" y="3287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8593849" y="32321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6991890" y="32300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8655450" y="32937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7055586" y="32916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01018" y="922277"/>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14</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5382845" y="32300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6178375" y="32300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5440792" y="32876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4" name="Rectangle 13">
            <a:extLst>
              <a:ext uri="{FF2B5EF4-FFF2-40B4-BE49-F238E27FC236}">
                <a16:creationId xmlns:a16="http://schemas.microsoft.com/office/drawing/2014/main" id="{4A3E13BE-CFAA-4134-15C6-BA5D910FAD84}"/>
              </a:ext>
            </a:extLst>
          </p:cNvPr>
          <p:cNvSpPr/>
          <p:nvPr/>
        </p:nvSpPr>
        <p:spPr>
          <a:xfrm>
            <a:off x="6249376" y="32916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0" name="Picture 19" descr="A blue and white alarm clock with bells&#10;&#10;Description automatically generated">
            <a:extLst>
              <a:ext uri="{FF2B5EF4-FFF2-40B4-BE49-F238E27FC236}">
                <a16:creationId xmlns:a16="http://schemas.microsoft.com/office/drawing/2014/main" id="{D91885CC-2453-8A6C-E8A2-DBA278F820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8109" y="1869761"/>
            <a:ext cx="1301009" cy="1031659"/>
          </a:xfrm>
          <a:prstGeom prst="rect">
            <a:avLst/>
          </a:prstGeom>
        </p:spPr>
      </p:pic>
      <p:sp>
        <p:nvSpPr>
          <p:cNvPr id="21" name="Oval 20">
            <a:extLst>
              <a:ext uri="{FF2B5EF4-FFF2-40B4-BE49-F238E27FC236}">
                <a16:creationId xmlns:a16="http://schemas.microsoft.com/office/drawing/2014/main" id="{265B7D93-2515-FF5C-EF53-9F33F1046DA7}"/>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2" name="Oval 21">
            <a:extLst>
              <a:ext uri="{FF2B5EF4-FFF2-40B4-BE49-F238E27FC236}">
                <a16:creationId xmlns:a16="http://schemas.microsoft.com/office/drawing/2014/main" id="{21C0E1D3-CC9F-823B-64F3-2158C2E3BDC2}"/>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3" name="Oval 22">
            <a:extLst>
              <a:ext uri="{FF2B5EF4-FFF2-40B4-BE49-F238E27FC236}">
                <a16:creationId xmlns:a16="http://schemas.microsoft.com/office/drawing/2014/main" id="{C2A84258-23C8-4F80-6821-DE973B468FC3}"/>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4" name="Oval 23">
            <a:extLst>
              <a:ext uri="{FF2B5EF4-FFF2-40B4-BE49-F238E27FC236}">
                <a16:creationId xmlns:a16="http://schemas.microsoft.com/office/drawing/2014/main" id="{EDAFDB75-FF69-C7BD-EC34-A2ED5683AD6E}"/>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5" name="Oval 24">
            <a:extLst>
              <a:ext uri="{FF2B5EF4-FFF2-40B4-BE49-F238E27FC236}">
                <a16:creationId xmlns:a16="http://schemas.microsoft.com/office/drawing/2014/main" id="{47F76849-8136-54EA-25B4-A9C2D1B17D50}"/>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6" name="Oval 25">
            <a:extLst>
              <a:ext uri="{FF2B5EF4-FFF2-40B4-BE49-F238E27FC236}">
                <a16:creationId xmlns:a16="http://schemas.microsoft.com/office/drawing/2014/main" id="{6394ADA0-45EE-57EA-586A-844FC6AEEF63}"/>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7" name="Oval 26">
            <a:extLst>
              <a:ext uri="{FF2B5EF4-FFF2-40B4-BE49-F238E27FC236}">
                <a16:creationId xmlns:a16="http://schemas.microsoft.com/office/drawing/2014/main" id="{4EFD0D2E-AB7E-D244-5740-6E294E5512CE}"/>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8" name="Oval 27">
            <a:extLst>
              <a:ext uri="{FF2B5EF4-FFF2-40B4-BE49-F238E27FC236}">
                <a16:creationId xmlns:a16="http://schemas.microsoft.com/office/drawing/2014/main" id="{DDD108A1-8C2E-DA2A-5BFF-81D91707A31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9" name="Oval 28">
            <a:extLst>
              <a:ext uri="{FF2B5EF4-FFF2-40B4-BE49-F238E27FC236}">
                <a16:creationId xmlns:a16="http://schemas.microsoft.com/office/drawing/2014/main" id="{50DC2EBB-F505-338F-5A1A-723AA0C408F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0" name="Oval 29">
            <a:extLst>
              <a:ext uri="{FF2B5EF4-FFF2-40B4-BE49-F238E27FC236}">
                <a16:creationId xmlns:a16="http://schemas.microsoft.com/office/drawing/2014/main" id="{17FE7488-CD89-9A91-209E-EAEA6A9DE6E4}"/>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1" name="Oval 30">
            <a:extLst>
              <a:ext uri="{FF2B5EF4-FFF2-40B4-BE49-F238E27FC236}">
                <a16:creationId xmlns:a16="http://schemas.microsoft.com/office/drawing/2014/main" id="{ED5EC6FF-7F6E-0EE1-D320-263ED95A3D73}"/>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2" name="Oval 31">
            <a:extLst>
              <a:ext uri="{FF2B5EF4-FFF2-40B4-BE49-F238E27FC236}">
                <a16:creationId xmlns:a16="http://schemas.microsoft.com/office/drawing/2014/main" id="{B015BE09-7976-6FA8-6A0A-49BF7503AE66}"/>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3" name="Oval 32">
            <a:extLst>
              <a:ext uri="{FF2B5EF4-FFF2-40B4-BE49-F238E27FC236}">
                <a16:creationId xmlns:a16="http://schemas.microsoft.com/office/drawing/2014/main" id="{C9847F91-36AA-4376-E41B-5495370EA6D7}"/>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4" name="Oval 33">
            <a:extLst>
              <a:ext uri="{FF2B5EF4-FFF2-40B4-BE49-F238E27FC236}">
                <a16:creationId xmlns:a16="http://schemas.microsoft.com/office/drawing/2014/main" id="{EFB60030-87C1-C3DE-431E-CCD4CA3E7AEC}"/>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5" name="Oval 34">
            <a:extLst>
              <a:ext uri="{FF2B5EF4-FFF2-40B4-BE49-F238E27FC236}">
                <a16:creationId xmlns:a16="http://schemas.microsoft.com/office/drawing/2014/main" id="{9C72DF49-4E15-97DC-4B9C-5E7D201E21F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6" name="Oval 35">
            <a:extLst>
              <a:ext uri="{FF2B5EF4-FFF2-40B4-BE49-F238E27FC236}">
                <a16:creationId xmlns:a16="http://schemas.microsoft.com/office/drawing/2014/main" id="{CD659A66-05AE-6AE7-79E5-F28432CFD7EE}"/>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7" name="Arrow: Left 36">
            <a:hlinkClick r:id="rId11" action="ppaction://hlinksldjump"/>
            <a:extLst>
              <a:ext uri="{FF2B5EF4-FFF2-40B4-BE49-F238E27FC236}">
                <a16:creationId xmlns:a16="http://schemas.microsoft.com/office/drawing/2014/main" id="{36B583E2-1F3C-1150-0943-F16AA8322FE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8" name="TextBox 37">
            <a:extLst>
              <a:ext uri="{FF2B5EF4-FFF2-40B4-BE49-F238E27FC236}">
                <a16:creationId xmlns:a16="http://schemas.microsoft.com/office/drawing/2014/main" id="{382B738B-3720-D025-F630-B01F1B0457B1}"/>
              </a:ext>
            </a:extLst>
          </p:cNvPr>
          <p:cNvSpPr txBox="1"/>
          <p:nvPr/>
        </p:nvSpPr>
        <p:spPr>
          <a:xfrm>
            <a:off x="962384" y="4139553"/>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Quần đảo là một tập hợp các đảo, bao gồm cả bộ phận của các đảo, vùng nước tiếp liền và các thành phần tự nhiên khác có </a:t>
            </a:r>
            <a:r>
              <a:rPr lang="en-GB" sz="2400">
                <a:solidFill>
                  <a:srgbClr val="FF0000"/>
                </a:solidFill>
                <a:latin typeface="Arial" panose="020B0604020202020204" pitchFamily="34" charset="0"/>
                <a:cs typeface="Arial" panose="020B0604020202020204" pitchFamily="34" charset="0"/>
              </a:rPr>
              <a:t>liên quan </a:t>
            </a:r>
            <a:r>
              <a:rPr lang="en-GB" sz="2400">
                <a:latin typeface="Arial" panose="020B0604020202020204" pitchFamily="34" charset="0"/>
                <a:cs typeface="Arial" panose="020B0604020202020204" pitchFamily="34" charset="0"/>
              </a:rPr>
              <a:t>chặt chẽ với nhau.</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1AADA7BA-BF2A-2901-1468-6116BBE8A8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16" name="Group 15">
            <a:extLst>
              <a:ext uri="{FF2B5EF4-FFF2-40B4-BE49-F238E27FC236}">
                <a16:creationId xmlns:a16="http://schemas.microsoft.com/office/drawing/2014/main" id="{B19FBBFD-BFC5-A716-686C-60131BB7EA38}"/>
              </a:ext>
            </a:extLst>
          </p:cNvPr>
          <p:cNvGrpSpPr>
            <a:grpSpLocks/>
          </p:cNvGrpSpPr>
          <p:nvPr/>
        </p:nvGrpSpPr>
        <p:grpSpPr bwMode="auto">
          <a:xfrm>
            <a:off x="10929567" y="755406"/>
            <a:ext cx="625171" cy="612210"/>
            <a:chOff x="0" y="0"/>
            <a:chExt cx="666" cy="559"/>
          </a:xfrm>
        </p:grpSpPr>
        <p:sp>
          <p:nvSpPr>
            <p:cNvPr id="17" name="Freeform 16">
              <a:extLst>
                <a:ext uri="{FF2B5EF4-FFF2-40B4-BE49-F238E27FC236}">
                  <a16:creationId xmlns:a16="http://schemas.microsoft.com/office/drawing/2014/main" id="{4E9D913F-5A66-8726-E492-C38CAD374C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42965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21"/>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1"/>
                  </p:tgtEl>
                </p:cond>
              </p:nextCondLst>
            </p:seq>
          </p:childTnLst>
        </p:cTn>
      </p:par>
    </p:tnLst>
    <p:bldLst>
      <p:bldP spid="55" grpId="0" animBg="1"/>
      <p:bldP spid="56" grpId="0" animBg="1"/>
      <p:bldP spid="58" grpId="0" animBg="1"/>
      <p:bldP spid="59" grpId="0" animBg="1"/>
      <p:bldP spid="1031" grpId="0" animBg="1"/>
      <p:bldP spid="1033" grpId="0" animBg="1"/>
      <p:bldP spid="13" grpId="0" animBg="1"/>
      <p:bldP spid="14"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32658" y="892772"/>
            <a:ext cx="9129486" cy="135384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99753" y="1055859"/>
            <a:ext cx="9195296" cy="1154162"/>
          </a:xfrm>
          <a:prstGeom prst="rect">
            <a:avLst/>
          </a:prstGeom>
          <a:noFill/>
        </p:spPr>
        <p:txBody>
          <a:bodyPr wrap="square" rtlCol="0">
            <a:spAutoFit/>
          </a:bodyPr>
          <a:lstStyle/>
          <a:p>
            <a:pPr algn="ctr"/>
            <a:r>
              <a:rPr lang="vi-VN" sz="2300" b="1">
                <a:effectLst/>
                <a:latin typeface="Times New Roman" panose="02020603050405020304" pitchFamily="18" charset="0"/>
                <a:ea typeface="Calibri" panose="020F0502020204030204" pitchFamily="34" charset="0"/>
              </a:rPr>
              <a:t>V</a:t>
            </a:r>
            <a:r>
              <a:rPr lang="en-GB" sz="2300" b="1">
                <a:effectLst/>
                <a:latin typeface="Times New Roman" panose="02020603050405020304" pitchFamily="18" charset="0"/>
                <a:ea typeface="Calibri" panose="020F0502020204030204" pitchFamily="34" charset="0"/>
              </a:rPr>
              <a:t>ùng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vi-VN" sz="23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6931" y="238334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033027" y="30222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839230" y="30222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103680" y="308385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910231" y="30838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89971" y="250167"/>
            <a:ext cx="890927" cy="8909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15</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5644918" y="3026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6450606" y="3026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5702865" y="30838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6521607" y="30877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E486C9F-3433-FFF7-67CA-81402122AD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377" y="1855809"/>
            <a:ext cx="1301009" cy="1031659"/>
          </a:xfrm>
          <a:prstGeom prst="rect">
            <a:avLst/>
          </a:prstGeom>
        </p:spPr>
      </p:pic>
      <p:sp>
        <p:nvSpPr>
          <p:cNvPr id="17" name="Oval 16">
            <a:extLst>
              <a:ext uri="{FF2B5EF4-FFF2-40B4-BE49-F238E27FC236}">
                <a16:creationId xmlns:a16="http://schemas.microsoft.com/office/drawing/2014/main" id="{9CDDCDC3-374B-B025-B31C-AD3FD03B7110}"/>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1236BB68-7C11-3BEF-C744-0943BB60A352}"/>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88E32D60-1957-2431-859D-55CEBD52C7AE}"/>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C102AF72-C5DD-438D-E7D5-064869B93728}"/>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A2B2B691-9D05-9DBF-A4AC-BE1B840C7AD2}"/>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4C6C6AC5-85BF-062A-7864-68B97000D5AC}"/>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B8A43CB4-EFA8-D96D-CD14-FFCA07ADB8B9}"/>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2861344A-4FB8-424E-9AC1-0565C134E576}"/>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CD0F54A4-7C22-64BE-2108-7880A4B787DD}"/>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D5B3C351-4D08-793F-B53A-22FC20855339}"/>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B9D75675-F5E5-D13D-33D2-5A45F3B88AC2}"/>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59BBB5A-21C3-F182-1279-648BFD9FD3A4}"/>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776E124A-CD38-35A5-52BD-2B38B0FF850A}"/>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7615B76A-5344-74A4-2750-D8D84D573FF0}"/>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61553D2C-026C-09FF-8BA6-DF0EFA798AFC}"/>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AD36CA13-C5A3-C877-EFA3-852215352F98}"/>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6A6EE581-EE64-8EE0-38DB-B5BDAF29B0F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9331A446-77FF-5E6E-954C-CA774B2C3803}"/>
              </a:ext>
            </a:extLst>
          </p:cNvPr>
          <p:cNvSpPr txBox="1"/>
          <p:nvPr/>
        </p:nvSpPr>
        <p:spPr>
          <a:xfrm>
            <a:off x="841610" y="3872133"/>
            <a:ext cx="10162890" cy="1938992"/>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Việc Quốc hội nước Cộng hoà xã hội chủ nghĩa Việt Nam phê chuẩn Công ước của Liên hợp quốc về Luật Biển năm 1982 đã khẳng định chủ quyền của nước ta đối với các vùng nội thuỷ, lãnh hải, quyền chủ quyền và quyền tài phán quốc gia đối với vùng tiếp giáp lãnh hải, vùng đặc quyền kinh tế và </a:t>
            </a:r>
            <a:r>
              <a:rPr lang="en-GB" sz="2400">
                <a:solidFill>
                  <a:srgbClr val="FF0000"/>
                </a:solidFill>
                <a:latin typeface="Arial" panose="020B0604020202020204" pitchFamily="34" charset="0"/>
                <a:cs typeface="Arial" panose="020B0604020202020204" pitchFamily="34" charset="0"/>
              </a:rPr>
              <a:t>thềm lục địa </a:t>
            </a:r>
            <a:r>
              <a:rPr lang="en-GB" sz="2400">
                <a:latin typeface="Arial" panose="020B0604020202020204" pitchFamily="34" charset="0"/>
                <a:cs typeface="Arial" panose="020B0604020202020204" pitchFamily="34" charset="0"/>
              </a:rPr>
              <a:t>Việt Nam.</a:t>
            </a:r>
            <a:r>
              <a:rPr lang="vi-VN" sz="2400"/>
              <a:t>”</a:t>
            </a:r>
            <a:endParaRPr lang="en-US" sz="2800" dirty="0">
              <a:cs typeface="Arial" panose="020B0604020202020204" pitchFamily="34" charset="0"/>
            </a:endParaRPr>
          </a:p>
        </p:txBody>
      </p:sp>
      <p:sp>
        <p:nvSpPr>
          <p:cNvPr id="35" name="Rectangle 34">
            <a:extLst>
              <a:ext uri="{FF2B5EF4-FFF2-40B4-BE49-F238E27FC236}">
                <a16:creationId xmlns:a16="http://schemas.microsoft.com/office/drawing/2014/main" id="{D3EDA8CA-F45A-8403-ECDC-A8BB57FC4437}"/>
              </a:ext>
            </a:extLst>
          </p:cNvPr>
          <p:cNvSpPr/>
          <p:nvPr/>
        </p:nvSpPr>
        <p:spPr>
          <a:xfrm>
            <a:off x="7256294" y="30222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F7AC69D8-CB60-941D-7CBA-DB6A347B054D}"/>
              </a:ext>
            </a:extLst>
          </p:cNvPr>
          <p:cNvSpPr/>
          <p:nvPr/>
        </p:nvSpPr>
        <p:spPr>
          <a:xfrm>
            <a:off x="7327295" y="30838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a16="http://schemas.microsoft.com/office/drawing/2014/main" id="{9F7049E8-B1CE-F09F-19F9-1DE0AEADDC9E}"/>
              </a:ext>
            </a:extLst>
          </p:cNvPr>
          <p:cNvSpPr/>
          <p:nvPr/>
        </p:nvSpPr>
        <p:spPr>
          <a:xfrm>
            <a:off x="8061982" y="3026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13FD3F0F-58FF-D85E-9D72-18569DE39A07}"/>
              </a:ext>
            </a:extLst>
          </p:cNvPr>
          <p:cNvSpPr/>
          <p:nvPr/>
        </p:nvSpPr>
        <p:spPr>
          <a:xfrm>
            <a:off x="8867670" y="3026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D60C727B-C7D4-A058-627A-16CA26700130}"/>
              </a:ext>
            </a:extLst>
          </p:cNvPr>
          <p:cNvSpPr/>
          <p:nvPr/>
        </p:nvSpPr>
        <p:spPr>
          <a:xfrm>
            <a:off x="8119929" y="30838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1E7C9BF9-5C39-8983-1999-082C5002EF74}"/>
              </a:ext>
            </a:extLst>
          </p:cNvPr>
          <p:cNvSpPr/>
          <p:nvPr/>
        </p:nvSpPr>
        <p:spPr>
          <a:xfrm>
            <a:off x="8938671" y="30877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53F7EB4D-30B3-A939-3405-8A00A301A75F}"/>
              </a:ext>
            </a:extLst>
          </p:cNvPr>
          <p:cNvSpPr/>
          <p:nvPr/>
        </p:nvSpPr>
        <p:spPr>
          <a:xfrm>
            <a:off x="1615424" y="30176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2F1D3DBF-87EB-056B-5124-F06E2194858E}"/>
              </a:ext>
            </a:extLst>
          </p:cNvPr>
          <p:cNvSpPr/>
          <p:nvPr/>
        </p:nvSpPr>
        <p:spPr>
          <a:xfrm>
            <a:off x="1686425" y="30792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0BDD6F4E-E025-DAD0-03AF-21EE8301EEE9}"/>
              </a:ext>
            </a:extLst>
          </p:cNvPr>
          <p:cNvSpPr/>
          <p:nvPr/>
        </p:nvSpPr>
        <p:spPr>
          <a:xfrm>
            <a:off x="2421112" y="30216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87FA026C-6815-E5F3-E37C-0ACCAEB7A65D}"/>
              </a:ext>
            </a:extLst>
          </p:cNvPr>
          <p:cNvSpPr/>
          <p:nvPr/>
        </p:nvSpPr>
        <p:spPr>
          <a:xfrm>
            <a:off x="3226800" y="302161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40FFADAF-0545-8D0B-3E60-7233839EAF1F}"/>
              </a:ext>
            </a:extLst>
          </p:cNvPr>
          <p:cNvSpPr/>
          <p:nvPr/>
        </p:nvSpPr>
        <p:spPr>
          <a:xfrm>
            <a:off x="2479059" y="30792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4554281C-67A4-FD40-A12F-36CFD894E944}"/>
              </a:ext>
            </a:extLst>
          </p:cNvPr>
          <p:cNvSpPr/>
          <p:nvPr/>
        </p:nvSpPr>
        <p:spPr>
          <a:xfrm>
            <a:off x="3297801" y="30832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148E7850-208F-F68F-46B8-FE189FB06A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406" y="704291"/>
            <a:ext cx="688571" cy="688571"/>
          </a:xfrm>
          <a:prstGeom prst="rect">
            <a:avLst/>
          </a:prstGeom>
          <a:ln>
            <a:noFill/>
          </a:ln>
          <a:effectLst>
            <a:glow rad="12700">
              <a:schemeClr val="bg1">
                <a:alpha val="60000"/>
              </a:schemeClr>
            </a:glow>
          </a:effectLst>
        </p:spPr>
      </p:pic>
      <p:grpSp>
        <p:nvGrpSpPr>
          <p:cNvPr id="47" name="Group 46">
            <a:extLst>
              <a:ext uri="{FF2B5EF4-FFF2-40B4-BE49-F238E27FC236}">
                <a16:creationId xmlns:a16="http://schemas.microsoft.com/office/drawing/2014/main" id="{BEEA3A2D-BF14-3F2A-CC18-EAF771407DE9}"/>
              </a:ext>
            </a:extLst>
          </p:cNvPr>
          <p:cNvGrpSpPr>
            <a:grpSpLocks/>
          </p:cNvGrpSpPr>
          <p:nvPr/>
        </p:nvGrpSpPr>
        <p:grpSpPr bwMode="auto">
          <a:xfrm>
            <a:off x="10929567" y="755406"/>
            <a:ext cx="625171" cy="612210"/>
            <a:chOff x="0" y="0"/>
            <a:chExt cx="666" cy="559"/>
          </a:xfrm>
        </p:grpSpPr>
        <p:sp>
          <p:nvSpPr>
            <p:cNvPr id="49" name="Freeform 48">
              <a:extLst>
                <a:ext uri="{FF2B5EF4-FFF2-40B4-BE49-F238E27FC236}">
                  <a16:creationId xmlns:a16="http://schemas.microsoft.com/office/drawing/2014/main" id="{194F1EC0-8720-54AD-307D-767CFE57F2B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029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41" fill="hold" display="0">
                  <p:stCondLst>
                    <p:cond delay="indefinite"/>
                  </p:stCondLst>
                  <p:endCondLst>
                    <p:cond evt="onStopAudio" delay="0">
                      <p:tgtEl>
                        <p:sldTgt/>
                      </p:tgtEl>
                    </p:cond>
                  </p:endCondLst>
                </p:cTn>
                <p:tgtEl>
                  <p:spTgt spid="15"/>
                </p:tgtEl>
              </p:cMediaNode>
            </p:audio>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afterEffect">
                                  <p:stCondLst>
                                    <p:cond delay="0"/>
                                  </p:stCondLst>
                                  <p:childTnLst>
                                    <p:set>
                                      <p:cBhvr>
                                        <p:cTn id="46"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4000"/>
                            </p:stCondLst>
                            <p:childTnLst>
                              <p:par>
                                <p:cTn id="57" presetID="1" presetClass="entr" presetSubtype="0" fill="hold" grpId="0" nodeType="afterEffect">
                                  <p:stCondLst>
                                    <p:cond delay="0"/>
                                  </p:stCondLst>
                                  <p:childTnLst>
                                    <p:set>
                                      <p:cBhvr>
                                        <p:cTn id="58"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5000"/>
                            </p:stCondLst>
                            <p:childTnLst>
                              <p:par>
                                <p:cTn id="60" presetID="1" presetClass="entr" presetSubtype="0" fill="hold" grpId="0" nodeType="afterEffect">
                                  <p:stCondLst>
                                    <p:cond delay="0"/>
                                  </p:stCondLst>
                                  <p:childTnLst>
                                    <p:set>
                                      <p:cBhvr>
                                        <p:cTn id="61"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6000"/>
                            </p:stCondLst>
                            <p:childTnLst>
                              <p:par>
                                <p:cTn id="63" presetID="1" presetClass="entr" presetSubtype="0" fill="hold" grpId="0" nodeType="afterEffect">
                                  <p:stCondLst>
                                    <p:cond delay="0"/>
                                  </p:stCondLst>
                                  <p:childTnLst>
                                    <p:set>
                                      <p:cBhvr>
                                        <p:cTn id="64"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7000"/>
                            </p:stCondLst>
                            <p:childTnLst>
                              <p:par>
                                <p:cTn id="66" presetID="1" presetClass="entr" presetSubtype="0" fill="hold" grpId="0" nodeType="afterEffect">
                                  <p:stCondLst>
                                    <p:cond delay="0"/>
                                  </p:stCondLst>
                                  <p:childTnLst>
                                    <p:set>
                                      <p:cBhvr>
                                        <p:cTn id="67"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8000"/>
                            </p:stCondLst>
                            <p:childTnLst>
                              <p:par>
                                <p:cTn id="69" presetID="1" presetClass="entr" presetSubtype="0" fill="hold" grpId="0" nodeType="afterEffect">
                                  <p:stCondLst>
                                    <p:cond delay="0"/>
                                  </p:stCondLst>
                                  <p:childTnLst>
                                    <p:set>
                                      <p:cBhvr>
                                        <p:cTn id="70"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9000"/>
                            </p:stCondLst>
                            <p:childTnLst>
                              <p:par>
                                <p:cTn id="72" presetID="1" presetClass="entr" presetSubtype="0" fill="hold" grpId="0" nodeType="afterEffect">
                                  <p:stCondLst>
                                    <p:cond delay="0"/>
                                  </p:stCondLst>
                                  <p:childTnLst>
                                    <p:set>
                                      <p:cBhvr>
                                        <p:cTn id="73"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0000"/>
                            </p:stCondLst>
                            <p:childTnLst>
                              <p:par>
                                <p:cTn id="75" presetID="1" presetClass="entr" presetSubtype="0" fill="hold" grpId="0" nodeType="afterEffect">
                                  <p:stCondLst>
                                    <p:cond delay="0"/>
                                  </p:stCondLst>
                                  <p:childTnLst>
                                    <p:set>
                                      <p:cBhvr>
                                        <p:cTn id="76"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1000"/>
                            </p:stCondLst>
                            <p:childTnLst>
                              <p:par>
                                <p:cTn id="78" presetID="1" presetClass="entr" presetSubtype="0" fill="hold" grpId="0" nodeType="afterEffect">
                                  <p:stCondLst>
                                    <p:cond delay="0"/>
                                  </p:stCondLst>
                                  <p:childTnLst>
                                    <p:set>
                                      <p:cBhvr>
                                        <p:cTn id="79"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2000"/>
                            </p:stCondLst>
                            <p:childTnLst>
                              <p:par>
                                <p:cTn id="81" presetID="1" presetClass="entr" presetSubtype="0" fill="hold" grpId="0" nodeType="afterEffect">
                                  <p:stCondLst>
                                    <p:cond delay="0"/>
                                  </p:stCondLst>
                                  <p:childTnLst>
                                    <p:set>
                                      <p:cBhvr>
                                        <p:cTn id="82"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3000"/>
                            </p:stCondLst>
                            <p:childTnLst>
                              <p:par>
                                <p:cTn id="84" presetID="1" presetClass="entr" presetSubtype="0" fill="hold" grpId="0" nodeType="afterEffect">
                                  <p:stCondLst>
                                    <p:cond delay="0"/>
                                  </p:stCondLst>
                                  <p:childTnLst>
                                    <p:set>
                                      <p:cBhvr>
                                        <p:cTn id="85"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demgiay.wav"/>
                                        </p:tgtEl>
                                      </p:cMediaNode>
                                    </p:audio>
                                  </p:subTnLst>
                                </p:cTn>
                              </p:par>
                            </p:childTnLst>
                          </p:cTn>
                        </p:par>
                        <p:par>
                          <p:cTn id="86" fill="hold">
                            <p:stCondLst>
                              <p:cond delay="14000"/>
                            </p:stCondLst>
                            <p:childTnLst>
                              <p:par>
                                <p:cTn id="87" presetID="1" presetClass="entr" presetSubtype="0" fill="hold" grpId="0" nodeType="afterEffect">
                                  <p:stCondLst>
                                    <p:cond delay="0"/>
                                  </p:stCondLst>
                                  <p:childTnLst>
                                    <p:set>
                                      <p:cBhvr>
                                        <p:cTn id="88"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9" grpId="0" animBg="1"/>
      <p:bldP spid="40" grpId="0" animBg="1"/>
      <p:bldP spid="42" grpId="0" animBg="1"/>
      <p:bldP spid="45" grpId="0" animBg="1"/>
      <p:bldP spid="4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4B62ECE-4EDC-0BEF-8319-812DB88D14EB}"/>
              </a:ext>
            </a:extLst>
          </p:cNvPr>
          <p:cNvPicPr>
            <a:picLocks noChangeAspect="1"/>
          </p:cNvPicPr>
          <p:nvPr/>
        </p:nvPicPr>
        <p:blipFill>
          <a:blip r:embed="rId3" cstate="print"/>
          <a:stretch>
            <a:fillRect/>
          </a:stretch>
        </p:blipFill>
        <p:spPr>
          <a:xfrm>
            <a:off x="72424" y="34330"/>
            <a:ext cx="742683" cy="744563"/>
          </a:xfrm>
          <a:prstGeom prst="rect">
            <a:avLst/>
          </a:prstGeom>
        </p:spPr>
      </p:pic>
      <p:grpSp>
        <p:nvGrpSpPr>
          <p:cNvPr id="8" name="Group 11">
            <a:extLst>
              <a:ext uri="{FF2B5EF4-FFF2-40B4-BE49-F238E27FC236}">
                <a16:creationId xmlns:a16="http://schemas.microsoft.com/office/drawing/2014/main" id="{21AA8CB9-9FEC-7B82-26DF-79BFDCA37B02}"/>
              </a:ext>
            </a:extLst>
          </p:cNvPr>
          <p:cNvGrpSpPr>
            <a:grpSpLocks/>
          </p:cNvGrpSpPr>
          <p:nvPr/>
        </p:nvGrpSpPr>
        <p:grpSpPr bwMode="auto">
          <a:xfrm>
            <a:off x="930652" y="111028"/>
            <a:ext cx="625171" cy="612210"/>
            <a:chOff x="0" y="0"/>
            <a:chExt cx="666" cy="559"/>
          </a:xfrm>
        </p:grpSpPr>
        <p:sp>
          <p:nvSpPr>
            <p:cNvPr id="9" name="Freeform 12">
              <a:extLst>
                <a:ext uri="{FF2B5EF4-FFF2-40B4-BE49-F238E27FC236}">
                  <a16:creationId xmlns:a16="http://schemas.microsoft.com/office/drawing/2014/main" id="{646EF0F2-9FFA-4779-601D-17433421426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5" y="1292449"/>
            <a:ext cx="3112235" cy="5139869"/>
          </a:xfrm>
          <a:prstGeom prst="rect">
            <a:avLst/>
          </a:prstGeom>
          <a:noFill/>
          <a:ln>
            <a:solidFill>
              <a:srgbClr val="00B050"/>
            </a:solidFill>
          </a:ln>
        </p:spPr>
        <p:txBody>
          <a:bodyPr wrap="square">
            <a:spAutoFit/>
          </a:bodyPr>
          <a:lstStyle/>
          <a:p>
            <a:pPr algn="just"/>
            <a:r>
              <a:rPr lang="vi-VN" sz="2200" dirty="0">
                <a:solidFill>
                  <a:srgbClr val="00B050"/>
                </a:solidFill>
                <a:effectLst/>
                <a:latin typeface="+mj-lt"/>
                <a:cs typeface="Arial" panose="020B0604020202020204" pitchFamily="34" charset="0"/>
              </a:rPr>
              <a:t>Một thông điệp </a:t>
            </a:r>
            <a:r>
              <a:rPr lang="en-US" sz="2200" dirty="0" err="1">
                <a:solidFill>
                  <a:srgbClr val="00B050"/>
                </a:solidFill>
                <a:latin typeface="Times New Roman" panose="02020603050405020304" pitchFamily="18" charset="0"/>
                <a:cs typeface="Times New Roman" panose="02020603050405020304" pitchFamily="18" charset="0"/>
              </a:rPr>
              <a:t>của</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từ</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khoá</a:t>
            </a:r>
            <a:r>
              <a:rPr lang="vi-VN" sz="2200" dirty="0">
                <a:solidFill>
                  <a:srgbClr val="00B050"/>
                </a:solidFill>
                <a:effectLst/>
                <a:latin typeface="Times New Roman" panose="02020603050405020304" pitchFamily="18" charset="0"/>
                <a:cs typeface="Times New Roman" panose="02020603050405020304" pitchFamily="18" charset="0"/>
              </a:rPr>
              <a:t>:</a:t>
            </a:r>
            <a:endParaRPr lang="en-GB" sz="2200" dirty="0">
              <a:solidFill>
                <a:srgbClr val="00B050"/>
              </a:solidFill>
              <a:effectLst/>
              <a:latin typeface="Times New Roman" panose="02020603050405020304" pitchFamily="18" charset="0"/>
              <a:cs typeface="Times New Roman" panose="02020603050405020304" pitchFamily="18" charset="0"/>
            </a:endParaRPr>
          </a:p>
          <a:p>
            <a:pPr algn="just"/>
            <a:r>
              <a:rPr lang="en-GB" sz="2000" i="1" dirty="0">
                <a:solidFill>
                  <a:srgbClr val="FF0000"/>
                </a:solidFill>
                <a:latin typeface="+mj-lt"/>
              </a:rPr>
              <a:t>“</a:t>
            </a:r>
            <a:r>
              <a:rPr lang="vi-VN" sz="2000" i="1" dirty="0">
                <a:solidFill>
                  <a:srgbClr val="FF0000"/>
                </a:solidFill>
                <a:latin typeface="+mj-lt"/>
              </a:rPr>
              <a:t>Luật Biển Việt Nam quy định đường cơ sở, nội thuỷ, lãnh hải, vùng tiếp giáp lãnh hải, vùng đặc quyền kinh tế, thềm lục địa, các đảo, quần đảo Hoàng Sa, quần đảo Trường Sa và quần đảo khác thuộc chủ quyền, quyền chủ quyền, quyền tài phán quốc gia của Việt Nam; hoạt động trong vùng biển Việt Nam; phát triển kinh tế biển; quản lí và bảo vệ biển, đảo.</a:t>
            </a:r>
            <a:r>
              <a:rPr lang="en-GB" sz="2000" i="1" dirty="0">
                <a:solidFill>
                  <a:srgbClr val="FF0000"/>
                </a:solidFill>
                <a:latin typeface="+mj-lt"/>
              </a:rPr>
              <a:t>”</a:t>
            </a:r>
            <a:r>
              <a:rPr lang="vi-VN" sz="2000" i="1" dirty="0">
                <a:solidFill>
                  <a:srgbClr val="FF0000"/>
                </a:solidFill>
                <a:latin typeface="+mj-lt"/>
              </a:rPr>
              <a:t> </a:t>
            </a:r>
            <a:endParaRPr lang="vi-VN" sz="2000" i="1" dirty="0">
              <a:solidFill>
                <a:srgbClr val="FF0000"/>
              </a:solidFill>
              <a:effectLst/>
              <a:latin typeface="+mj-lt"/>
              <a:cs typeface="Arial" panose="020B0604020202020204" pitchFamily="34" charset="0"/>
            </a:endParaRP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A0A235-EF58-5738-FBE1-E26916FA0474}"/>
              </a:ext>
            </a:extLst>
          </p:cNvPr>
          <p:cNvPicPr>
            <a:picLocks noChangeAspect="1"/>
          </p:cNvPicPr>
          <p:nvPr/>
        </p:nvPicPr>
        <p:blipFill>
          <a:blip r:embed="rId4"/>
          <a:stretch>
            <a:fillRect/>
          </a:stretch>
        </p:blipFill>
        <p:spPr>
          <a:xfrm>
            <a:off x="4063571" y="1292449"/>
            <a:ext cx="7888284" cy="5139869"/>
          </a:xfrm>
          <a:prstGeom prst="rect">
            <a:avLst/>
          </a:prstGeom>
          <a:ln>
            <a:solidFill>
              <a:srgbClr val="00B050"/>
            </a:solidFill>
          </a:ln>
        </p:spPr>
      </p:pic>
    </p:spTree>
    <p:extLst>
      <p:ext uri="{BB962C8B-B14F-4D97-AF65-F5344CB8AC3E}">
        <p14:creationId xmlns:p14="http://schemas.microsoft.com/office/powerpoint/2010/main" val="9973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D651-ABB0-0BCA-1DCD-1E8DCCAA9058}"/>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489E4321-2FD5-EF36-DF80-B023053B6EF8}"/>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57F37F9A-4371-B1F3-C0CF-EA33D4A5ED90}"/>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630ABD52-E4E1-2C32-D55D-268E3E5DFD7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67C243EB-4F61-39E6-6FD5-20E838CFAEEF}"/>
              </a:ext>
            </a:extLst>
          </p:cNvPr>
          <p:cNvSpPr txBox="1"/>
          <p:nvPr/>
        </p:nvSpPr>
        <p:spPr>
          <a:xfrm>
            <a:off x="1505076" y="776087"/>
            <a:ext cx="9282997" cy="2285241"/>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en-GB" sz="2400" dirty="0" err="1">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2 (T</a:t>
            </a:r>
            <a:r>
              <a:rPr lang="vi-VN" sz="2400" dirty="0">
                <a:solidFill>
                  <a:srgbClr val="FF0000"/>
                </a:solidFill>
                <a:latin typeface="Times New Roman" panose="02020603050405020304" pitchFamily="18" charset="0"/>
                <a:cs typeface="Times New Roman" panose="02020603050405020304" pitchFamily="18" charset="0"/>
              </a:rPr>
              <a:t>rang 8 SGK)</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en-US" sz="2400" dirty="0">
                <a:latin typeface="Times New Roman" panose="02020603050405020304" pitchFamily="18" charset="0"/>
                <a:cs typeface="Times New Roman" panose="02020603050405020304" pitchFamily="18" charset="0"/>
              </a:rPr>
              <a:t>Em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endParaRPr lang="vi-VN"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Bạn</a:t>
            </a:r>
            <a:r>
              <a:rPr lang="en-US" sz="2400" spc="-60" dirty="0">
                <a:latin typeface="Times New Roman" panose="02020603050405020304" pitchFamily="18" charset="0"/>
                <a:cs typeface="Times New Roman" panose="02020603050405020304" pitchFamily="18" charset="0"/>
              </a:rPr>
              <a:t> M: </a:t>
            </a:r>
            <a:r>
              <a:rPr lang="en-US" sz="2400" spc="-60" dirty="0" err="1">
                <a:latin typeface="Times New Roman" panose="02020603050405020304" pitchFamily="18" charset="0"/>
                <a:cs typeface="Times New Roman" panose="02020603050405020304" pitchFamily="18" charset="0"/>
              </a:rPr>
              <a:t>Ranh</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giới</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ngoài</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thềm</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lục</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địa</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là</a:t>
            </a:r>
            <a:r>
              <a:rPr lang="en-US" sz="2400" spc="-60" dirty="0">
                <a:latin typeface="Times New Roman" panose="02020603050405020304" pitchFamily="18" charset="0"/>
                <a:cs typeface="Times New Roman" panose="02020603050405020304" pitchFamily="18" charset="0"/>
              </a:rPr>
              <a:t> </a:t>
            </a:r>
            <a:r>
              <a:rPr lang="vi-VN" sz="2400" spc="-60" dirty="0">
                <a:latin typeface="Times New Roman" panose="02020603050405020304" pitchFamily="18" charset="0"/>
                <a:cs typeface="Times New Roman" panose="02020603050405020304" pitchFamily="18" charset="0"/>
              </a:rPr>
              <a:t>BGQG</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trên</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biển</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của</a:t>
            </a:r>
            <a:r>
              <a:rPr lang="en-US" sz="2400" spc="-60" dirty="0">
                <a:latin typeface="Times New Roman" panose="02020603050405020304" pitchFamily="18" charset="0"/>
                <a:cs typeface="Times New Roman" panose="02020603050405020304" pitchFamily="18" charset="0"/>
              </a:rPr>
              <a:t> </a:t>
            </a:r>
            <a:r>
              <a:rPr lang="en-US" sz="2400" spc="-60" dirty="0" err="1">
                <a:latin typeface="Times New Roman" panose="02020603050405020304" pitchFamily="18" charset="0"/>
                <a:cs typeface="Times New Roman" panose="02020603050405020304" pitchFamily="18" charset="0"/>
              </a:rPr>
              <a:t>Việt</a:t>
            </a:r>
            <a:r>
              <a:rPr lang="en-US" sz="2400" spc="-60" dirty="0">
                <a:latin typeface="Times New Roman" panose="02020603050405020304" pitchFamily="18" charset="0"/>
                <a:cs typeface="Times New Roman" panose="02020603050405020304" pitchFamily="18" charset="0"/>
              </a:rPr>
              <a:t> Nam.</a:t>
            </a:r>
          </a:p>
        </p:txBody>
      </p:sp>
      <p:sp>
        <p:nvSpPr>
          <p:cNvPr id="5" name="TextBox 4">
            <a:extLst>
              <a:ext uri="{FF2B5EF4-FFF2-40B4-BE49-F238E27FC236}">
                <a16:creationId xmlns:a16="http://schemas.microsoft.com/office/drawing/2014/main" id="{3F988578-373C-8895-5CA0-07A88632DED9}"/>
              </a:ext>
            </a:extLst>
          </p:cNvPr>
          <p:cNvSpPr txBox="1"/>
          <p:nvPr/>
        </p:nvSpPr>
        <p:spPr>
          <a:xfrm>
            <a:off x="1459336" y="3365827"/>
            <a:ext cx="9328737" cy="1200329"/>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Gợi ý:</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Ý kiến của bạn H không chính xác vì vùng biển quốc tế không bao gồm đáy biển và lòng đất dưới đáy biển; ý kiến bạn M không đúng vì ranh giới ngoài của lãnh hải là biên giới quốc gia trên biển của Việt Nam.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8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5" y="35276"/>
            <a:ext cx="12260954" cy="6787448"/>
            <a:chOff x="146" y="5517"/>
            <a:chExt cx="1422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 y="8796"/>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5815515" y="645309"/>
            <a:ext cx="2496306"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004291" y="1353195"/>
            <a:ext cx="10118755" cy="1785040"/>
          </a:xfrm>
          <a:prstGeom prst="rect">
            <a:avLst/>
          </a:prstGeom>
          <a:noFill/>
        </p:spPr>
        <p:txBody>
          <a:bodyPr wrap="square" lIns="91440" tIns="45720" rIns="91440" bIns="45720">
            <a:spAutoFit/>
          </a:bodyPr>
          <a:lstStyle/>
          <a:p>
            <a:pPr algn="ctr">
              <a:lnSpc>
                <a:spcPts val="4500"/>
              </a:lnSpc>
            </a:pP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a:t>
            </a: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CHỦ QUYỀN LÃNH THỔ, </a:t>
            </a:r>
          </a:p>
          <a:p>
            <a:pPr algn="ctr">
              <a:lnSpc>
                <a:spcPts val="45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BIÊN GIỚI QUỐC GIA</a:t>
            </a: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a:p>
            <a:pPr algn="ctr">
              <a:lnSpc>
                <a:spcPts val="45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NƯỚC CỘNG HOÀ XÃ HỘI CHỦ NGHĨA VIỆT NAM</a:t>
            </a:r>
            <a:endParaRPr lang="en-GB" sz="3200" b="1" cap="none" dirty="0">
              <a:ln w="6600">
                <a:solidFill>
                  <a:schemeClr val="accent2"/>
                </a:solidFill>
                <a:prstDash val="solid"/>
              </a:ln>
              <a:solidFill>
                <a:srgbClr val="7030A0"/>
              </a:solidFill>
              <a:effectLst>
                <a:outerShdw dist="38100" dir="2700000" algn="tl" rotWithShape="0">
                  <a:schemeClr val="accent2"/>
                </a:outerShdw>
              </a:effectLst>
            </a:endParaRPr>
          </a:p>
        </p:txBody>
      </p:sp>
    </p:spTree>
    <p:extLst>
      <p:ext uri="{BB962C8B-B14F-4D97-AF65-F5344CB8AC3E}">
        <p14:creationId xmlns:p14="http://schemas.microsoft.com/office/powerpoint/2010/main" val="421517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5" y="35276"/>
            <a:ext cx="12260954" cy="6787448"/>
            <a:chOff x="146" y="5517"/>
            <a:chExt cx="1422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 y="8796"/>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5815515" y="645309"/>
            <a:ext cx="2496306"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2)</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004291" y="1353195"/>
            <a:ext cx="10118755" cy="1961371"/>
          </a:xfrm>
          <a:prstGeom prst="rect">
            <a:avLst/>
          </a:prstGeom>
          <a:noFill/>
        </p:spPr>
        <p:txBody>
          <a:bodyPr wrap="square" lIns="91440" tIns="45720" rIns="91440" bIns="45720">
            <a:spAutoFit/>
          </a:bodyPr>
          <a:lstStyle/>
          <a:p>
            <a:pPr algn="ctr">
              <a:lnSpc>
                <a:spcPts val="5000"/>
              </a:lnSpc>
            </a:pP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a:t>
            </a: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CHỦ QUYỀN LÃNH THỔ, </a:t>
            </a:r>
          </a:p>
          <a:p>
            <a:pPr algn="ctr">
              <a:lnSpc>
                <a:spcPts val="50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BIÊN GIỚI QUỐC GIA</a:t>
            </a: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a:p>
            <a:pPr algn="ctr">
              <a:lnSpc>
                <a:spcPts val="50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NƯỚC CỘNG HOÀ XÃ HỘI CHỦ NGHĨA VIỆT NAM</a:t>
            </a:r>
            <a:endParaRPr lang="en-GB" sz="3200" b="1" cap="none" dirty="0">
              <a:ln w="6600">
                <a:solidFill>
                  <a:schemeClr val="accent2"/>
                </a:solidFill>
                <a:prstDash val="solid"/>
              </a:ln>
              <a:solidFill>
                <a:srgbClr val="7030A0"/>
              </a:solidFill>
              <a:effectLst>
                <a:outerShdw dist="38100" dir="2700000" algn="tl" rotWithShape="0">
                  <a:schemeClr val="accent2"/>
                </a:outerShdw>
              </a:effectLst>
            </a:endParaRPr>
          </a:p>
        </p:txBody>
      </p:sp>
    </p:spTree>
    <p:extLst>
      <p:ext uri="{BB962C8B-B14F-4D97-AF65-F5344CB8AC3E}">
        <p14:creationId xmlns:p14="http://schemas.microsoft.com/office/powerpoint/2010/main" val="21662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Hộp Văn bản 3">
            <a:extLst>
              <a:ext uri="{FF2B5EF4-FFF2-40B4-BE49-F238E27FC236}">
                <a16:creationId xmlns:a16="http://schemas.microsoft.com/office/drawing/2014/main" id="{765901D4-D598-5A04-2C6D-23E893B1E24A}"/>
              </a:ext>
            </a:extLst>
          </p:cNvPr>
          <p:cNvSpPr txBox="1"/>
          <p:nvPr/>
        </p:nvSpPr>
        <p:spPr>
          <a:xfrm>
            <a:off x="494145" y="1063481"/>
            <a:ext cx="6285346" cy="5657959"/>
          </a:xfrm>
          <a:prstGeom prst="rect">
            <a:avLst/>
          </a:prstGeom>
          <a:solidFill>
            <a:srgbClr val="FFFF00"/>
          </a:solidFill>
          <a:ln>
            <a:solidFill>
              <a:srgbClr val="00B050"/>
            </a:solidFill>
          </a:ln>
        </p:spPr>
        <p:txBody>
          <a:bodyPr wrap="square">
            <a:spAutoFit/>
          </a:bodyPr>
          <a:lstStyle/>
          <a:p>
            <a:pPr>
              <a:lnSpc>
                <a:spcPts val="2500"/>
              </a:lnSpc>
              <a:spcBef>
                <a:spcPts val="600"/>
              </a:spcBef>
              <a:spcAft>
                <a:spcPts val="600"/>
              </a:spcAft>
            </a:pPr>
            <a:r>
              <a:rPr lang="en-GB" sz="2400" b="1" dirty="0" err="1">
                <a:solidFill>
                  <a:srgbClr val="FF0000"/>
                </a:solidFill>
                <a:latin typeface="Times New Roman" panose="02020603050405020304" pitchFamily="18" charset="0"/>
                <a:cs typeface="Times New Roman" panose="02020603050405020304" pitchFamily="18" charset="0"/>
              </a:rPr>
              <a:t>Khởi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động</a:t>
            </a:r>
            <a:endParaRPr lang="en-GB" sz="2400" b="1" dirty="0">
              <a:solidFill>
                <a:srgbClr val="FF0000"/>
              </a:solidFill>
              <a:latin typeface="Times New Roman" panose="02020603050405020304" pitchFamily="18" charset="0"/>
              <a:cs typeface="Times New Roman" panose="02020603050405020304" pitchFamily="18" charset="0"/>
            </a:endParaRPr>
          </a:p>
          <a:p>
            <a:pPr>
              <a:lnSpc>
                <a:spcPts val="2500"/>
              </a:lnSpc>
              <a:spcBef>
                <a:spcPts val="600"/>
              </a:spcBef>
              <a:spcAft>
                <a:spcPts val="600"/>
              </a:spcAft>
            </a:pPr>
            <a:r>
              <a:rPr lang="vi-VN" sz="2400" b="1" i="1" dirty="0">
                <a:solidFill>
                  <a:srgbClr val="00B050"/>
                </a:solidFill>
                <a:latin typeface="Times New Roman" panose="02020603050405020304" pitchFamily="18" charset="0"/>
                <a:cs typeface="Times New Roman" panose="02020603050405020304" pitchFamily="18" charset="0"/>
              </a:rPr>
              <a:t>Trò chơi “Nghe nhạc, giữ bóng và trả từ khoá”</a:t>
            </a:r>
            <a:endParaRPr lang="en-GB" sz="2400" dirty="0">
              <a:solidFill>
                <a:srgbClr val="00B050"/>
              </a:solidFill>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Chọn 1 bài hát về biển, đảo Việt Nam</a:t>
            </a:r>
            <a:r>
              <a:rPr lang="en-US" sz="2400" dirty="0">
                <a:latin typeface="Times New Roman" panose="02020603050405020304" pitchFamily="18" charset="0"/>
                <a:cs typeface="Times New Roman" panose="02020603050405020304" pitchFamily="18" charset="0"/>
              </a:rPr>
              <a:t>.</a:t>
            </a:r>
            <a:endParaRPr lang="vi-VN" sz="1400" dirty="0">
              <a:solidFill>
                <a:srgbClr val="0000FF"/>
              </a:solidFill>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Cho</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hát chạy/dừng ở 1 số thời điểm</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HS liên tục chuyền tay nhau 1 quả bóng nhựa trong lúc bài hát đang chạy. Kh</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hát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dừng</a:t>
            </a:r>
            <a:r>
              <a:rPr lang="vi-VN" sz="2400" dirty="0">
                <a:latin typeface="Times New Roman" panose="02020603050405020304" pitchFamily="18" charset="0"/>
                <a:cs typeface="Times New Roman" panose="02020603050405020304" pitchFamily="18" charset="0"/>
              </a:rPr>
              <a:t>, quả bóng ở tay HS nào thì HS đó đọc </a:t>
            </a:r>
            <a:r>
              <a:rPr lang="vi-VN" sz="2400" dirty="0">
                <a:solidFill>
                  <a:srgbClr val="00B050"/>
                </a:solidFill>
                <a:latin typeface="Times New Roman" panose="02020603050405020304" pitchFamily="18" charset="0"/>
                <a:cs typeface="Times New Roman" panose="02020603050405020304" pitchFamily="18" charset="0"/>
              </a:rPr>
              <a:t>1 từ khoá </a:t>
            </a:r>
            <a:r>
              <a:rPr lang="en-GB" sz="2400" dirty="0" err="1">
                <a:solidFill>
                  <a:srgbClr val="00B050"/>
                </a:solidFill>
                <a:latin typeface="Times New Roman" panose="02020603050405020304" pitchFamily="18" charset="0"/>
                <a:cs typeface="Times New Roman" panose="02020603050405020304" pitchFamily="18" charset="0"/>
              </a:rPr>
              <a:t>thuộc</a:t>
            </a:r>
            <a:r>
              <a:rPr lang="vi-VN"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mục</a:t>
            </a:r>
            <a:r>
              <a:rPr lang="en-GB" sz="2400" dirty="0">
                <a:solidFill>
                  <a:srgbClr val="00B050"/>
                </a:solidFill>
                <a:latin typeface="Times New Roman" panose="02020603050405020304" pitchFamily="18" charset="0"/>
                <a:cs typeface="Times New Roman" panose="02020603050405020304" pitchFamily="18" charset="0"/>
              </a:rPr>
              <a:t> I, </a:t>
            </a:r>
            <a:r>
              <a:rPr lang="en-GB" sz="2400" dirty="0" err="1">
                <a:solidFill>
                  <a:srgbClr val="00B050"/>
                </a:solidFill>
                <a:latin typeface="Times New Roman" panose="02020603050405020304" pitchFamily="18" charset="0"/>
                <a:cs typeface="Times New Roman" panose="02020603050405020304" pitchFamily="18" charset="0"/>
              </a:rPr>
              <a:t>mục</a:t>
            </a:r>
            <a:r>
              <a:rPr lang="en-GB" sz="2400" dirty="0">
                <a:solidFill>
                  <a:srgbClr val="00B050"/>
                </a:solidFill>
                <a:latin typeface="Times New Roman" panose="02020603050405020304" pitchFamily="18" charset="0"/>
                <a:cs typeface="Times New Roman" panose="02020603050405020304" pitchFamily="18" charset="0"/>
              </a:rPr>
              <a:t> II </a:t>
            </a:r>
            <a:r>
              <a:rPr lang="en-GB" sz="2400" dirty="0" err="1">
                <a:solidFill>
                  <a:srgbClr val="00B050"/>
                </a:solidFill>
                <a:latin typeface="Times New Roman" panose="02020603050405020304" pitchFamily="18" charset="0"/>
                <a:cs typeface="Times New Roman" panose="02020603050405020304" pitchFamily="18" charset="0"/>
              </a:rPr>
              <a:t>Bài</a:t>
            </a:r>
            <a:r>
              <a:rPr lang="en-GB" sz="2400" dirty="0">
                <a:solidFill>
                  <a:srgbClr val="00B050"/>
                </a:solidFill>
                <a:latin typeface="Times New Roman" panose="02020603050405020304" pitchFamily="18" charset="0"/>
                <a:cs typeface="Times New Roman" panose="02020603050405020304" pitchFamily="18" charset="0"/>
              </a:rPr>
              <a:t> 1.</a:t>
            </a: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Nếu từ khoá được </a:t>
            </a:r>
            <a:r>
              <a:rPr lang="en-GB" sz="2400" dirty="0">
                <a:latin typeface="Times New Roman" panose="02020603050405020304" pitchFamily="18" charset="0"/>
                <a:cs typeface="Times New Roman" panose="02020603050405020304" pitchFamily="18" charset="0"/>
              </a:rPr>
              <a:t>GV </a:t>
            </a:r>
            <a:r>
              <a:rPr lang="en-GB" sz="2400" dirty="0" err="1">
                <a:latin typeface="Times New Roman" panose="02020603050405020304" pitchFamily="18" charset="0"/>
                <a:cs typeface="Times New Roman" panose="02020603050405020304" pitchFamily="18" charset="0"/>
              </a:rPr>
              <a:t>đồng</a:t>
            </a:r>
            <a:r>
              <a:rPr lang="en-GB" sz="2400" dirty="0">
                <a:latin typeface="Times New Roman" panose="02020603050405020304" pitchFamily="18" charset="0"/>
                <a:cs typeface="Times New Roman" panose="02020603050405020304" pitchFamily="18" charset="0"/>
              </a:rPr>
              <a:t> ý</a:t>
            </a:r>
            <a:r>
              <a:rPr lang="vi-VN" sz="2400" dirty="0">
                <a:latin typeface="Times New Roman" panose="02020603050405020304" pitchFamily="18" charset="0"/>
                <a:cs typeface="Times New Roman" panose="02020603050405020304" pitchFamily="18" charset="0"/>
              </a:rPr>
              <a:t> thì bài hát tiếp tục chạy và HS tiếp tục chuyền bóng</a:t>
            </a:r>
            <a:r>
              <a:rPr lang="en-GB"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1 HS ghi lại các từ khoá được </a:t>
            </a:r>
            <a:r>
              <a:rPr lang="en-GB" sz="2400" dirty="0">
                <a:latin typeface="Times New Roman" panose="02020603050405020304" pitchFamily="18" charset="0"/>
                <a:cs typeface="Times New Roman" panose="02020603050405020304" pitchFamily="18" charset="0"/>
              </a:rPr>
              <a:t>GV </a:t>
            </a:r>
            <a:r>
              <a:rPr lang="en-GB" sz="2400" dirty="0" err="1">
                <a:latin typeface="Times New Roman" panose="02020603050405020304" pitchFamily="18" charset="0"/>
                <a:cs typeface="Times New Roman" panose="02020603050405020304" pitchFamily="18" charset="0"/>
              </a:rPr>
              <a:t>đồng</a:t>
            </a:r>
            <a:r>
              <a:rPr lang="en-GB" sz="2400" dirty="0">
                <a:latin typeface="Times New Roman" panose="02020603050405020304" pitchFamily="18" charset="0"/>
                <a:cs typeface="Times New Roman" panose="02020603050405020304" pitchFamily="18" charset="0"/>
              </a:rPr>
              <a:t> ý</a:t>
            </a:r>
            <a:r>
              <a:rPr lang="vi-VN" sz="2400" dirty="0">
                <a:latin typeface="Times New Roman" panose="02020603050405020304" pitchFamily="18" charset="0"/>
                <a:cs typeface="Times New Roman" panose="02020603050405020304" pitchFamily="18" charset="0"/>
              </a:rPr>
              <a:t> lên bảng</a:t>
            </a:r>
            <a:r>
              <a:rPr lang="en-GB"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34290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GV mời 1 số HS phát biểu cảm tưởng khi nghe xong bài hát</a:t>
            </a:r>
            <a:r>
              <a:rPr lang="en-GB"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70D91C9-8A51-4A23-BAA9-434BC6C2C258}"/>
              </a:ext>
            </a:extLst>
          </p:cNvPr>
          <p:cNvSpPr txBox="1"/>
          <p:nvPr/>
        </p:nvSpPr>
        <p:spPr>
          <a:xfrm>
            <a:off x="6511636" y="300705"/>
            <a:ext cx="5680364" cy="584775"/>
          </a:xfrm>
          <a:prstGeom prst="rect">
            <a:avLst/>
          </a:prstGeom>
          <a:noFill/>
        </p:spPr>
        <p:txBody>
          <a:bodyPr wrap="square">
            <a:spAutoFit/>
          </a:bodyPr>
          <a:lstStyle/>
          <a:p>
            <a:pPr algn="ctr"/>
            <a:r>
              <a:rPr lang="en-US" sz="1600" dirty="0">
                <a:hlinkClick r:id="rId4"/>
              </a:rPr>
              <a:t>Bing Videos</a:t>
            </a:r>
            <a:endParaRPr lang="en-US" sz="1600" dirty="0">
              <a:solidFill>
                <a:srgbClr val="0000FF"/>
              </a:solidFill>
            </a:endParaRPr>
          </a:p>
          <a:p>
            <a:pPr algn="ctr"/>
            <a:r>
              <a:rPr lang="en-US" sz="1600" dirty="0">
                <a:solidFill>
                  <a:srgbClr val="0000FF"/>
                </a:solidFill>
              </a:rPr>
              <a:t>(</a:t>
            </a:r>
            <a:r>
              <a:rPr lang="en-US" sz="1600" dirty="0" err="1">
                <a:solidFill>
                  <a:srgbClr val="0000FF"/>
                </a:solidFill>
              </a:rPr>
              <a:t>Chút</a:t>
            </a:r>
            <a:r>
              <a:rPr lang="en-US" sz="1600" dirty="0">
                <a:solidFill>
                  <a:srgbClr val="0000FF"/>
                </a:solidFill>
              </a:rPr>
              <a:t> </a:t>
            </a:r>
            <a:r>
              <a:rPr lang="en-US" sz="1600" dirty="0" err="1">
                <a:solidFill>
                  <a:srgbClr val="0000FF"/>
                </a:solidFill>
              </a:rPr>
              <a:t>thư</a:t>
            </a:r>
            <a:r>
              <a:rPr lang="en-US" sz="1600" dirty="0">
                <a:solidFill>
                  <a:srgbClr val="0000FF"/>
                </a:solidFill>
              </a:rPr>
              <a:t> </a:t>
            </a:r>
            <a:r>
              <a:rPr lang="en-US" sz="1600" dirty="0" err="1">
                <a:solidFill>
                  <a:srgbClr val="0000FF"/>
                </a:solidFill>
              </a:rPr>
              <a:t>tình</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người</a:t>
            </a:r>
            <a:r>
              <a:rPr lang="en-US" sz="1600" dirty="0">
                <a:solidFill>
                  <a:srgbClr val="0000FF"/>
                </a:solidFill>
              </a:rPr>
              <a:t> </a:t>
            </a:r>
            <a:r>
              <a:rPr lang="en-US" sz="1600" dirty="0" err="1">
                <a:solidFill>
                  <a:srgbClr val="0000FF"/>
                </a:solidFill>
              </a:rPr>
              <a:t>lính</a:t>
            </a:r>
            <a:r>
              <a:rPr lang="en-US" sz="1600" dirty="0">
                <a:solidFill>
                  <a:srgbClr val="0000FF"/>
                </a:solidFill>
              </a:rPr>
              <a:t> </a:t>
            </a:r>
            <a:r>
              <a:rPr lang="en-US" sz="1600" dirty="0" err="1">
                <a:solidFill>
                  <a:srgbClr val="0000FF"/>
                </a:solidFill>
              </a:rPr>
              <a:t>biển</a:t>
            </a:r>
            <a:r>
              <a:rPr lang="en-US" sz="1600" dirty="0">
                <a:solidFill>
                  <a:srgbClr val="0000FF"/>
                </a:solidFill>
                <a:latin typeface="Times New Roman" panose="02020603050405020304" pitchFamily="18" charset="0"/>
                <a:cs typeface="Times New Roman" panose="02020603050405020304" pitchFamily="18" charset="0"/>
              </a:rPr>
              <a:t>)</a:t>
            </a:r>
            <a:r>
              <a:rPr lang="en-US" sz="1600" dirty="0">
                <a:solidFill>
                  <a:srgbClr val="0000FF"/>
                </a:solidFill>
              </a:rPr>
              <a:t> </a:t>
            </a:r>
          </a:p>
        </p:txBody>
      </p:sp>
      <p:pic>
        <p:nvPicPr>
          <p:cNvPr id="14" name="Picture 13">
            <a:extLst>
              <a:ext uri="{FF2B5EF4-FFF2-40B4-BE49-F238E27FC236}">
                <a16:creationId xmlns:a16="http://schemas.microsoft.com/office/drawing/2014/main" id="{DD2DDEC1-7D98-4FF9-ADCE-829BF053D113}"/>
              </a:ext>
            </a:extLst>
          </p:cNvPr>
          <p:cNvPicPr>
            <a:picLocks noChangeAspect="1"/>
          </p:cNvPicPr>
          <p:nvPr/>
        </p:nvPicPr>
        <p:blipFill>
          <a:blip r:embed="rId5"/>
          <a:stretch>
            <a:fillRect/>
          </a:stretch>
        </p:blipFill>
        <p:spPr>
          <a:xfrm>
            <a:off x="7148946" y="1063481"/>
            <a:ext cx="4664364" cy="3009755"/>
          </a:xfrm>
          <a:prstGeom prst="rect">
            <a:avLst/>
          </a:prstGeom>
          <a:ln>
            <a:solidFill>
              <a:srgbClr val="00B050"/>
            </a:solidFill>
          </a:ln>
        </p:spPr>
      </p:pic>
      <p:pic>
        <p:nvPicPr>
          <p:cNvPr id="16" name="Picture 15">
            <a:extLst>
              <a:ext uri="{FF2B5EF4-FFF2-40B4-BE49-F238E27FC236}">
                <a16:creationId xmlns:a16="http://schemas.microsoft.com/office/drawing/2014/main" id="{BAECB11E-A828-4DA0-B15B-DF3EB97EEDA1}"/>
              </a:ext>
            </a:extLst>
          </p:cNvPr>
          <p:cNvPicPr>
            <a:picLocks noChangeAspect="1"/>
          </p:cNvPicPr>
          <p:nvPr/>
        </p:nvPicPr>
        <p:blipFill>
          <a:blip r:embed="rId6"/>
          <a:stretch>
            <a:fillRect/>
          </a:stretch>
        </p:blipFill>
        <p:spPr>
          <a:xfrm>
            <a:off x="7148946" y="4099933"/>
            <a:ext cx="4664364" cy="2621507"/>
          </a:xfrm>
          <a:prstGeom prst="rect">
            <a:avLst/>
          </a:prstGeom>
          <a:ln>
            <a:solidFill>
              <a:srgbClr val="00B050"/>
            </a:solidFill>
          </a:ln>
        </p:spPr>
      </p:pic>
    </p:spTree>
    <p:extLst>
      <p:ext uri="{BB962C8B-B14F-4D97-AF65-F5344CB8AC3E}">
        <p14:creationId xmlns:p14="http://schemas.microsoft.com/office/powerpoint/2010/main" val="16811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circle(in)">
                                      <p:cBhvr>
                                        <p:cTn id="39" dur="20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circle(in)">
                                      <p:cBhvr>
                                        <p:cTn id="44" dur="2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heel(1)">
                                      <p:cBhvr>
                                        <p:cTn id="68" dur="2000"/>
                                        <p:tgtEl>
                                          <p:spTgt spid="14"/>
                                        </p:tgtEl>
                                      </p:cBhvr>
                                    </p:animEffect>
                                  </p:childTnLst>
                                </p:cTn>
                              </p:par>
                              <p:par>
                                <p:cTn id="69" presetID="21" presetClass="entr" presetSubtype="1"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heel(1)">
                                      <p:cBhvr>
                                        <p:cTn id="7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A6D47-B64B-366E-A8ED-545DC4F01F78}"/>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7DF72FCF-46BA-9BDC-06FF-37DE8934F9B8}"/>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6A665B2A-5256-781F-C9F4-8611EDD27D55}"/>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1B0F5EE8-84A3-3785-618D-DC4A6D4187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F2BC0812-CA73-DFDA-F191-2A7273842F61}"/>
              </a:ext>
            </a:extLst>
          </p:cNvPr>
          <p:cNvSpPr txBox="1"/>
          <p:nvPr/>
        </p:nvSpPr>
        <p:spPr>
          <a:xfrm>
            <a:off x="1707145" y="77443"/>
            <a:ext cx="9650690" cy="830997"/>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III. MỘT SỐ NỘI DUNG VỀ CHỦ QUYỀN LÃNH THỔ, BIÊN GIỚI QUỐC GIA NƯỚC CỘNG HOÀ XÃ HỘI CHỦ NGHĨA VIỆT NAM</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E32DE2-0283-C07F-AB2D-2238F6FC74AA}"/>
              </a:ext>
            </a:extLst>
          </p:cNvPr>
          <p:cNvSpPr txBox="1"/>
          <p:nvPr/>
        </p:nvSpPr>
        <p:spPr>
          <a:xfrm>
            <a:off x="95358" y="1078778"/>
            <a:ext cx="3223573"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Chủ</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quyền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lãnh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thổ</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64C040-1204-A0A9-638A-AC1DEFE6624D}"/>
              </a:ext>
            </a:extLst>
          </p:cNvPr>
          <p:cNvSpPr txBox="1"/>
          <p:nvPr/>
        </p:nvSpPr>
        <p:spPr>
          <a:xfrm>
            <a:off x="75808" y="1651728"/>
            <a:ext cx="3027967" cy="412934"/>
          </a:xfrm>
          <a:prstGeom prst="rect">
            <a:avLst/>
          </a:prstGeom>
          <a:noFill/>
        </p:spPr>
        <p:txBody>
          <a:bodyPr wrap="square">
            <a:spAutoFit/>
          </a:bodyPr>
          <a:lstStyle/>
          <a:p>
            <a:pPr>
              <a:lnSpc>
                <a:spcPts val="2500"/>
              </a:lnSpc>
              <a:spcBef>
                <a:spcPts val="600"/>
              </a:spcBef>
              <a:spcAft>
                <a:spcPts val="600"/>
              </a:spcAft>
            </a:pPr>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Biên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giới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quốc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gia</a:t>
            </a:r>
            <a:endParaRPr lang="vi-VN" sz="2400" b="1" dirty="0">
              <a:solidFill>
                <a:srgbClr val="00B050"/>
              </a:solidFill>
              <a:latin typeface="Times New Roman" panose="02020603050405020304" pitchFamily="18" charset="0"/>
              <a:cs typeface="Times New Roman" panose="02020603050405020304" pitchFamily="18" charset="0"/>
            </a:endParaRPr>
          </a:p>
        </p:txBody>
      </p:sp>
      <p:sp>
        <p:nvSpPr>
          <p:cNvPr id="8" name="Hộp Văn bản 2">
            <a:extLst>
              <a:ext uri="{FF2B5EF4-FFF2-40B4-BE49-F238E27FC236}">
                <a16:creationId xmlns:a16="http://schemas.microsoft.com/office/drawing/2014/main" id="{A0782E13-B648-C3B2-48BF-C59F161F3B60}"/>
              </a:ext>
            </a:extLst>
          </p:cNvPr>
          <p:cNvSpPr txBox="1"/>
          <p:nvPr/>
        </p:nvSpPr>
        <p:spPr>
          <a:xfrm>
            <a:off x="295564" y="4201680"/>
            <a:ext cx="11804130" cy="2528897"/>
          </a:xfrm>
          <a:prstGeom prst="rect">
            <a:avLst/>
          </a:prstGeom>
          <a:noFill/>
          <a:ln>
            <a:solidFill>
              <a:srgbClr val="00B050"/>
            </a:solidFill>
          </a:ln>
        </p:spPr>
        <p:txBody>
          <a:bodyPr wrap="square">
            <a:spAutoFit/>
          </a:bodyPr>
          <a:lstStyle/>
          <a:p>
            <a:pPr marL="0" marR="0" algn="ctr">
              <a:lnSpc>
                <a:spcPts val="2500"/>
              </a:lnSpc>
              <a:spcBef>
                <a:spcPts val="400"/>
              </a:spcBef>
              <a:spcAft>
                <a:spcPts val="4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ts val="2500"/>
              </a:lnSpc>
              <a:spcBef>
                <a:spcPts val="400"/>
              </a:spcBef>
              <a:spcAft>
                <a:spcPts val="4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HS làm việc theo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4 </a:t>
            </a:r>
            <a:r>
              <a:rPr lang="vi-VN" sz="2400" dirty="0">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400" dirty="0">
                <a:latin typeface="Times New Roman" panose="02020603050405020304" pitchFamily="18" charset="0"/>
                <a:ea typeface="Calibri" panose="020F0502020204030204" pitchFamily="34" charset="0"/>
                <a:cs typeface="Times New Roman" panose="02020603050405020304" pitchFamily="18" charset="0"/>
              </a:rPr>
              <a:t>câu hỏi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khám phá </a:t>
            </a:r>
            <a:r>
              <a:rPr lang="vi-VN" sz="2400" dirty="0">
                <a:latin typeface="Times New Roman" panose="02020603050405020304" pitchFamily="18" charset="0"/>
                <a:ea typeface="Calibri" panose="020F0502020204030204" pitchFamily="34" charset="0"/>
                <a:cs typeface="Times New Roman" panose="02020603050405020304" pitchFamily="18" charset="0"/>
              </a:rPr>
              <a:t>5, 6, 7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và thông tin mục III/1, 2, 3 (</a:t>
            </a:r>
            <a:r>
              <a:rPr lang="vi-VN" sz="2400" dirty="0" err="1">
                <a:effectLst/>
                <a:latin typeface="Times New Roman" panose="02020603050405020304" pitchFamily="18" charset="0"/>
                <a:ea typeface="Calibri" panose="020F0502020204030204" pitchFamily="34" charset="0"/>
                <a:cs typeface="Times New Roman" panose="02020603050405020304" pitchFamily="18" charset="0"/>
              </a:rPr>
              <a:t>tr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8, 9, 10</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SGK)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rPr>
              <a:t>Lập </a:t>
            </a:r>
            <a:r>
              <a:rPr lang="en-US" sz="2400" dirty="0">
                <a:latin typeface="Times New Roman" panose="02020603050405020304" pitchFamily="18" charset="0"/>
                <a:ea typeface="Calibri" panose="020F0502020204030204" pitchFamily="34" charset="0"/>
              </a:rPr>
              <a:t>LĐTD</a:t>
            </a:r>
            <a:r>
              <a:rPr lang="vi-VN" sz="2400" dirty="0">
                <a:effectLst/>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Chủ quyền lãnh thổ, biên giới quốc gia</a:t>
            </a:r>
            <a:r>
              <a:rPr lang="vi-VN" sz="2400" i="1" dirty="0">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(Nhóm 1, Nhóm 2)</a:t>
            </a:r>
          </a:p>
          <a:p>
            <a:pPr marL="342900" indent="-342900">
              <a:lnSpc>
                <a:spcPts val="2500"/>
              </a:lnSpc>
              <a:spcBef>
                <a:spcPts val="400"/>
              </a:spcBef>
              <a:spcAft>
                <a:spcPts val="400"/>
              </a:spcAft>
              <a:buFont typeface="Wingdings" panose="05000000000000000000" pitchFamily="2" charset="2"/>
              <a:buChar char="ü"/>
            </a:pPr>
            <a:r>
              <a:rPr lang="vi-VN" sz="2400" dirty="0">
                <a:latin typeface="Times New Roman" panose="02020603050405020304" pitchFamily="18" charset="0"/>
                <a:ea typeface="Calibri" panose="020F0502020204030204" pitchFamily="34" charset="0"/>
              </a:rPr>
              <a:t>Lập </a:t>
            </a:r>
            <a:r>
              <a:rPr lang="en-US" sz="2400" dirty="0">
                <a:latin typeface="Times New Roman" panose="02020603050405020304" pitchFamily="18" charset="0"/>
                <a:ea typeface="Calibri" panose="020F0502020204030204" pitchFamily="34" charset="0"/>
              </a:rPr>
              <a:t>LĐTD</a:t>
            </a:r>
            <a:r>
              <a:rPr lang="vi-VN" sz="2400" dirty="0">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Khu vực biên giới</a:t>
            </a:r>
            <a:r>
              <a:rPr lang="vi-VN" sz="2400" i="1" dirty="0">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(Nhóm 3, </a:t>
            </a:r>
            <a:r>
              <a:rPr lang="en-US" sz="2400" i="1" dirty="0" err="1">
                <a:solidFill>
                  <a:srgbClr val="00B050"/>
                </a:solidFill>
                <a:latin typeface="Times New Roman" panose="02020603050405020304" pitchFamily="18" charset="0"/>
                <a:cs typeface="Times New Roman" panose="02020603050405020304" pitchFamily="18" charset="0"/>
              </a:rPr>
              <a:t>Nhóm</a:t>
            </a:r>
            <a:r>
              <a:rPr lang="en-US" sz="2400" i="1" dirty="0">
                <a:solidFill>
                  <a:srgbClr val="00B050"/>
                </a:solidFill>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4)</a:t>
            </a:r>
          </a:p>
          <a:p>
            <a:pPr marL="342900" indent="-342900">
              <a:lnSpc>
                <a:spcPts val="25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p>
        </p:txBody>
      </p:sp>
      <p:sp>
        <p:nvSpPr>
          <p:cNvPr id="10" name="TextBox 9">
            <a:extLst>
              <a:ext uri="{FF2B5EF4-FFF2-40B4-BE49-F238E27FC236}">
                <a16:creationId xmlns:a16="http://schemas.microsoft.com/office/drawing/2014/main" id="{C95EFC32-C0E5-0DEA-0A57-F0EF17999E7B}"/>
              </a:ext>
            </a:extLst>
          </p:cNvPr>
          <p:cNvSpPr txBox="1"/>
          <p:nvPr/>
        </p:nvSpPr>
        <p:spPr>
          <a:xfrm>
            <a:off x="3315878" y="1143009"/>
            <a:ext cx="8783817" cy="1569660"/>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r>
              <a:rPr lang="vi-VN" sz="2400" dirty="0">
                <a:solidFill>
                  <a:srgbClr val="0000FF"/>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Chủ quyền lãnh thổ của Việt Nam được quy định như thế nào? </a:t>
            </a:r>
          </a:p>
          <a:p>
            <a:pPr algn="just"/>
            <a:r>
              <a:rPr lang="vi-VN" sz="2400" dirty="0">
                <a:solidFill>
                  <a:srgbClr val="0000FF"/>
                </a:solidFill>
                <a:latin typeface="Times New Roman" panose="02020603050405020304" pitchFamily="18" charset="0"/>
                <a:cs typeface="Times New Roman" panose="02020603050405020304" pitchFamily="18" charset="0"/>
              </a:rPr>
              <a:t>6.</a:t>
            </a:r>
            <a:r>
              <a:rPr lang="vi-VN" sz="2400" dirty="0">
                <a:latin typeface="Times New Roman" panose="02020603050405020304" pitchFamily="18" charset="0"/>
                <a:cs typeface="Times New Roman" panose="02020603050405020304" pitchFamily="18" charset="0"/>
              </a:rPr>
              <a:t> Biên giới quốc gia và biên giới quốc gia trên đất liền, trên biển, trong lòng đất, trên không của Việt Nam được xác định như thế nào?</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45DEC9E-CF83-AB0A-C07D-E711BB04EF13}"/>
              </a:ext>
            </a:extLst>
          </p:cNvPr>
          <p:cNvSpPr txBox="1"/>
          <p:nvPr/>
        </p:nvSpPr>
        <p:spPr>
          <a:xfrm>
            <a:off x="3315878" y="2838460"/>
            <a:ext cx="8800314" cy="1200329"/>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pPr algn="just"/>
            <a:r>
              <a:rPr lang="vi-VN" sz="2400" dirty="0">
                <a:solidFill>
                  <a:srgbClr val="0000FF"/>
                </a:solidFill>
                <a:latin typeface="Times New Roman" panose="02020603050405020304" pitchFamily="18" charset="0"/>
                <a:cs typeface="Times New Roman" panose="02020603050405020304" pitchFamily="18" charset="0"/>
              </a:rPr>
              <a:t>7.</a:t>
            </a:r>
            <a:r>
              <a:rPr lang="vi-VN" sz="2400" dirty="0">
                <a:latin typeface="Times New Roman" panose="02020603050405020304" pitchFamily="18" charset="0"/>
                <a:cs typeface="Times New Roman" panose="02020603050405020304" pitchFamily="18" charset="0"/>
              </a:rPr>
              <a:t> Khu vực biên giới trên đất liền, trên biển và trên không của Việt Nam được xác định như thế nào? </a:t>
            </a:r>
          </a:p>
        </p:txBody>
      </p:sp>
      <p:sp>
        <p:nvSpPr>
          <p:cNvPr id="11" name="TextBox 10">
            <a:extLst>
              <a:ext uri="{FF2B5EF4-FFF2-40B4-BE49-F238E27FC236}">
                <a16:creationId xmlns:a16="http://schemas.microsoft.com/office/drawing/2014/main" id="{DD5232F5-1C0C-4B61-88FE-0B217FFCEA32}"/>
              </a:ext>
            </a:extLst>
          </p:cNvPr>
          <p:cNvSpPr txBox="1"/>
          <p:nvPr/>
        </p:nvSpPr>
        <p:spPr>
          <a:xfrm>
            <a:off x="75808" y="2727389"/>
            <a:ext cx="3027967" cy="412934"/>
          </a:xfrm>
          <a:prstGeom prst="rect">
            <a:avLst/>
          </a:prstGeom>
          <a:noFill/>
        </p:spPr>
        <p:txBody>
          <a:bodyPr wrap="square">
            <a:spAutoFit/>
          </a:bodyPr>
          <a:lstStyle>
            <a:defPPr>
              <a:defRPr lang="en-US"/>
            </a:defPPr>
            <a:lvl1pPr>
              <a:lnSpc>
                <a:spcPts val="2500"/>
              </a:lnSpc>
              <a:spcBef>
                <a:spcPts val="600"/>
              </a:spcBef>
              <a:spcAft>
                <a:spcPts val="600"/>
              </a:spcAft>
              <a:defRPr sz="2400" b="1">
                <a:solidFill>
                  <a:srgbClr val="00B050"/>
                </a:solidFill>
                <a:latin typeface="Times New Roman" panose="02020603050405020304" pitchFamily="18" charset="0"/>
                <a:cs typeface="Times New Roman" panose="02020603050405020304" pitchFamily="18" charset="0"/>
              </a:defRPr>
            </a:lvl1pPr>
          </a:lstStyle>
          <a:p>
            <a:r>
              <a:rPr lang="vi-VN" dirty="0"/>
              <a:t>3. Khu vực biên giới</a:t>
            </a:r>
            <a:endParaRPr lang="en-US" dirty="0"/>
          </a:p>
        </p:txBody>
      </p:sp>
    </p:spTree>
    <p:extLst>
      <p:ext uri="{BB962C8B-B14F-4D97-AF65-F5344CB8AC3E}">
        <p14:creationId xmlns:p14="http://schemas.microsoft.com/office/powerpoint/2010/main" val="40222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anim calcmode="lin" valueType="num">
                                      <p:cBhvr>
                                        <p:cTn id="48" dur="2000" fill="hold"/>
                                        <p:tgtEl>
                                          <p:spTgt spid="8"/>
                                        </p:tgtEl>
                                        <p:attrNameLst>
                                          <p:attrName>ppt_w</p:attrName>
                                        </p:attrNameLst>
                                      </p:cBhvr>
                                      <p:tavLst>
                                        <p:tav tm="0" fmla="#ppt_w*sin(2.5*pi*$)">
                                          <p:val>
                                            <p:fltVal val="0"/>
                                          </p:val>
                                        </p:tav>
                                        <p:tav tm="100000">
                                          <p:val>
                                            <p:fltVal val="1"/>
                                          </p:val>
                                        </p:tav>
                                      </p:tavLst>
                                    </p:anim>
                                    <p:anim calcmode="lin" valueType="num">
                                      <p:cBhvr>
                                        <p:cTn id="4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10" grpId="0" animBg="1"/>
      <p:bldP spid="13"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41E50-9AC0-1147-C189-A661DED72786}"/>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B28FEC03-05F6-735D-4659-32143D295724}"/>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ED2F409B-F420-43C4-13CC-874C5351C2A1}"/>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46595F-76E8-8E2B-3F6B-689509DFCC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8D205714-19EF-4B8F-323C-1EA32F92DF46}"/>
              </a:ext>
            </a:extLst>
          </p:cNvPr>
          <p:cNvPicPr>
            <a:picLocks noChangeAspect="1"/>
          </p:cNvPicPr>
          <p:nvPr/>
        </p:nvPicPr>
        <p:blipFill>
          <a:blip r:embed="rId4"/>
          <a:stretch>
            <a:fillRect/>
          </a:stretch>
        </p:blipFill>
        <p:spPr>
          <a:xfrm>
            <a:off x="2258529" y="6135334"/>
            <a:ext cx="9862648" cy="704948"/>
          </a:xfrm>
          <a:prstGeom prst="rect">
            <a:avLst/>
          </a:prstGeom>
        </p:spPr>
      </p:pic>
      <p:pic>
        <p:nvPicPr>
          <p:cNvPr id="5" name="Picture 4">
            <a:extLst>
              <a:ext uri="{FF2B5EF4-FFF2-40B4-BE49-F238E27FC236}">
                <a16:creationId xmlns:a16="http://schemas.microsoft.com/office/drawing/2014/main" id="{B2A821DF-280A-1C68-6627-1B2019EEAD64}"/>
              </a:ext>
            </a:extLst>
          </p:cNvPr>
          <p:cNvPicPr>
            <a:picLocks noChangeAspect="1"/>
          </p:cNvPicPr>
          <p:nvPr/>
        </p:nvPicPr>
        <p:blipFill>
          <a:blip r:embed="rId5"/>
          <a:stretch>
            <a:fillRect/>
          </a:stretch>
        </p:blipFill>
        <p:spPr>
          <a:xfrm>
            <a:off x="2432115" y="776087"/>
            <a:ext cx="156682" cy="5387142"/>
          </a:xfrm>
          <a:prstGeom prst="rect">
            <a:avLst/>
          </a:prstGeom>
        </p:spPr>
      </p:pic>
      <p:pic>
        <p:nvPicPr>
          <p:cNvPr id="7" name="Picture 6">
            <a:extLst>
              <a:ext uri="{FF2B5EF4-FFF2-40B4-BE49-F238E27FC236}">
                <a16:creationId xmlns:a16="http://schemas.microsoft.com/office/drawing/2014/main" id="{C0C38053-B7D2-6A7A-6B99-44B21A86E9F3}"/>
              </a:ext>
            </a:extLst>
          </p:cNvPr>
          <p:cNvPicPr>
            <a:picLocks noChangeAspect="1"/>
          </p:cNvPicPr>
          <p:nvPr/>
        </p:nvPicPr>
        <p:blipFill>
          <a:blip r:embed="rId6"/>
          <a:stretch>
            <a:fillRect/>
          </a:stretch>
        </p:blipFill>
        <p:spPr>
          <a:xfrm>
            <a:off x="2588458" y="245960"/>
            <a:ext cx="9496807" cy="1171739"/>
          </a:xfrm>
          <a:prstGeom prst="rect">
            <a:avLst/>
          </a:prstGeom>
        </p:spPr>
      </p:pic>
      <p:pic>
        <p:nvPicPr>
          <p:cNvPr id="9" name="Picture 8">
            <a:extLst>
              <a:ext uri="{FF2B5EF4-FFF2-40B4-BE49-F238E27FC236}">
                <a16:creationId xmlns:a16="http://schemas.microsoft.com/office/drawing/2014/main" id="{52BD3E2D-E987-E1BC-9BF5-4FDA935FD97B}"/>
              </a:ext>
            </a:extLst>
          </p:cNvPr>
          <p:cNvPicPr>
            <a:picLocks noChangeAspect="1"/>
          </p:cNvPicPr>
          <p:nvPr/>
        </p:nvPicPr>
        <p:blipFill>
          <a:blip r:embed="rId7"/>
          <a:stretch>
            <a:fillRect/>
          </a:stretch>
        </p:blipFill>
        <p:spPr>
          <a:xfrm>
            <a:off x="2588458" y="2036629"/>
            <a:ext cx="1276528" cy="3743847"/>
          </a:xfrm>
          <a:prstGeom prst="rect">
            <a:avLst/>
          </a:prstGeom>
        </p:spPr>
      </p:pic>
      <p:pic>
        <p:nvPicPr>
          <p:cNvPr id="11" name="Picture 10">
            <a:extLst>
              <a:ext uri="{FF2B5EF4-FFF2-40B4-BE49-F238E27FC236}">
                <a16:creationId xmlns:a16="http://schemas.microsoft.com/office/drawing/2014/main" id="{195CC9E3-1BBD-9F97-5A91-C13CDA2F07A2}"/>
              </a:ext>
            </a:extLst>
          </p:cNvPr>
          <p:cNvPicPr>
            <a:picLocks noChangeAspect="1"/>
          </p:cNvPicPr>
          <p:nvPr/>
        </p:nvPicPr>
        <p:blipFill>
          <a:blip r:embed="rId8"/>
          <a:stretch>
            <a:fillRect/>
          </a:stretch>
        </p:blipFill>
        <p:spPr>
          <a:xfrm>
            <a:off x="3864986" y="1441553"/>
            <a:ext cx="8195279" cy="1190791"/>
          </a:xfrm>
          <a:prstGeom prst="rect">
            <a:avLst/>
          </a:prstGeom>
        </p:spPr>
      </p:pic>
      <p:pic>
        <p:nvPicPr>
          <p:cNvPr id="13" name="Picture 12">
            <a:extLst>
              <a:ext uri="{FF2B5EF4-FFF2-40B4-BE49-F238E27FC236}">
                <a16:creationId xmlns:a16="http://schemas.microsoft.com/office/drawing/2014/main" id="{5F317345-4920-6154-D334-F1AC592CF9BA}"/>
              </a:ext>
            </a:extLst>
          </p:cNvPr>
          <p:cNvPicPr>
            <a:picLocks noChangeAspect="1"/>
          </p:cNvPicPr>
          <p:nvPr/>
        </p:nvPicPr>
        <p:blipFill>
          <a:blip r:embed="rId9"/>
          <a:stretch>
            <a:fillRect/>
          </a:stretch>
        </p:blipFill>
        <p:spPr>
          <a:xfrm>
            <a:off x="3864988" y="2664008"/>
            <a:ext cx="8195278" cy="609685"/>
          </a:xfrm>
          <a:prstGeom prst="rect">
            <a:avLst/>
          </a:prstGeom>
        </p:spPr>
      </p:pic>
      <p:pic>
        <p:nvPicPr>
          <p:cNvPr id="15" name="Picture 14">
            <a:extLst>
              <a:ext uri="{FF2B5EF4-FFF2-40B4-BE49-F238E27FC236}">
                <a16:creationId xmlns:a16="http://schemas.microsoft.com/office/drawing/2014/main" id="{A38B3BB8-65C4-2D7E-48D2-F663115F4116}"/>
              </a:ext>
            </a:extLst>
          </p:cNvPr>
          <p:cNvPicPr>
            <a:picLocks noChangeAspect="1"/>
          </p:cNvPicPr>
          <p:nvPr/>
        </p:nvPicPr>
        <p:blipFill>
          <a:blip r:embed="rId10"/>
          <a:stretch>
            <a:fillRect/>
          </a:stretch>
        </p:blipFill>
        <p:spPr>
          <a:xfrm>
            <a:off x="3864988" y="3321400"/>
            <a:ext cx="8195278" cy="1476581"/>
          </a:xfrm>
          <a:prstGeom prst="rect">
            <a:avLst/>
          </a:prstGeom>
        </p:spPr>
      </p:pic>
      <p:pic>
        <p:nvPicPr>
          <p:cNvPr id="17" name="Picture 16">
            <a:extLst>
              <a:ext uri="{FF2B5EF4-FFF2-40B4-BE49-F238E27FC236}">
                <a16:creationId xmlns:a16="http://schemas.microsoft.com/office/drawing/2014/main" id="{30ABBCB3-4F48-253C-55CD-AA9CFF78EFEF}"/>
              </a:ext>
            </a:extLst>
          </p:cNvPr>
          <p:cNvPicPr>
            <a:picLocks noChangeAspect="1"/>
          </p:cNvPicPr>
          <p:nvPr/>
        </p:nvPicPr>
        <p:blipFill>
          <a:blip r:embed="rId11"/>
          <a:stretch>
            <a:fillRect/>
          </a:stretch>
        </p:blipFill>
        <p:spPr>
          <a:xfrm>
            <a:off x="3864988" y="4876505"/>
            <a:ext cx="8195277" cy="628738"/>
          </a:xfrm>
          <a:prstGeom prst="rect">
            <a:avLst/>
          </a:prstGeom>
        </p:spPr>
      </p:pic>
      <p:pic>
        <p:nvPicPr>
          <p:cNvPr id="19" name="Picture 18">
            <a:extLst>
              <a:ext uri="{FF2B5EF4-FFF2-40B4-BE49-F238E27FC236}">
                <a16:creationId xmlns:a16="http://schemas.microsoft.com/office/drawing/2014/main" id="{CE2AA8AF-A3D8-969B-C5AE-24EF2678D2E4}"/>
              </a:ext>
            </a:extLst>
          </p:cNvPr>
          <p:cNvPicPr>
            <a:picLocks noChangeAspect="1"/>
          </p:cNvPicPr>
          <p:nvPr/>
        </p:nvPicPr>
        <p:blipFill>
          <a:blip r:embed="rId12"/>
          <a:stretch>
            <a:fillRect/>
          </a:stretch>
        </p:blipFill>
        <p:spPr>
          <a:xfrm>
            <a:off x="3864989" y="5544132"/>
            <a:ext cx="8168377" cy="609685"/>
          </a:xfrm>
          <a:prstGeom prst="rect">
            <a:avLst/>
          </a:prstGeom>
        </p:spPr>
      </p:pic>
      <p:pic>
        <p:nvPicPr>
          <p:cNvPr id="21" name="Picture 20">
            <a:extLst>
              <a:ext uri="{FF2B5EF4-FFF2-40B4-BE49-F238E27FC236}">
                <a16:creationId xmlns:a16="http://schemas.microsoft.com/office/drawing/2014/main" id="{18E97783-98CD-AAF9-7398-4654020F1A02}"/>
              </a:ext>
            </a:extLst>
          </p:cNvPr>
          <p:cNvPicPr>
            <a:picLocks noChangeAspect="1"/>
          </p:cNvPicPr>
          <p:nvPr/>
        </p:nvPicPr>
        <p:blipFill>
          <a:blip r:embed="rId13"/>
          <a:stretch>
            <a:fillRect/>
          </a:stretch>
        </p:blipFill>
        <p:spPr>
          <a:xfrm>
            <a:off x="88241" y="877815"/>
            <a:ext cx="2170288" cy="2898701"/>
          </a:xfrm>
          <a:prstGeom prst="rect">
            <a:avLst/>
          </a:prstGeom>
        </p:spPr>
      </p:pic>
      <p:pic>
        <p:nvPicPr>
          <p:cNvPr id="1026" name="Picture 2">
            <a:extLst>
              <a:ext uri="{FF2B5EF4-FFF2-40B4-BE49-F238E27FC236}">
                <a16:creationId xmlns:a16="http://schemas.microsoft.com/office/drawing/2014/main" id="{FE53ACA9-FC30-220C-0BE5-2C732F7A68C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91" y="3790066"/>
            <a:ext cx="2148938" cy="2411445"/>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7595083-5DDE-CA95-8467-7408036D4E4C}"/>
              </a:ext>
            </a:extLst>
          </p:cNvPr>
          <p:cNvSpPr txBox="1"/>
          <p:nvPr/>
        </p:nvSpPr>
        <p:spPr>
          <a:xfrm>
            <a:off x="255917" y="6260680"/>
            <a:ext cx="1781665" cy="523220"/>
          </a:xfrm>
          <a:prstGeom prst="rect">
            <a:avLst/>
          </a:prstGeom>
          <a:noFill/>
        </p:spPr>
        <p:txBody>
          <a:bodyPr wrap="square">
            <a:spAutoFit/>
          </a:bodyPr>
          <a:lstStyle/>
          <a:p>
            <a:pPr algn="ctr"/>
            <a:r>
              <a:rPr lang="vi-VN" sz="1400" i="1" dirty="0">
                <a:latin typeface="Times New Roman" panose="02020603050405020304" pitchFamily="18" charset="0"/>
                <a:cs typeface="Times New Roman" panose="02020603050405020304" pitchFamily="18" charset="0"/>
              </a:rPr>
              <a:t>Mốc quốc giới số 476</a:t>
            </a:r>
          </a:p>
          <a:p>
            <a:pPr algn="ctr"/>
            <a:r>
              <a:rPr lang="vi-VN" sz="1400" i="1" dirty="0">
                <a:latin typeface="Times New Roman" panose="02020603050405020304" pitchFamily="18" charset="0"/>
                <a:cs typeface="Times New Roman" panose="02020603050405020304" pitchFamily="18" charset="0"/>
              </a:rPr>
              <a:t>Việt Nam - Lào</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6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fade">
                                      <p:cBhvr>
                                        <p:cTn id="77" dur="1000"/>
                                        <p:tgtEl>
                                          <p:spTgt spid="1026"/>
                                        </p:tgtEl>
                                      </p:cBhvr>
                                    </p:animEffect>
                                    <p:anim calcmode="lin" valueType="num">
                                      <p:cBhvr>
                                        <p:cTn id="78" dur="1000" fill="hold"/>
                                        <p:tgtEl>
                                          <p:spTgt spid="1026"/>
                                        </p:tgtEl>
                                        <p:attrNameLst>
                                          <p:attrName>ppt_x</p:attrName>
                                        </p:attrNameLst>
                                      </p:cBhvr>
                                      <p:tavLst>
                                        <p:tav tm="0">
                                          <p:val>
                                            <p:strVal val="#ppt_x"/>
                                          </p:val>
                                        </p:tav>
                                        <p:tav tm="100000">
                                          <p:val>
                                            <p:strVal val="#ppt_x"/>
                                          </p:val>
                                        </p:tav>
                                      </p:tavLst>
                                    </p:anim>
                                    <p:anim calcmode="lin" valueType="num">
                                      <p:cBhvr>
                                        <p:cTn id="79" dur="1000" fill="hold"/>
                                        <p:tgtEl>
                                          <p:spTgt spid="102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4C567-58B8-657D-8171-D92207A5AE44}"/>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BF935B41-DA0C-2DD1-30DD-80F50FD5846B}"/>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5A887A50-9ECC-6531-E4A8-7B2C75A6276A}"/>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7ACB9367-EC26-61BF-E669-EA6B3A56E5F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3EB81B8C-E6A7-BB92-00A1-8C7D8CBAB65D}"/>
              </a:ext>
            </a:extLst>
          </p:cNvPr>
          <p:cNvPicPr>
            <a:picLocks noChangeAspect="1"/>
          </p:cNvPicPr>
          <p:nvPr/>
        </p:nvPicPr>
        <p:blipFill>
          <a:blip r:embed="rId4"/>
          <a:stretch>
            <a:fillRect/>
          </a:stretch>
        </p:blipFill>
        <p:spPr>
          <a:xfrm>
            <a:off x="151248" y="1561839"/>
            <a:ext cx="1991003" cy="3734321"/>
          </a:xfrm>
          <a:prstGeom prst="rect">
            <a:avLst/>
          </a:prstGeom>
        </p:spPr>
      </p:pic>
      <p:pic>
        <p:nvPicPr>
          <p:cNvPr id="5" name="Picture 4">
            <a:extLst>
              <a:ext uri="{FF2B5EF4-FFF2-40B4-BE49-F238E27FC236}">
                <a16:creationId xmlns:a16="http://schemas.microsoft.com/office/drawing/2014/main" id="{EE17B8CB-FE36-A5F7-89E6-90F37C0A2D73}"/>
              </a:ext>
            </a:extLst>
          </p:cNvPr>
          <p:cNvPicPr>
            <a:picLocks noChangeAspect="1"/>
          </p:cNvPicPr>
          <p:nvPr/>
        </p:nvPicPr>
        <p:blipFill>
          <a:blip r:embed="rId5"/>
          <a:stretch>
            <a:fillRect/>
          </a:stretch>
        </p:blipFill>
        <p:spPr>
          <a:xfrm>
            <a:off x="2142251" y="842264"/>
            <a:ext cx="4896533" cy="1619476"/>
          </a:xfrm>
          <a:prstGeom prst="rect">
            <a:avLst/>
          </a:prstGeom>
        </p:spPr>
      </p:pic>
      <p:pic>
        <p:nvPicPr>
          <p:cNvPr id="7" name="Picture 6">
            <a:extLst>
              <a:ext uri="{FF2B5EF4-FFF2-40B4-BE49-F238E27FC236}">
                <a16:creationId xmlns:a16="http://schemas.microsoft.com/office/drawing/2014/main" id="{C8A7311B-7D7B-3A27-162C-9164CF3157CA}"/>
              </a:ext>
            </a:extLst>
          </p:cNvPr>
          <p:cNvPicPr>
            <a:picLocks noChangeAspect="1"/>
          </p:cNvPicPr>
          <p:nvPr/>
        </p:nvPicPr>
        <p:blipFill>
          <a:blip r:embed="rId6"/>
          <a:stretch>
            <a:fillRect/>
          </a:stretch>
        </p:blipFill>
        <p:spPr>
          <a:xfrm>
            <a:off x="2142251" y="2624024"/>
            <a:ext cx="4915586" cy="1609950"/>
          </a:xfrm>
          <a:prstGeom prst="rect">
            <a:avLst/>
          </a:prstGeom>
        </p:spPr>
      </p:pic>
      <p:pic>
        <p:nvPicPr>
          <p:cNvPr id="9" name="Picture 8">
            <a:extLst>
              <a:ext uri="{FF2B5EF4-FFF2-40B4-BE49-F238E27FC236}">
                <a16:creationId xmlns:a16="http://schemas.microsoft.com/office/drawing/2014/main" id="{77D70B76-025E-80DB-C89B-AAC5B7918EAE}"/>
              </a:ext>
            </a:extLst>
          </p:cNvPr>
          <p:cNvPicPr>
            <a:picLocks noChangeAspect="1"/>
          </p:cNvPicPr>
          <p:nvPr/>
        </p:nvPicPr>
        <p:blipFill>
          <a:blip r:embed="rId7"/>
          <a:stretch>
            <a:fillRect/>
          </a:stretch>
        </p:blipFill>
        <p:spPr>
          <a:xfrm>
            <a:off x="2142251" y="4396258"/>
            <a:ext cx="4944165" cy="1619476"/>
          </a:xfrm>
          <a:prstGeom prst="rect">
            <a:avLst/>
          </a:prstGeom>
        </p:spPr>
      </p:pic>
      <p:pic>
        <p:nvPicPr>
          <p:cNvPr id="11" name="Picture 10">
            <a:extLst>
              <a:ext uri="{FF2B5EF4-FFF2-40B4-BE49-F238E27FC236}">
                <a16:creationId xmlns:a16="http://schemas.microsoft.com/office/drawing/2014/main" id="{3BDB01E7-FD91-BD0C-C68D-475DAD1BB720}"/>
              </a:ext>
            </a:extLst>
          </p:cNvPr>
          <p:cNvPicPr>
            <a:picLocks noChangeAspect="1"/>
          </p:cNvPicPr>
          <p:nvPr/>
        </p:nvPicPr>
        <p:blipFill>
          <a:blip r:embed="rId8"/>
          <a:stretch>
            <a:fillRect/>
          </a:stretch>
        </p:blipFill>
        <p:spPr>
          <a:xfrm>
            <a:off x="7512338" y="776087"/>
            <a:ext cx="4067743" cy="2724530"/>
          </a:xfrm>
          <a:prstGeom prst="rect">
            <a:avLst/>
          </a:prstGeom>
        </p:spPr>
      </p:pic>
      <p:pic>
        <p:nvPicPr>
          <p:cNvPr id="13" name="Picture 12">
            <a:extLst>
              <a:ext uri="{FF2B5EF4-FFF2-40B4-BE49-F238E27FC236}">
                <a16:creationId xmlns:a16="http://schemas.microsoft.com/office/drawing/2014/main" id="{3C47DF90-FD87-22B3-C0A8-EC895DC5C482}"/>
              </a:ext>
            </a:extLst>
          </p:cNvPr>
          <p:cNvPicPr>
            <a:picLocks noChangeAspect="1"/>
          </p:cNvPicPr>
          <p:nvPr/>
        </p:nvPicPr>
        <p:blipFill>
          <a:blip r:embed="rId9"/>
          <a:stretch>
            <a:fillRect/>
          </a:stretch>
        </p:blipFill>
        <p:spPr>
          <a:xfrm>
            <a:off x="7408643" y="3621632"/>
            <a:ext cx="4467849" cy="2800741"/>
          </a:xfrm>
          <a:prstGeom prst="rect">
            <a:avLst/>
          </a:prstGeom>
        </p:spPr>
      </p:pic>
    </p:spTree>
    <p:extLst>
      <p:ext uri="{BB962C8B-B14F-4D97-AF65-F5344CB8AC3E}">
        <p14:creationId xmlns:p14="http://schemas.microsoft.com/office/powerpoint/2010/main" val="229280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E519-9782-7295-0D9F-F61AC70B6E7B}"/>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C4E2DED3-FE7D-CF51-B324-C5C65186D36A}"/>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E30E12F5-08EF-065A-74A7-6E95BB8FD0BA}"/>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747606C7-DFC4-0223-2551-50E2EAD285E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5A3E03C9-F0BC-269C-A44C-CF2D3E5C282E}"/>
              </a:ext>
            </a:extLst>
          </p:cNvPr>
          <p:cNvSpPr txBox="1"/>
          <p:nvPr/>
        </p:nvSpPr>
        <p:spPr>
          <a:xfrm>
            <a:off x="1550818" y="252056"/>
            <a:ext cx="4284374"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vi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nghiêm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cấm</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4" name="Hộp Văn bản 2">
            <a:extLst>
              <a:ext uri="{FF2B5EF4-FFF2-40B4-BE49-F238E27FC236}">
                <a16:creationId xmlns:a16="http://schemas.microsoft.com/office/drawing/2014/main" id="{DD38F71A-589F-56E4-C5E1-AECADBD535DD}"/>
              </a:ext>
            </a:extLst>
          </p:cNvPr>
          <p:cNvSpPr txBox="1"/>
          <p:nvPr/>
        </p:nvSpPr>
        <p:spPr>
          <a:xfrm>
            <a:off x="266310" y="2530940"/>
            <a:ext cx="5380346" cy="2746906"/>
          </a:xfrm>
          <a:prstGeom prst="rect">
            <a:avLst/>
          </a:prstGeom>
          <a:noFill/>
          <a:ln>
            <a:solidFill>
              <a:srgbClr val="00B050"/>
            </a:solidFill>
          </a:ln>
        </p:spPr>
        <p:txBody>
          <a:bodyPr wrap="square">
            <a:spAutoFit/>
          </a:bodyPr>
          <a:lstStyle/>
          <a:p>
            <a:pPr marL="0" marR="0" algn="ctr">
              <a:lnSpc>
                <a:spcPts val="2500"/>
              </a:lnSpc>
              <a:spcBef>
                <a:spcPts val="400"/>
              </a:spcBef>
              <a:spcAft>
                <a:spcPts val="4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1.4</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endPar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400" dirty="0">
                <a:latin typeface="Times New Roman" panose="02020603050405020304" pitchFamily="18" charset="0"/>
                <a:ea typeface="Calibri" panose="020F0502020204030204" pitchFamily="34" charset="0"/>
                <a:cs typeface="Times New Roman" panose="02020603050405020304" pitchFamily="18" charset="0"/>
              </a:rPr>
              <a:t>câu hỏi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khám phá </a:t>
            </a:r>
            <a:r>
              <a:rPr lang="vi-VN" sz="2400" dirty="0">
                <a:latin typeface="Times New Roman" panose="02020603050405020304" pitchFamily="18" charset="0"/>
                <a:ea typeface="Calibri" panose="020F0502020204030204" pitchFamily="34" charset="0"/>
                <a:cs typeface="Times New Roman" panose="02020603050405020304" pitchFamily="18" charset="0"/>
              </a:rPr>
              <a:t>8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và thông tin mục III/4 (</a:t>
            </a:r>
            <a:r>
              <a:rPr lang="vi-VN" sz="2400" dirty="0" err="1">
                <a:effectLst/>
                <a:latin typeface="Times New Roman" panose="02020603050405020304" pitchFamily="18" charset="0"/>
                <a:ea typeface="Calibri" panose="020F0502020204030204" pitchFamily="34" charset="0"/>
                <a:cs typeface="Times New Roman" panose="02020603050405020304" pitchFamily="18" charset="0"/>
              </a:rPr>
              <a:t>tr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10</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SGK)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rPr>
              <a:t>Lập sơ đồ tư duy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giấy</a:t>
            </a:r>
            <a:r>
              <a:rPr lang="en-US" sz="2400" dirty="0">
                <a:effectLst/>
                <a:latin typeface="Times New Roman" panose="02020603050405020304" pitchFamily="18" charset="0"/>
                <a:ea typeface="Calibri" panose="020F0502020204030204" pitchFamily="34" charset="0"/>
              </a:rPr>
              <a:t> A4)</a:t>
            </a:r>
            <a:r>
              <a:rPr lang="vi-VN" sz="2400" dirty="0">
                <a:effectLst/>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Các hành vi bị nghiêm cấm</a:t>
            </a:r>
            <a:r>
              <a:rPr lang="vi-VN" sz="2400" i="1"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p>
        </p:txBody>
      </p:sp>
      <p:sp>
        <p:nvSpPr>
          <p:cNvPr id="5" name="TextBox 4">
            <a:extLst>
              <a:ext uri="{FF2B5EF4-FFF2-40B4-BE49-F238E27FC236}">
                <a16:creationId xmlns:a16="http://schemas.microsoft.com/office/drawing/2014/main" id="{4B95D527-5286-9F0D-3D44-F562DF7D26F2}"/>
              </a:ext>
            </a:extLst>
          </p:cNvPr>
          <p:cNvSpPr txBox="1"/>
          <p:nvPr/>
        </p:nvSpPr>
        <p:spPr>
          <a:xfrm>
            <a:off x="266309" y="1022166"/>
            <a:ext cx="5380347" cy="1200329"/>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pPr algn="just"/>
            <a:r>
              <a:rPr lang="vi-VN" sz="2400" dirty="0">
                <a:solidFill>
                  <a:srgbClr val="0000FF"/>
                </a:solidFill>
                <a:latin typeface="Times New Roman" panose="02020603050405020304" pitchFamily="18" charset="0"/>
                <a:cs typeface="Times New Roman" panose="02020603050405020304" pitchFamily="18" charset="0"/>
              </a:rPr>
              <a:t>8.</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r>
              <a:rPr lang="vi-VN"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11233356-D50F-955E-045C-373A181629F4}"/>
              </a:ext>
            </a:extLst>
          </p:cNvPr>
          <p:cNvSpPr txBox="1"/>
          <p:nvPr/>
        </p:nvSpPr>
        <p:spPr>
          <a:xfrm>
            <a:off x="266309" y="5351175"/>
            <a:ext cx="5380346" cy="1200329"/>
          </a:xfrm>
          <a:prstGeom prst="rect">
            <a:avLst/>
          </a:prstGeom>
          <a:noFill/>
          <a:ln>
            <a:solidFill>
              <a:srgbClr val="00B050"/>
            </a:solidFill>
          </a:ln>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Lưu ý:</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vi-VN" sz="2400" dirty="0">
                <a:latin typeface="Times New Roman" panose="02020603050405020304" pitchFamily="18" charset="0"/>
                <a:cs typeface="Times New Roman" panose="02020603050405020304" pitchFamily="18" charset="0"/>
              </a:rPr>
              <a:t> được quy định tại Điều 14 Luật Biên giới quốc gia</a:t>
            </a:r>
            <a:r>
              <a:rPr lang="en-US" sz="2400" dirty="0">
                <a:latin typeface="Times New Roman" panose="02020603050405020304" pitchFamily="18" charset="0"/>
                <a:cs typeface="Times New Roman" panose="02020603050405020304" pitchFamily="18" charset="0"/>
              </a:rPr>
              <a:t> </a:t>
            </a:r>
            <a:endParaRPr lang="en-US" sz="2400" dirty="0"/>
          </a:p>
        </p:txBody>
      </p:sp>
      <p:pic>
        <p:nvPicPr>
          <p:cNvPr id="2050" name="Picture 2" descr="Luật Biên giới Quốc gia 2003">
            <a:extLst>
              <a:ext uri="{FF2B5EF4-FFF2-40B4-BE49-F238E27FC236}">
                <a16:creationId xmlns:a16="http://schemas.microsoft.com/office/drawing/2014/main" id="{1D1B7E56-A0F1-F465-CEC6-B742A3F63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031" y="97701"/>
            <a:ext cx="4796525" cy="650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2000"/>
                                        <p:tgtEl>
                                          <p:spTgt spid="2050"/>
                                        </p:tgtEl>
                                      </p:cBhvr>
                                    </p:animEffect>
                                    <p:anim calcmode="lin" valueType="num">
                                      <p:cBhvr>
                                        <p:cTn id="38" dur="2000" fill="hold"/>
                                        <p:tgtEl>
                                          <p:spTgt spid="2050"/>
                                        </p:tgtEl>
                                        <p:attrNameLst>
                                          <p:attrName>ppt_w</p:attrName>
                                        </p:attrNameLst>
                                      </p:cBhvr>
                                      <p:tavLst>
                                        <p:tav tm="0" fmla="#ppt_w*sin(2.5*pi*$)">
                                          <p:val>
                                            <p:fltVal val="0"/>
                                          </p:val>
                                        </p:tav>
                                        <p:tav tm="100000">
                                          <p:val>
                                            <p:fltVal val="1"/>
                                          </p:val>
                                        </p:tav>
                                      </p:tavLst>
                                    </p:anim>
                                    <p:anim calcmode="lin" valueType="num">
                                      <p:cBhvr>
                                        <p:cTn id="3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B6DEB-89ED-036E-F8F2-A838371ED59F}"/>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A262C355-4201-C259-9D75-096BF55D20CE}"/>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63C60408-4873-F506-37EE-163FB6FD09E1}"/>
              </a:ext>
            </a:extLst>
          </p:cNvPr>
          <p:cNvGrpSpPr>
            <a:grpSpLocks/>
          </p:cNvGrpSpPr>
          <p:nvPr/>
        </p:nvGrpSpPr>
        <p:grpSpPr bwMode="auto">
          <a:xfrm>
            <a:off x="-122099" y="1124500"/>
            <a:ext cx="625171" cy="612210"/>
            <a:chOff x="0" y="0"/>
            <a:chExt cx="666" cy="559"/>
          </a:xfrm>
        </p:grpSpPr>
        <p:sp>
          <p:nvSpPr>
            <p:cNvPr id="44" name="Freeform 12">
              <a:extLst>
                <a:ext uri="{FF2B5EF4-FFF2-40B4-BE49-F238E27FC236}">
                  <a16:creationId xmlns:a16="http://schemas.microsoft.com/office/drawing/2014/main" id="{9EBA45E2-0AC3-0FEE-398D-C4AE23F9512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7DDC5B68-05C5-1B56-F277-DCA904F0C1EE}"/>
              </a:ext>
            </a:extLst>
          </p:cNvPr>
          <p:cNvPicPr>
            <a:picLocks noChangeAspect="1"/>
          </p:cNvPicPr>
          <p:nvPr/>
        </p:nvPicPr>
        <p:blipFill>
          <a:blip r:embed="rId4"/>
          <a:stretch>
            <a:fillRect/>
          </a:stretch>
        </p:blipFill>
        <p:spPr>
          <a:xfrm>
            <a:off x="1233353" y="6238789"/>
            <a:ext cx="10323358" cy="619211"/>
          </a:xfrm>
          <a:prstGeom prst="rect">
            <a:avLst/>
          </a:prstGeom>
        </p:spPr>
      </p:pic>
      <p:pic>
        <p:nvPicPr>
          <p:cNvPr id="9" name="Picture 8">
            <a:extLst>
              <a:ext uri="{FF2B5EF4-FFF2-40B4-BE49-F238E27FC236}">
                <a16:creationId xmlns:a16="http://schemas.microsoft.com/office/drawing/2014/main" id="{8E2F7005-32C3-F610-D5C2-316D916E1013}"/>
              </a:ext>
            </a:extLst>
          </p:cNvPr>
          <p:cNvPicPr>
            <a:picLocks noChangeAspect="1"/>
          </p:cNvPicPr>
          <p:nvPr/>
        </p:nvPicPr>
        <p:blipFill>
          <a:blip r:embed="rId5"/>
          <a:stretch>
            <a:fillRect/>
          </a:stretch>
        </p:blipFill>
        <p:spPr>
          <a:xfrm>
            <a:off x="2181802" y="250465"/>
            <a:ext cx="355213" cy="1051022"/>
          </a:xfrm>
          <a:prstGeom prst="rect">
            <a:avLst/>
          </a:prstGeom>
        </p:spPr>
      </p:pic>
      <p:pic>
        <p:nvPicPr>
          <p:cNvPr id="21" name="Picture 20">
            <a:extLst>
              <a:ext uri="{FF2B5EF4-FFF2-40B4-BE49-F238E27FC236}">
                <a16:creationId xmlns:a16="http://schemas.microsoft.com/office/drawing/2014/main" id="{F92B07B7-CB28-9330-5BF9-9086359C6E0B}"/>
              </a:ext>
            </a:extLst>
          </p:cNvPr>
          <p:cNvPicPr>
            <a:picLocks noChangeAspect="1"/>
          </p:cNvPicPr>
          <p:nvPr/>
        </p:nvPicPr>
        <p:blipFill>
          <a:blip r:embed="rId6"/>
          <a:stretch>
            <a:fillRect/>
          </a:stretch>
        </p:blipFill>
        <p:spPr>
          <a:xfrm>
            <a:off x="2228960" y="1539236"/>
            <a:ext cx="384741" cy="656330"/>
          </a:xfrm>
          <a:prstGeom prst="rect">
            <a:avLst/>
          </a:prstGeom>
        </p:spPr>
      </p:pic>
      <p:pic>
        <p:nvPicPr>
          <p:cNvPr id="29" name="Picture 28">
            <a:extLst>
              <a:ext uri="{FF2B5EF4-FFF2-40B4-BE49-F238E27FC236}">
                <a16:creationId xmlns:a16="http://schemas.microsoft.com/office/drawing/2014/main" id="{8633310C-608C-AF57-2FE0-BCF241E1FB0C}"/>
              </a:ext>
            </a:extLst>
          </p:cNvPr>
          <p:cNvPicPr>
            <a:picLocks noChangeAspect="1"/>
          </p:cNvPicPr>
          <p:nvPr/>
        </p:nvPicPr>
        <p:blipFill>
          <a:blip r:embed="rId7"/>
          <a:stretch>
            <a:fillRect/>
          </a:stretch>
        </p:blipFill>
        <p:spPr>
          <a:xfrm>
            <a:off x="2191128" y="3132146"/>
            <a:ext cx="351574" cy="1106612"/>
          </a:xfrm>
          <a:prstGeom prst="rect">
            <a:avLst/>
          </a:prstGeom>
        </p:spPr>
      </p:pic>
      <p:pic>
        <p:nvPicPr>
          <p:cNvPr id="37" name="Picture 36">
            <a:extLst>
              <a:ext uri="{FF2B5EF4-FFF2-40B4-BE49-F238E27FC236}">
                <a16:creationId xmlns:a16="http://schemas.microsoft.com/office/drawing/2014/main" id="{E52850CB-0FC2-32C0-EA26-FD3DB32DEC13}"/>
              </a:ext>
            </a:extLst>
          </p:cNvPr>
          <p:cNvPicPr>
            <a:picLocks noChangeAspect="1"/>
          </p:cNvPicPr>
          <p:nvPr/>
        </p:nvPicPr>
        <p:blipFill>
          <a:blip r:embed="rId8"/>
          <a:stretch>
            <a:fillRect/>
          </a:stretch>
        </p:blipFill>
        <p:spPr>
          <a:xfrm>
            <a:off x="2542701" y="101225"/>
            <a:ext cx="3839111" cy="352890"/>
          </a:xfrm>
          <a:prstGeom prst="rect">
            <a:avLst/>
          </a:prstGeom>
        </p:spPr>
      </p:pic>
      <p:pic>
        <p:nvPicPr>
          <p:cNvPr id="39" name="Picture 38">
            <a:extLst>
              <a:ext uri="{FF2B5EF4-FFF2-40B4-BE49-F238E27FC236}">
                <a16:creationId xmlns:a16="http://schemas.microsoft.com/office/drawing/2014/main" id="{E5E631A0-A7B9-6E4E-B68B-E2DEA2668DC5}"/>
              </a:ext>
            </a:extLst>
          </p:cNvPr>
          <p:cNvPicPr>
            <a:picLocks noChangeAspect="1"/>
          </p:cNvPicPr>
          <p:nvPr/>
        </p:nvPicPr>
        <p:blipFill>
          <a:blip r:embed="rId9"/>
          <a:stretch>
            <a:fillRect/>
          </a:stretch>
        </p:blipFill>
        <p:spPr>
          <a:xfrm>
            <a:off x="2542701" y="426177"/>
            <a:ext cx="7602011" cy="352474"/>
          </a:xfrm>
          <a:prstGeom prst="rect">
            <a:avLst/>
          </a:prstGeom>
        </p:spPr>
      </p:pic>
      <p:pic>
        <p:nvPicPr>
          <p:cNvPr id="43" name="Picture 42">
            <a:extLst>
              <a:ext uri="{FF2B5EF4-FFF2-40B4-BE49-F238E27FC236}">
                <a16:creationId xmlns:a16="http://schemas.microsoft.com/office/drawing/2014/main" id="{54DAFDD1-0D5B-915F-4945-F699DFC56129}"/>
              </a:ext>
            </a:extLst>
          </p:cNvPr>
          <p:cNvPicPr>
            <a:picLocks noChangeAspect="1"/>
          </p:cNvPicPr>
          <p:nvPr/>
        </p:nvPicPr>
        <p:blipFill>
          <a:blip r:embed="rId10"/>
          <a:stretch>
            <a:fillRect/>
          </a:stretch>
        </p:blipFill>
        <p:spPr>
          <a:xfrm>
            <a:off x="2531330" y="715489"/>
            <a:ext cx="5925377" cy="333422"/>
          </a:xfrm>
          <a:prstGeom prst="rect">
            <a:avLst/>
          </a:prstGeom>
        </p:spPr>
      </p:pic>
      <p:pic>
        <p:nvPicPr>
          <p:cNvPr id="46" name="Picture 45">
            <a:extLst>
              <a:ext uri="{FF2B5EF4-FFF2-40B4-BE49-F238E27FC236}">
                <a16:creationId xmlns:a16="http://schemas.microsoft.com/office/drawing/2014/main" id="{1C2E0BDF-C14F-562E-BA92-838A13448EB3}"/>
              </a:ext>
            </a:extLst>
          </p:cNvPr>
          <p:cNvPicPr>
            <a:picLocks noChangeAspect="1"/>
          </p:cNvPicPr>
          <p:nvPr/>
        </p:nvPicPr>
        <p:blipFill>
          <a:blip r:embed="rId11"/>
          <a:stretch>
            <a:fillRect/>
          </a:stretch>
        </p:blipFill>
        <p:spPr>
          <a:xfrm>
            <a:off x="2542701" y="1040025"/>
            <a:ext cx="3134162" cy="390580"/>
          </a:xfrm>
          <a:prstGeom prst="rect">
            <a:avLst/>
          </a:prstGeom>
        </p:spPr>
      </p:pic>
      <p:pic>
        <p:nvPicPr>
          <p:cNvPr id="48" name="Picture 47">
            <a:extLst>
              <a:ext uri="{FF2B5EF4-FFF2-40B4-BE49-F238E27FC236}">
                <a16:creationId xmlns:a16="http://schemas.microsoft.com/office/drawing/2014/main" id="{DE849553-B52A-36D2-921C-1E26DB8B82FF}"/>
              </a:ext>
            </a:extLst>
          </p:cNvPr>
          <p:cNvPicPr>
            <a:picLocks noChangeAspect="1"/>
          </p:cNvPicPr>
          <p:nvPr/>
        </p:nvPicPr>
        <p:blipFill>
          <a:blip r:embed="rId12"/>
          <a:stretch>
            <a:fillRect/>
          </a:stretch>
        </p:blipFill>
        <p:spPr>
          <a:xfrm>
            <a:off x="2542701" y="1388173"/>
            <a:ext cx="7697274" cy="390580"/>
          </a:xfrm>
          <a:prstGeom prst="rect">
            <a:avLst/>
          </a:prstGeom>
        </p:spPr>
      </p:pic>
      <p:pic>
        <p:nvPicPr>
          <p:cNvPr id="50" name="Picture 49">
            <a:extLst>
              <a:ext uri="{FF2B5EF4-FFF2-40B4-BE49-F238E27FC236}">
                <a16:creationId xmlns:a16="http://schemas.microsoft.com/office/drawing/2014/main" id="{816AA7D7-4988-5DAC-12C1-37F518249D0D}"/>
              </a:ext>
            </a:extLst>
          </p:cNvPr>
          <p:cNvPicPr>
            <a:picLocks noChangeAspect="1"/>
          </p:cNvPicPr>
          <p:nvPr/>
        </p:nvPicPr>
        <p:blipFill>
          <a:blip r:embed="rId13"/>
          <a:stretch>
            <a:fillRect/>
          </a:stretch>
        </p:blipFill>
        <p:spPr>
          <a:xfrm>
            <a:off x="2542701" y="1698241"/>
            <a:ext cx="3362794" cy="333422"/>
          </a:xfrm>
          <a:prstGeom prst="rect">
            <a:avLst/>
          </a:prstGeom>
        </p:spPr>
      </p:pic>
      <p:pic>
        <p:nvPicPr>
          <p:cNvPr id="52" name="Picture 51">
            <a:extLst>
              <a:ext uri="{FF2B5EF4-FFF2-40B4-BE49-F238E27FC236}">
                <a16:creationId xmlns:a16="http://schemas.microsoft.com/office/drawing/2014/main" id="{366595CC-E0F3-5AD1-DCE2-DE8FE630F658}"/>
              </a:ext>
            </a:extLst>
          </p:cNvPr>
          <p:cNvPicPr>
            <a:picLocks noChangeAspect="1"/>
          </p:cNvPicPr>
          <p:nvPr/>
        </p:nvPicPr>
        <p:blipFill>
          <a:blip r:embed="rId14"/>
          <a:stretch>
            <a:fillRect/>
          </a:stretch>
        </p:blipFill>
        <p:spPr>
          <a:xfrm>
            <a:off x="2556839" y="1978783"/>
            <a:ext cx="3439005" cy="323895"/>
          </a:xfrm>
          <a:prstGeom prst="rect">
            <a:avLst/>
          </a:prstGeom>
        </p:spPr>
      </p:pic>
      <p:pic>
        <p:nvPicPr>
          <p:cNvPr id="54" name="Picture 53">
            <a:extLst>
              <a:ext uri="{FF2B5EF4-FFF2-40B4-BE49-F238E27FC236}">
                <a16:creationId xmlns:a16="http://schemas.microsoft.com/office/drawing/2014/main" id="{81116E4C-E715-A465-9D10-2D6CB302457E}"/>
              </a:ext>
            </a:extLst>
          </p:cNvPr>
          <p:cNvPicPr>
            <a:picLocks noChangeAspect="1"/>
          </p:cNvPicPr>
          <p:nvPr/>
        </p:nvPicPr>
        <p:blipFill>
          <a:blip r:embed="rId15"/>
          <a:stretch>
            <a:fillRect/>
          </a:stretch>
        </p:blipFill>
        <p:spPr>
          <a:xfrm>
            <a:off x="2191127" y="2292771"/>
            <a:ext cx="9365584" cy="714475"/>
          </a:xfrm>
          <a:prstGeom prst="rect">
            <a:avLst/>
          </a:prstGeom>
        </p:spPr>
      </p:pic>
      <p:pic>
        <p:nvPicPr>
          <p:cNvPr id="56" name="Picture 55">
            <a:extLst>
              <a:ext uri="{FF2B5EF4-FFF2-40B4-BE49-F238E27FC236}">
                <a16:creationId xmlns:a16="http://schemas.microsoft.com/office/drawing/2014/main" id="{98C12A54-D740-0123-7E09-DDA21F21B2DA}"/>
              </a:ext>
            </a:extLst>
          </p:cNvPr>
          <p:cNvPicPr>
            <a:picLocks noChangeAspect="1"/>
          </p:cNvPicPr>
          <p:nvPr/>
        </p:nvPicPr>
        <p:blipFill>
          <a:blip r:embed="rId16"/>
          <a:stretch>
            <a:fillRect/>
          </a:stretch>
        </p:blipFill>
        <p:spPr>
          <a:xfrm>
            <a:off x="2512078" y="2971442"/>
            <a:ext cx="2934109" cy="314369"/>
          </a:xfrm>
          <a:prstGeom prst="rect">
            <a:avLst/>
          </a:prstGeom>
        </p:spPr>
      </p:pic>
      <p:pic>
        <p:nvPicPr>
          <p:cNvPr id="58" name="Picture 57">
            <a:extLst>
              <a:ext uri="{FF2B5EF4-FFF2-40B4-BE49-F238E27FC236}">
                <a16:creationId xmlns:a16="http://schemas.microsoft.com/office/drawing/2014/main" id="{7E12020A-ABA5-8D8A-645C-8A19883EA3DD}"/>
              </a:ext>
            </a:extLst>
          </p:cNvPr>
          <p:cNvPicPr>
            <a:picLocks noChangeAspect="1"/>
          </p:cNvPicPr>
          <p:nvPr/>
        </p:nvPicPr>
        <p:blipFill>
          <a:blip r:embed="rId17"/>
          <a:stretch>
            <a:fillRect/>
          </a:stretch>
        </p:blipFill>
        <p:spPr>
          <a:xfrm>
            <a:off x="2512078" y="3302694"/>
            <a:ext cx="9014170" cy="676369"/>
          </a:xfrm>
          <a:prstGeom prst="rect">
            <a:avLst/>
          </a:prstGeom>
        </p:spPr>
      </p:pic>
      <p:pic>
        <p:nvPicPr>
          <p:cNvPr id="60" name="Picture 59">
            <a:extLst>
              <a:ext uri="{FF2B5EF4-FFF2-40B4-BE49-F238E27FC236}">
                <a16:creationId xmlns:a16="http://schemas.microsoft.com/office/drawing/2014/main" id="{CC60A03F-5091-F04A-DD1E-AB76064C15B8}"/>
              </a:ext>
            </a:extLst>
          </p:cNvPr>
          <p:cNvPicPr>
            <a:picLocks noChangeAspect="1"/>
          </p:cNvPicPr>
          <p:nvPr/>
        </p:nvPicPr>
        <p:blipFill>
          <a:blip r:embed="rId18"/>
          <a:stretch>
            <a:fillRect/>
          </a:stretch>
        </p:blipFill>
        <p:spPr>
          <a:xfrm>
            <a:off x="2512078" y="3966666"/>
            <a:ext cx="9014170" cy="647790"/>
          </a:xfrm>
          <a:prstGeom prst="rect">
            <a:avLst/>
          </a:prstGeom>
        </p:spPr>
      </p:pic>
      <p:pic>
        <p:nvPicPr>
          <p:cNvPr id="62" name="Picture 61">
            <a:extLst>
              <a:ext uri="{FF2B5EF4-FFF2-40B4-BE49-F238E27FC236}">
                <a16:creationId xmlns:a16="http://schemas.microsoft.com/office/drawing/2014/main" id="{53FA92AA-70E0-432D-0299-B162CFDE660F}"/>
              </a:ext>
            </a:extLst>
          </p:cNvPr>
          <p:cNvPicPr>
            <a:picLocks noChangeAspect="1"/>
          </p:cNvPicPr>
          <p:nvPr/>
        </p:nvPicPr>
        <p:blipFill>
          <a:blip r:embed="rId19"/>
          <a:stretch>
            <a:fillRect/>
          </a:stretch>
        </p:blipFill>
        <p:spPr>
          <a:xfrm>
            <a:off x="2287467" y="4750253"/>
            <a:ext cx="209299" cy="676369"/>
          </a:xfrm>
          <a:prstGeom prst="rect">
            <a:avLst/>
          </a:prstGeom>
        </p:spPr>
      </p:pic>
      <p:pic>
        <p:nvPicPr>
          <p:cNvPr id="66" name="Picture 65">
            <a:extLst>
              <a:ext uri="{FF2B5EF4-FFF2-40B4-BE49-F238E27FC236}">
                <a16:creationId xmlns:a16="http://schemas.microsoft.com/office/drawing/2014/main" id="{7088F4C1-01C4-1315-4712-D7E4FD862BC4}"/>
              </a:ext>
            </a:extLst>
          </p:cNvPr>
          <p:cNvPicPr>
            <a:picLocks noChangeAspect="1"/>
          </p:cNvPicPr>
          <p:nvPr/>
        </p:nvPicPr>
        <p:blipFill>
          <a:blip r:embed="rId20"/>
          <a:stretch>
            <a:fillRect/>
          </a:stretch>
        </p:blipFill>
        <p:spPr>
          <a:xfrm>
            <a:off x="2512078" y="4647622"/>
            <a:ext cx="3048425" cy="314369"/>
          </a:xfrm>
          <a:prstGeom prst="rect">
            <a:avLst/>
          </a:prstGeom>
        </p:spPr>
      </p:pic>
      <p:pic>
        <p:nvPicPr>
          <p:cNvPr id="68" name="Picture 67">
            <a:extLst>
              <a:ext uri="{FF2B5EF4-FFF2-40B4-BE49-F238E27FC236}">
                <a16:creationId xmlns:a16="http://schemas.microsoft.com/office/drawing/2014/main" id="{9007F1FB-2B42-AC5F-378D-FA8790F264BD}"/>
              </a:ext>
            </a:extLst>
          </p:cNvPr>
          <p:cNvPicPr>
            <a:picLocks noChangeAspect="1"/>
          </p:cNvPicPr>
          <p:nvPr/>
        </p:nvPicPr>
        <p:blipFill>
          <a:blip r:embed="rId21"/>
          <a:stretch>
            <a:fillRect/>
          </a:stretch>
        </p:blipFill>
        <p:spPr>
          <a:xfrm>
            <a:off x="2552446" y="4956944"/>
            <a:ext cx="8973802" cy="981212"/>
          </a:xfrm>
          <a:prstGeom prst="rect">
            <a:avLst/>
          </a:prstGeom>
        </p:spPr>
      </p:pic>
      <p:pic>
        <p:nvPicPr>
          <p:cNvPr id="70" name="Picture 69">
            <a:extLst>
              <a:ext uri="{FF2B5EF4-FFF2-40B4-BE49-F238E27FC236}">
                <a16:creationId xmlns:a16="http://schemas.microsoft.com/office/drawing/2014/main" id="{C702E9CB-F315-182B-B6E8-9CEA7F048815}"/>
              </a:ext>
            </a:extLst>
          </p:cNvPr>
          <p:cNvPicPr>
            <a:picLocks noChangeAspect="1"/>
          </p:cNvPicPr>
          <p:nvPr/>
        </p:nvPicPr>
        <p:blipFill>
          <a:blip r:embed="rId22"/>
          <a:stretch>
            <a:fillRect/>
          </a:stretch>
        </p:blipFill>
        <p:spPr>
          <a:xfrm>
            <a:off x="1535217" y="537327"/>
            <a:ext cx="676369" cy="4212925"/>
          </a:xfrm>
          <a:prstGeom prst="rect">
            <a:avLst/>
          </a:prstGeom>
        </p:spPr>
      </p:pic>
      <p:pic>
        <p:nvPicPr>
          <p:cNvPr id="74" name="Picture 73">
            <a:extLst>
              <a:ext uri="{FF2B5EF4-FFF2-40B4-BE49-F238E27FC236}">
                <a16:creationId xmlns:a16="http://schemas.microsoft.com/office/drawing/2014/main" id="{BD6E3D10-EFE9-2CF1-A0C4-4FA0E8816EA3}"/>
              </a:ext>
            </a:extLst>
          </p:cNvPr>
          <p:cNvPicPr>
            <a:picLocks noChangeAspect="1"/>
          </p:cNvPicPr>
          <p:nvPr/>
        </p:nvPicPr>
        <p:blipFill>
          <a:blip r:embed="rId23"/>
          <a:stretch>
            <a:fillRect/>
          </a:stretch>
        </p:blipFill>
        <p:spPr>
          <a:xfrm>
            <a:off x="1535217" y="4750252"/>
            <a:ext cx="714475" cy="1570421"/>
          </a:xfrm>
          <a:prstGeom prst="rect">
            <a:avLst/>
          </a:prstGeom>
        </p:spPr>
      </p:pic>
      <p:pic>
        <p:nvPicPr>
          <p:cNvPr id="76" name="Picture 75">
            <a:extLst>
              <a:ext uri="{FF2B5EF4-FFF2-40B4-BE49-F238E27FC236}">
                <a16:creationId xmlns:a16="http://schemas.microsoft.com/office/drawing/2014/main" id="{1C74ECFE-C3E5-A037-148E-A3DB31519669}"/>
              </a:ext>
            </a:extLst>
          </p:cNvPr>
          <p:cNvPicPr>
            <a:picLocks noChangeAspect="1"/>
          </p:cNvPicPr>
          <p:nvPr/>
        </p:nvPicPr>
        <p:blipFill>
          <a:blip r:embed="rId24"/>
          <a:stretch>
            <a:fillRect/>
          </a:stretch>
        </p:blipFill>
        <p:spPr>
          <a:xfrm>
            <a:off x="2249692" y="5905367"/>
            <a:ext cx="5563376" cy="333422"/>
          </a:xfrm>
          <a:prstGeom prst="rect">
            <a:avLst/>
          </a:prstGeom>
        </p:spPr>
      </p:pic>
    </p:spTree>
    <p:extLst>
      <p:ext uri="{BB962C8B-B14F-4D97-AF65-F5344CB8AC3E}">
        <p14:creationId xmlns:p14="http://schemas.microsoft.com/office/powerpoint/2010/main" val="38809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2000"/>
                                        <p:tgtEl>
                                          <p:spTgt spid="70"/>
                                        </p:tgtEl>
                                      </p:cBhvr>
                                    </p:animEffect>
                                    <p:anim calcmode="lin" valueType="num">
                                      <p:cBhvr>
                                        <p:cTn id="16" dur="2000" fill="hold"/>
                                        <p:tgtEl>
                                          <p:spTgt spid="70"/>
                                        </p:tgtEl>
                                        <p:attrNameLst>
                                          <p:attrName>ppt_w</p:attrName>
                                        </p:attrNameLst>
                                      </p:cBhvr>
                                      <p:tavLst>
                                        <p:tav tm="0" fmla="#ppt_w*sin(2.5*pi*$)">
                                          <p:val>
                                            <p:fltVal val="0"/>
                                          </p:val>
                                        </p:tav>
                                        <p:tav tm="100000">
                                          <p:val>
                                            <p:fltVal val="1"/>
                                          </p:val>
                                        </p:tav>
                                      </p:tavLst>
                                    </p:anim>
                                    <p:anim calcmode="lin" valueType="num">
                                      <p:cBhvr>
                                        <p:cTn id="17" dur="2000" fill="hold"/>
                                        <p:tgtEl>
                                          <p:spTgt spid="7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2000"/>
                                        <p:tgtEl>
                                          <p:spTgt spid="74"/>
                                        </p:tgtEl>
                                      </p:cBhvr>
                                    </p:animEffect>
                                    <p:anim calcmode="lin" valueType="num">
                                      <p:cBhvr>
                                        <p:cTn id="21" dur="2000" fill="hold"/>
                                        <p:tgtEl>
                                          <p:spTgt spid="74"/>
                                        </p:tgtEl>
                                        <p:attrNameLst>
                                          <p:attrName>ppt_w</p:attrName>
                                        </p:attrNameLst>
                                      </p:cBhvr>
                                      <p:tavLst>
                                        <p:tav tm="0" fmla="#ppt_w*sin(2.5*pi*$)">
                                          <p:val>
                                            <p:fltVal val="0"/>
                                          </p:val>
                                        </p:tav>
                                        <p:tav tm="100000">
                                          <p:val>
                                            <p:fltVal val="1"/>
                                          </p:val>
                                        </p:tav>
                                      </p:tavLst>
                                    </p:anim>
                                    <p:anim calcmode="lin" valueType="num">
                                      <p:cBhvr>
                                        <p:cTn id="22"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1000"/>
                                        <p:tgtEl>
                                          <p:spTgt spid="52"/>
                                        </p:tgtEl>
                                      </p:cBhvr>
                                    </p:animEffect>
                                    <p:anim calcmode="lin" valueType="num">
                                      <p:cBhvr>
                                        <p:cTn id="86" dur="1000" fill="hold"/>
                                        <p:tgtEl>
                                          <p:spTgt spid="52"/>
                                        </p:tgtEl>
                                        <p:attrNameLst>
                                          <p:attrName>ppt_x</p:attrName>
                                        </p:attrNameLst>
                                      </p:cBhvr>
                                      <p:tavLst>
                                        <p:tav tm="0">
                                          <p:val>
                                            <p:strVal val="#ppt_x"/>
                                          </p:val>
                                        </p:tav>
                                        <p:tav tm="100000">
                                          <p:val>
                                            <p:strVal val="#ppt_x"/>
                                          </p:val>
                                        </p:tav>
                                      </p:tavLst>
                                    </p:anim>
                                    <p:anim calcmode="lin" valueType="num">
                                      <p:cBhvr>
                                        <p:cTn id="8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1000" fill="hold"/>
                                        <p:tgtEl>
                                          <p:spTgt spid="29"/>
                                        </p:tgtEl>
                                        <p:attrNameLst>
                                          <p:attrName>ppt_w</p:attrName>
                                        </p:attrNameLst>
                                      </p:cBhvr>
                                      <p:tavLst>
                                        <p:tav tm="0">
                                          <p:val>
                                            <p:fltVal val="0"/>
                                          </p:val>
                                        </p:tav>
                                        <p:tav tm="100000">
                                          <p:val>
                                            <p:strVal val="#ppt_w"/>
                                          </p:val>
                                        </p:tav>
                                      </p:tavLst>
                                    </p:anim>
                                    <p:anim calcmode="lin" valueType="num">
                                      <p:cBhvr>
                                        <p:cTn id="100" dur="1000" fill="hold"/>
                                        <p:tgtEl>
                                          <p:spTgt spid="29"/>
                                        </p:tgtEl>
                                        <p:attrNameLst>
                                          <p:attrName>ppt_h</p:attrName>
                                        </p:attrNameLst>
                                      </p:cBhvr>
                                      <p:tavLst>
                                        <p:tav tm="0">
                                          <p:val>
                                            <p:fltVal val="0"/>
                                          </p:val>
                                        </p:tav>
                                        <p:tav tm="100000">
                                          <p:val>
                                            <p:strVal val="#ppt_h"/>
                                          </p:val>
                                        </p:tav>
                                      </p:tavLst>
                                    </p:anim>
                                    <p:anim calcmode="lin" valueType="num">
                                      <p:cBhvr>
                                        <p:cTn id="101" dur="1000" fill="hold"/>
                                        <p:tgtEl>
                                          <p:spTgt spid="29"/>
                                        </p:tgtEl>
                                        <p:attrNameLst>
                                          <p:attrName>style.rotation</p:attrName>
                                        </p:attrNameLst>
                                      </p:cBhvr>
                                      <p:tavLst>
                                        <p:tav tm="0">
                                          <p:val>
                                            <p:fltVal val="90"/>
                                          </p:val>
                                        </p:tav>
                                        <p:tav tm="100000">
                                          <p:val>
                                            <p:fltVal val="0"/>
                                          </p:val>
                                        </p:tav>
                                      </p:tavLst>
                                    </p:anim>
                                    <p:animEffect transition="in" filter="fade">
                                      <p:cBhvr>
                                        <p:cTn id="102" dur="10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45"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2000"/>
                                        <p:tgtEl>
                                          <p:spTgt spid="56"/>
                                        </p:tgtEl>
                                      </p:cBhvr>
                                    </p:animEffect>
                                    <p:anim calcmode="lin" valueType="num">
                                      <p:cBhvr>
                                        <p:cTn id="108" dur="2000" fill="hold"/>
                                        <p:tgtEl>
                                          <p:spTgt spid="56"/>
                                        </p:tgtEl>
                                        <p:attrNameLst>
                                          <p:attrName>ppt_w</p:attrName>
                                        </p:attrNameLst>
                                      </p:cBhvr>
                                      <p:tavLst>
                                        <p:tav tm="0" fmla="#ppt_w*sin(2.5*pi*$)">
                                          <p:val>
                                            <p:fltVal val="0"/>
                                          </p:val>
                                        </p:tav>
                                        <p:tav tm="100000">
                                          <p:val>
                                            <p:fltVal val="1"/>
                                          </p:val>
                                        </p:tav>
                                      </p:tavLst>
                                    </p:anim>
                                    <p:anim calcmode="lin" valueType="num">
                                      <p:cBhvr>
                                        <p:cTn id="109" dur="2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nodeType="click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2000"/>
                                        <p:tgtEl>
                                          <p:spTgt spid="58"/>
                                        </p:tgtEl>
                                      </p:cBhvr>
                                    </p:animEffect>
                                    <p:anim calcmode="lin" valueType="num">
                                      <p:cBhvr>
                                        <p:cTn id="115" dur="2000" fill="hold"/>
                                        <p:tgtEl>
                                          <p:spTgt spid="58"/>
                                        </p:tgtEl>
                                        <p:attrNameLst>
                                          <p:attrName>ppt_w</p:attrName>
                                        </p:attrNameLst>
                                      </p:cBhvr>
                                      <p:tavLst>
                                        <p:tav tm="0" fmla="#ppt_w*sin(2.5*pi*$)">
                                          <p:val>
                                            <p:fltVal val="0"/>
                                          </p:val>
                                        </p:tav>
                                        <p:tav tm="100000">
                                          <p:val>
                                            <p:fltVal val="1"/>
                                          </p:val>
                                        </p:tav>
                                      </p:tavLst>
                                    </p:anim>
                                    <p:anim calcmode="lin" valueType="num">
                                      <p:cBhvr>
                                        <p:cTn id="116"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fade">
                                      <p:cBhvr>
                                        <p:cTn id="121" dur="2000"/>
                                        <p:tgtEl>
                                          <p:spTgt spid="60"/>
                                        </p:tgtEl>
                                      </p:cBhvr>
                                    </p:animEffect>
                                    <p:anim calcmode="lin" valueType="num">
                                      <p:cBhvr>
                                        <p:cTn id="122" dur="2000" fill="hold"/>
                                        <p:tgtEl>
                                          <p:spTgt spid="60"/>
                                        </p:tgtEl>
                                        <p:attrNameLst>
                                          <p:attrName>ppt_w</p:attrName>
                                        </p:attrNameLst>
                                      </p:cBhvr>
                                      <p:tavLst>
                                        <p:tav tm="0" fmla="#ppt_w*sin(2.5*pi*$)">
                                          <p:val>
                                            <p:fltVal val="0"/>
                                          </p:val>
                                        </p:tav>
                                        <p:tav tm="100000">
                                          <p:val>
                                            <p:fltVal val="1"/>
                                          </p:val>
                                        </p:tav>
                                      </p:tavLst>
                                    </p:anim>
                                    <p:anim calcmode="lin" valueType="num">
                                      <p:cBhvr>
                                        <p:cTn id="123"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nodeType="clickEffect">
                                  <p:stCondLst>
                                    <p:cond delay="0"/>
                                  </p:stCondLst>
                                  <p:childTnLst>
                                    <p:set>
                                      <p:cBhvr>
                                        <p:cTn id="127" dur="1" fill="hold">
                                          <p:stCondLst>
                                            <p:cond delay="0"/>
                                          </p:stCondLst>
                                        </p:cTn>
                                        <p:tgtEl>
                                          <p:spTgt spid="62"/>
                                        </p:tgtEl>
                                        <p:attrNameLst>
                                          <p:attrName>style.visibility</p:attrName>
                                        </p:attrNameLst>
                                      </p:cBhvr>
                                      <p:to>
                                        <p:strVal val="visible"/>
                                      </p:to>
                                    </p:set>
                                    <p:anim calcmode="lin" valueType="num">
                                      <p:cBhvr>
                                        <p:cTn id="128" dur="1000" fill="hold"/>
                                        <p:tgtEl>
                                          <p:spTgt spid="62"/>
                                        </p:tgtEl>
                                        <p:attrNameLst>
                                          <p:attrName>ppt_w</p:attrName>
                                        </p:attrNameLst>
                                      </p:cBhvr>
                                      <p:tavLst>
                                        <p:tav tm="0">
                                          <p:val>
                                            <p:fltVal val="0"/>
                                          </p:val>
                                        </p:tav>
                                        <p:tav tm="100000">
                                          <p:val>
                                            <p:strVal val="#ppt_w"/>
                                          </p:val>
                                        </p:tav>
                                      </p:tavLst>
                                    </p:anim>
                                    <p:anim calcmode="lin" valueType="num">
                                      <p:cBhvr>
                                        <p:cTn id="129" dur="1000" fill="hold"/>
                                        <p:tgtEl>
                                          <p:spTgt spid="62"/>
                                        </p:tgtEl>
                                        <p:attrNameLst>
                                          <p:attrName>ppt_h</p:attrName>
                                        </p:attrNameLst>
                                      </p:cBhvr>
                                      <p:tavLst>
                                        <p:tav tm="0">
                                          <p:val>
                                            <p:fltVal val="0"/>
                                          </p:val>
                                        </p:tav>
                                        <p:tav tm="100000">
                                          <p:val>
                                            <p:strVal val="#ppt_h"/>
                                          </p:val>
                                        </p:tav>
                                      </p:tavLst>
                                    </p:anim>
                                    <p:anim calcmode="lin" valueType="num">
                                      <p:cBhvr>
                                        <p:cTn id="130" dur="1000" fill="hold"/>
                                        <p:tgtEl>
                                          <p:spTgt spid="62"/>
                                        </p:tgtEl>
                                        <p:attrNameLst>
                                          <p:attrName>style.rotation</p:attrName>
                                        </p:attrNameLst>
                                      </p:cBhvr>
                                      <p:tavLst>
                                        <p:tav tm="0">
                                          <p:val>
                                            <p:fltVal val="90"/>
                                          </p:val>
                                        </p:tav>
                                        <p:tav tm="100000">
                                          <p:val>
                                            <p:fltVal val="0"/>
                                          </p:val>
                                        </p:tav>
                                      </p:tavLst>
                                    </p:anim>
                                    <p:animEffect transition="in" filter="fade">
                                      <p:cBhvr>
                                        <p:cTn id="131" dur="1000"/>
                                        <p:tgtEl>
                                          <p:spTgt spid="62"/>
                                        </p:tgtEl>
                                      </p:cBhvr>
                                    </p:animEffect>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down)">
                                      <p:cBhvr>
                                        <p:cTn id="136" dur="580">
                                          <p:stCondLst>
                                            <p:cond delay="0"/>
                                          </p:stCondLst>
                                        </p:cTn>
                                        <p:tgtEl>
                                          <p:spTgt spid="66"/>
                                        </p:tgtEl>
                                      </p:cBhvr>
                                    </p:animEffect>
                                    <p:anim calcmode="lin" valueType="num">
                                      <p:cBhvr>
                                        <p:cTn id="137"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42" dur="26">
                                          <p:stCondLst>
                                            <p:cond delay="650"/>
                                          </p:stCondLst>
                                        </p:cTn>
                                        <p:tgtEl>
                                          <p:spTgt spid="66"/>
                                        </p:tgtEl>
                                      </p:cBhvr>
                                      <p:to x="100000" y="60000"/>
                                    </p:animScale>
                                    <p:animScale>
                                      <p:cBhvr>
                                        <p:cTn id="143" dur="166" decel="50000">
                                          <p:stCondLst>
                                            <p:cond delay="676"/>
                                          </p:stCondLst>
                                        </p:cTn>
                                        <p:tgtEl>
                                          <p:spTgt spid="66"/>
                                        </p:tgtEl>
                                      </p:cBhvr>
                                      <p:to x="100000" y="100000"/>
                                    </p:animScale>
                                    <p:animScale>
                                      <p:cBhvr>
                                        <p:cTn id="144" dur="26">
                                          <p:stCondLst>
                                            <p:cond delay="1312"/>
                                          </p:stCondLst>
                                        </p:cTn>
                                        <p:tgtEl>
                                          <p:spTgt spid="66"/>
                                        </p:tgtEl>
                                      </p:cBhvr>
                                      <p:to x="100000" y="80000"/>
                                    </p:animScale>
                                    <p:animScale>
                                      <p:cBhvr>
                                        <p:cTn id="145" dur="166" decel="50000">
                                          <p:stCondLst>
                                            <p:cond delay="1338"/>
                                          </p:stCondLst>
                                        </p:cTn>
                                        <p:tgtEl>
                                          <p:spTgt spid="66"/>
                                        </p:tgtEl>
                                      </p:cBhvr>
                                      <p:to x="100000" y="100000"/>
                                    </p:animScale>
                                    <p:animScale>
                                      <p:cBhvr>
                                        <p:cTn id="146" dur="26">
                                          <p:stCondLst>
                                            <p:cond delay="1642"/>
                                          </p:stCondLst>
                                        </p:cTn>
                                        <p:tgtEl>
                                          <p:spTgt spid="66"/>
                                        </p:tgtEl>
                                      </p:cBhvr>
                                      <p:to x="100000" y="90000"/>
                                    </p:animScale>
                                    <p:animScale>
                                      <p:cBhvr>
                                        <p:cTn id="147" dur="166" decel="50000">
                                          <p:stCondLst>
                                            <p:cond delay="1668"/>
                                          </p:stCondLst>
                                        </p:cTn>
                                        <p:tgtEl>
                                          <p:spTgt spid="66"/>
                                        </p:tgtEl>
                                      </p:cBhvr>
                                      <p:to x="100000" y="100000"/>
                                    </p:animScale>
                                    <p:animScale>
                                      <p:cBhvr>
                                        <p:cTn id="148" dur="26">
                                          <p:stCondLst>
                                            <p:cond delay="1808"/>
                                          </p:stCondLst>
                                        </p:cTn>
                                        <p:tgtEl>
                                          <p:spTgt spid="66"/>
                                        </p:tgtEl>
                                      </p:cBhvr>
                                      <p:to x="100000" y="95000"/>
                                    </p:animScale>
                                    <p:animScale>
                                      <p:cBhvr>
                                        <p:cTn id="149" dur="166" decel="50000">
                                          <p:stCondLst>
                                            <p:cond delay="1834"/>
                                          </p:stCondLst>
                                        </p:cTn>
                                        <p:tgtEl>
                                          <p:spTgt spid="66"/>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nodeType="click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down)">
                                      <p:cBhvr>
                                        <p:cTn id="154" dur="580">
                                          <p:stCondLst>
                                            <p:cond delay="0"/>
                                          </p:stCondLst>
                                        </p:cTn>
                                        <p:tgtEl>
                                          <p:spTgt spid="68"/>
                                        </p:tgtEl>
                                      </p:cBhvr>
                                    </p:animEffect>
                                    <p:anim calcmode="lin" valueType="num">
                                      <p:cBhvr>
                                        <p:cTn id="15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60" dur="26">
                                          <p:stCondLst>
                                            <p:cond delay="650"/>
                                          </p:stCondLst>
                                        </p:cTn>
                                        <p:tgtEl>
                                          <p:spTgt spid="68"/>
                                        </p:tgtEl>
                                      </p:cBhvr>
                                      <p:to x="100000" y="60000"/>
                                    </p:animScale>
                                    <p:animScale>
                                      <p:cBhvr>
                                        <p:cTn id="161" dur="166" decel="50000">
                                          <p:stCondLst>
                                            <p:cond delay="676"/>
                                          </p:stCondLst>
                                        </p:cTn>
                                        <p:tgtEl>
                                          <p:spTgt spid="68"/>
                                        </p:tgtEl>
                                      </p:cBhvr>
                                      <p:to x="100000" y="100000"/>
                                    </p:animScale>
                                    <p:animScale>
                                      <p:cBhvr>
                                        <p:cTn id="162" dur="26">
                                          <p:stCondLst>
                                            <p:cond delay="1312"/>
                                          </p:stCondLst>
                                        </p:cTn>
                                        <p:tgtEl>
                                          <p:spTgt spid="68"/>
                                        </p:tgtEl>
                                      </p:cBhvr>
                                      <p:to x="100000" y="80000"/>
                                    </p:animScale>
                                    <p:animScale>
                                      <p:cBhvr>
                                        <p:cTn id="163" dur="166" decel="50000">
                                          <p:stCondLst>
                                            <p:cond delay="1338"/>
                                          </p:stCondLst>
                                        </p:cTn>
                                        <p:tgtEl>
                                          <p:spTgt spid="68"/>
                                        </p:tgtEl>
                                      </p:cBhvr>
                                      <p:to x="100000" y="100000"/>
                                    </p:animScale>
                                    <p:animScale>
                                      <p:cBhvr>
                                        <p:cTn id="164" dur="26">
                                          <p:stCondLst>
                                            <p:cond delay="1642"/>
                                          </p:stCondLst>
                                        </p:cTn>
                                        <p:tgtEl>
                                          <p:spTgt spid="68"/>
                                        </p:tgtEl>
                                      </p:cBhvr>
                                      <p:to x="100000" y="90000"/>
                                    </p:animScale>
                                    <p:animScale>
                                      <p:cBhvr>
                                        <p:cTn id="165" dur="166" decel="50000">
                                          <p:stCondLst>
                                            <p:cond delay="1668"/>
                                          </p:stCondLst>
                                        </p:cTn>
                                        <p:tgtEl>
                                          <p:spTgt spid="68"/>
                                        </p:tgtEl>
                                      </p:cBhvr>
                                      <p:to x="100000" y="100000"/>
                                    </p:animScale>
                                    <p:animScale>
                                      <p:cBhvr>
                                        <p:cTn id="166" dur="26">
                                          <p:stCondLst>
                                            <p:cond delay="1808"/>
                                          </p:stCondLst>
                                        </p:cTn>
                                        <p:tgtEl>
                                          <p:spTgt spid="68"/>
                                        </p:tgtEl>
                                      </p:cBhvr>
                                      <p:to x="100000" y="95000"/>
                                    </p:animScale>
                                    <p:animScale>
                                      <p:cBhvr>
                                        <p:cTn id="167" dur="166" decel="50000">
                                          <p:stCondLst>
                                            <p:cond delay="1834"/>
                                          </p:stCondLst>
                                        </p:cTn>
                                        <p:tgtEl>
                                          <p:spTgt spid="68"/>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31" presetClass="entr" presetSubtype="0" fill="hold" nodeType="clickEffect">
                                  <p:stCondLst>
                                    <p:cond delay="0"/>
                                  </p:stCondLst>
                                  <p:childTnLst>
                                    <p:set>
                                      <p:cBhvr>
                                        <p:cTn id="171" dur="1" fill="hold">
                                          <p:stCondLst>
                                            <p:cond delay="0"/>
                                          </p:stCondLst>
                                        </p:cTn>
                                        <p:tgtEl>
                                          <p:spTgt spid="76"/>
                                        </p:tgtEl>
                                        <p:attrNameLst>
                                          <p:attrName>style.visibility</p:attrName>
                                        </p:attrNameLst>
                                      </p:cBhvr>
                                      <p:to>
                                        <p:strVal val="visible"/>
                                      </p:to>
                                    </p:set>
                                    <p:anim calcmode="lin" valueType="num">
                                      <p:cBhvr>
                                        <p:cTn id="172" dur="1000" fill="hold"/>
                                        <p:tgtEl>
                                          <p:spTgt spid="76"/>
                                        </p:tgtEl>
                                        <p:attrNameLst>
                                          <p:attrName>ppt_w</p:attrName>
                                        </p:attrNameLst>
                                      </p:cBhvr>
                                      <p:tavLst>
                                        <p:tav tm="0">
                                          <p:val>
                                            <p:fltVal val="0"/>
                                          </p:val>
                                        </p:tav>
                                        <p:tav tm="100000">
                                          <p:val>
                                            <p:strVal val="#ppt_w"/>
                                          </p:val>
                                        </p:tav>
                                      </p:tavLst>
                                    </p:anim>
                                    <p:anim calcmode="lin" valueType="num">
                                      <p:cBhvr>
                                        <p:cTn id="173" dur="1000" fill="hold"/>
                                        <p:tgtEl>
                                          <p:spTgt spid="76"/>
                                        </p:tgtEl>
                                        <p:attrNameLst>
                                          <p:attrName>ppt_h</p:attrName>
                                        </p:attrNameLst>
                                      </p:cBhvr>
                                      <p:tavLst>
                                        <p:tav tm="0">
                                          <p:val>
                                            <p:fltVal val="0"/>
                                          </p:val>
                                        </p:tav>
                                        <p:tav tm="100000">
                                          <p:val>
                                            <p:strVal val="#ppt_h"/>
                                          </p:val>
                                        </p:tav>
                                      </p:tavLst>
                                    </p:anim>
                                    <p:anim calcmode="lin" valueType="num">
                                      <p:cBhvr>
                                        <p:cTn id="174" dur="1000" fill="hold"/>
                                        <p:tgtEl>
                                          <p:spTgt spid="76"/>
                                        </p:tgtEl>
                                        <p:attrNameLst>
                                          <p:attrName>style.rotation</p:attrName>
                                        </p:attrNameLst>
                                      </p:cBhvr>
                                      <p:tavLst>
                                        <p:tav tm="0">
                                          <p:val>
                                            <p:fltVal val="90"/>
                                          </p:val>
                                        </p:tav>
                                        <p:tav tm="100000">
                                          <p:val>
                                            <p:fltVal val="0"/>
                                          </p:val>
                                        </p:tav>
                                      </p:tavLst>
                                    </p:anim>
                                    <p:animEffect transition="in" filter="fade">
                                      <p:cBhvr>
                                        <p:cTn id="17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II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GB" sz="2400" dirty="0">
                <a:solidFill>
                  <a:srgbClr val="00A23A"/>
                </a:solidFill>
                <a:latin typeface="TimesNewRomanPSMT"/>
              </a:rPr>
              <a:t>5</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GB" sz="2400" dirty="0">
                <a:solidFill>
                  <a:srgbClr val="00A23A"/>
                </a:solidFill>
                <a:effectLst/>
                <a:latin typeface="TimesNewRomanPSMT"/>
              </a:rPr>
              <a:t>I</a:t>
            </a:r>
            <a:r>
              <a:rPr lang="vi-VN" sz="2400" dirty="0">
                <a:solidFill>
                  <a:srgbClr val="00A23A"/>
                </a:solidFill>
                <a:effectLst/>
                <a:latin typeface="TimesNewRomanPSMT"/>
              </a:rPr>
              <a:t>I</a:t>
            </a:r>
            <a:r>
              <a:rPr lang="en-GB"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639039A3-4D0C-B894-1A9D-3CC701C78E3E}"/>
              </a:ext>
            </a:extLst>
          </p:cNvPr>
          <p:cNvPicPr>
            <a:picLocks noChangeAspect="1"/>
          </p:cNvPicPr>
          <p:nvPr/>
        </p:nvPicPr>
        <p:blipFill>
          <a:blip r:embed="rId4"/>
          <a:stretch>
            <a:fillRect/>
          </a:stretch>
        </p:blipFill>
        <p:spPr>
          <a:xfrm>
            <a:off x="3362036" y="1473252"/>
            <a:ext cx="8364880" cy="4239302"/>
          </a:xfrm>
          <a:prstGeom prst="rect">
            <a:avLst/>
          </a:prstGeom>
          <a:ln>
            <a:solidFill>
              <a:srgbClr val="00B050"/>
            </a:solidFill>
          </a:ln>
        </p:spPr>
      </p:pic>
    </p:spTree>
    <p:extLst>
      <p:ext uri="{BB962C8B-B14F-4D97-AF65-F5344CB8AC3E}">
        <p14:creationId xmlns:p14="http://schemas.microsoft.com/office/powerpoint/2010/main" val="163555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Effect transition="in" filter="fade">
                                      <p:cBhvr>
                                        <p:cTn id="34" dur="10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0913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66531-C9EC-7FD3-EBBA-0E23BF079C63}"/>
              </a:ext>
            </a:extLst>
          </p:cNvPr>
          <p:cNvSpPr/>
          <p:nvPr/>
        </p:nvSpPr>
        <p:spPr>
          <a:xfrm>
            <a:off x="0"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6" name="Rectangle 15">
            <a:extLst>
              <a:ext uri="{FF2B5EF4-FFF2-40B4-BE49-F238E27FC236}">
                <a16:creationId xmlns:a16="http://schemas.microsoft.com/office/drawing/2014/main" id="{1B682E62-7B47-17B0-9BBE-1D68550B9433}"/>
              </a:ext>
            </a:extLst>
          </p:cNvPr>
          <p:cNvSpPr/>
          <p:nvPr/>
        </p:nvSpPr>
        <p:spPr>
          <a:xfrm>
            <a:off x="8077109" y="155293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Rectangle 17">
            <a:extLst>
              <a:ext uri="{FF2B5EF4-FFF2-40B4-BE49-F238E27FC236}">
                <a16:creationId xmlns:a16="http://schemas.microsoft.com/office/drawing/2014/main" id="{66F62398-E482-4526-917D-3737623F8595}"/>
              </a:ext>
            </a:extLst>
          </p:cNvPr>
          <p:cNvSpPr/>
          <p:nvPr/>
        </p:nvSpPr>
        <p:spPr>
          <a:xfrm>
            <a:off x="5427006" y="155354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Rectangle 18">
            <a:extLst>
              <a:ext uri="{FF2B5EF4-FFF2-40B4-BE49-F238E27FC236}">
                <a16:creationId xmlns:a16="http://schemas.microsoft.com/office/drawing/2014/main" id="{14C66B91-28DC-580B-744B-016D79EDB3E5}"/>
              </a:ext>
            </a:extLst>
          </p:cNvPr>
          <p:cNvSpPr/>
          <p:nvPr/>
        </p:nvSpPr>
        <p:spPr>
          <a:xfrm>
            <a:off x="5866953" y="15535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0" name="Rectangle 19">
            <a:extLst>
              <a:ext uri="{FF2B5EF4-FFF2-40B4-BE49-F238E27FC236}">
                <a16:creationId xmlns:a16="http://schemas.microsoft.com/office/drawing/2014/main" id="{0CA02E5C-099A-3C3F-A170-47901F3E9071}"/>
              </a:ext>
            </a:extLst>
          </p:cNvPr>
          <p:cNvSpPr/>
          <p:nvPr/>
        </p:nvSpPr>
        <p:spPr>
          <a:xfrm>
            <a:off x="6306900" y="15535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1" name="Rectangle 20">
            <a:extLst>
              <a:ext uri="{FF2B5EF4-FFF2-40B4-BE49-F238E27FC236}">
                <a16:creationId xmlns:a16="http://schemas.microsoft.com/office/drawing/2014/main" id="{B11B98E3-1A83-C3DE-B0C0-8A5AF0BB0B2B}"/>
              </a:ext>
            </a:extLst>
          </p:cNvPr>
          <p:cNvSpPr/>
          <p:nvPr/>
        </p:nvSpPr>
        <p:spPr>
          <a:xfrm>
            <a:off x="6746847" y="15535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 name="Rectangle 29">
            <a:extLst>
              <a:ext uri="{FF2B5EF4-FFF2-40B4-BE49-F238E27FC236}">
                <a16:creationId xmlns:a16="http://schemas.microsoft.com/office/drawing/2014/main" id="{528AD3DC-40DB-9858-71CD-C7EEA45CDCDF}"/>
              </a:ext>
            </a:extLst>
          </p:cNvPr>
          <p:cNvSpPr/>
          <p:nvPr/>
        </p:nvSpPr>
        <p:spPr>
          <a:xfrm>
            <a:off x="4987059" y="18777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Rectangle 30">
            <a:extLst>
              <a:ext uri="{FF2B5EF4-FFF2-40B4-BE49-F238E27FC236}">
                <a16:creationId xmlns:a16="http://schemas.microsoft.com/office/drawing/2014/main" id="{BA775B2A-0215-B04D-086E-D84342DD3033}"/>
              </a:ext>
            </a:extLst>
          </p:cNvPr>
          <p:cNvSpPr/>
          <p:nvPr/>
        </p:nvSpPr>
        <p:spPr>
          <a:xfrm>
            <a:off x="5427006" y="187774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2" name="Rectangle 31">
            <a:extLst>
              <a:ext uri="{FF2B5EF4-FFF2-40B4-BE49-F238E27FC236}">
                <a16:creationId xmlns:a16="http://schemas.microsoft.com/office/drawing/2014/main" id="{A25D3025-F4B9-1D4B-E06D-8840E6D0EA61}"/>
              </a:ext>
            </a:extLst>
          </p:cNvPr>
          <p:cNvSpPr/>
          <p:nvPr/>
        </p:nvSpPr>
        <p:spPr>
          <a:xfrm>
            <a:off x="5866953" y="18777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Rectangle 32">
            <a:extLst>
              <a:ext uri="{FF2B5EF4-FFF2-40B4-BE49-F238E27FC236}">
                <a16:creationId xmlns:a16="http://schemas.microsoft.com/office/drawing/2014/main" id="{D191FB8A-FC9E-755A-50CB-E8D03D708AA4}"/>
              </a:ext>
            </a:extLst>
          </p:cNvPr>
          <p:cNvSpPr/>
          <p:nvPr/>
        </p:nvSpPr>
        <p:spPr>
          <a:xfrm>
            <a:off x="6306900" y="18777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3" name="Rectangle 42">
            <a:extLst>
              <a:ext uri="{FF2B5EF4-FFF2-40B4-BE49-F238E27FC236}">
                <a16:creationId xmlns:a16="http://schemas.microsoft.com/office/drawing/2014/main" id="{2045FE93-02CB-0DBC-0944-F8111BC61DF5}"/>
              </a:ext>
            </a:extLst>
          </p:cNvPr>
          <p:cNvSpPr/>
          <p:nvPr/>
        </p:nvSpPr>
        <p:spPr>
          <a:xfrm>
            <a:off x="4987059" y="2193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4" name="Rectangle 43">
            <a:extLst>
              <a:ext uri="{FF2B5EF4-FFF2-40B4-BE49-F238E27FC236}">
                <a16:creationId xmlns:a16="http://schemas.microsoft.com/office/drawing/2014/main" id="{214D4FDC-3E61-8165-F7DC-5B9BCEE99CFC}"/>
              </a:ext>
            </a:extLst>
          </p:cNvPr>
          <p:cNvSpPr/>
          <p:nvPr/>
        </p:nvSpPr>
        <p:spPr>
          <a:xfrm>
            <a:off x="5427006" y="219330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5" name="Rectangle 44">
            <a:extLst>
              <a:ext uri="{FF2B5EF4-FFF2-40B4-BE49-F238E27FC236}">
                <a16:creationId xmlns:a16="http://schemas.microsoft.com/office/drawing/2014/main" id="{E2CE7F07-9534-3BD7-5656-8BF4454F97EC}"/>
              </a:ext>
            </a:extLst>
          </p:cNvPr>
          <p:cNvSpPr/>
          <p:nvPr/>
        </p:nvSpPr>
        <p:spPr>
          <a:xfrm>
            <a:off x="5866953" y="2193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6" name="Rectangle 45">
            <a:extLst>
              <a:ext uri="{FF2B5EF4-FFF2-40B4-BE49-F238E27FC236}">
                <a16:creationId xmlns:a16="http://schemas.microsoft.com/office/drawing/2014/main" id="{C4707462-7DEF-6FB3-7B47-188D869AA976}"/>
              </a:ext>
            </a:extLst>
          </p:cNvPr>
          <p:cNvSpPr/>
          <p:nvPr/>
        </p:nvSpPr>
        <p:spPr>
          <a:xfrm>
            <a:off x="6306900" y="2193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Rectangle 55">
            <a:extLst>
              <a:ext uri="{FF2B5EF4-FFF2-40B4-BE49-F238E27FC236}">
                <a16:creationId xmlns:a16="http://schemas.microsoft.com/office/drawing/2014/main" id="{26BBA147-2816-8617-04BA-0E6633D92770}"/>
              </a:ext>
            </a:extLst>
          </p:cNvPr>
          <p:cNvSpPr/>
          <p:nvPr/>
        </p:nvSpPr>
        <p:spPr>
          <a:xfrm>
            <a:off x="4987059" y="25032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7" name="Rectangle 56">
            <a:extLst>
              <a:ext uri="{FF2B5EF4-FFF2-40B4-BE49-F238E27FC236}">
                <a16:creationId xmlns:a16="http://schemas.microsoft.com/office/drawing/2014/main" id="{32DC1825-4BE8-D8BA-2DB5-87562900FA9D}"/>
              </a:ext>
            </a:extLst>
          </p:cNvPr>
          <p:cNvSpPr/>
          <p:nvPr/>
        </p:nvSpPr>
        <p:spPr>
          <a:xfrm>
            <a:off x="5427006" y="250325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8" name="Rectangle 57">
            <a:extLst>
              <a:ext uri="{FF2B5EF4-FFF2-40B4-BE49-F238E27FC236}">
                <a16:creationId xmlns:a16="http://schemas.microsoft.com/office/drawing/2014/main" id="{0347D3A3-7DBB-4715-7753-02427F5EA71A}"/>
              </a:ext>
            </a:extLst>
          </p:cNvPr>
          <p:cNvSpPr/>
          <p:nvPr/>
        </p:nvSpPr>
        <p:spPr>
          <a:xfrm>
            <a:off x="5866953" y="25032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8" name="Rectangle 1027">
            <a:extLst>
              <a:ext uri="{FF2B5EF4-FFF2-40B4-BE49-F238E27FC236}">
                <a16:creationId xmlns:a16="http://schemas.microsoft.com/office/drawing/2014/main" id="{2848E6DB-1B1D-1A89-0D62-E90DBF44610F}"/>
              </a:ext>
            </a:extLst>
          </p:cNvPr>
          <p:cNvSpPr/>
          <p:nvPr/>
        </p:nvSpPr>
        <p:spPr>
          <a:xfrm>
            <a:off x="4095877" y="28166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9" name="Rectangle 1028">
            <a:extLst>
              <a:ext uri="{FF2B5EF4-FFF2-40B4-BE49-F238E27FC236}">
                <a16:creationId xmlns:a16="http://schemas.microsoft.com/office/drawing/2014/main" id="{CA4B83ED-CC7C-E339-8AF5-F550A0BCB240}"/>
              </a:ext>
            </a:extLst>
          </p:cNvPr>
          <p:cNvSpPr/>
          <p:nvPr/>
        </p:nvSpPr>
        <p:spPr>
          <a:xfrm>
            <a:off x="4543849" y="28166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0" name="Rectangle 1029">
            <a:extLst>
              <a:ext uri="{FF2B5EF4-FFF2-40B4-BE49-F238E27FC236}">
                <a16:creationId xmlns:a16="http://schemas.microsoft.com/office/drawing/2014/main" id="{DE1B4200-F4B3-7EE0-9B2C-44ABB14FF6B0}"/>
              </a:ext>
            </a:extLst>
          </p:cNvPr>
          <p:cNvSpPr/>
          <p:nvPr/>
        </p:nvSpPr>
        <p:spPr>
          <a:xfrm>
            <a:off x="4987059" y="28166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1" name="Rectangle 1030">
            <a:extLst>
              <a:ext uri="{FF2B5EF4-FFF2-40B4-BE49-F238E27FC236}">
                <a16:creationId xmlns:a16="http://schemas.microsoft.com/office/drawing/2014/main" id="{AE6917F2-DF4B-38B9-FE72-4A8478486A79}"/>
              </a:ext>
            </a:extLst>
          </p:cNvPr>
          <p:cNvSpPr/>
          <p:nvPr/>
        </p:nvSpPr>
        <p:spPr>
          <a:xfrm>
            <a:off x="5427006" y="28166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4" name="Rectangle 1033">
            <a:extLst>
              <a:ext uri="{FF2B5EF4-FFF2-40B4-BE49-F238E27FC236}">
                <a16:creationId xmlns:a16="http://schemas.microsoft.com/office/drawing/2014/main" id="{F0B68F6C-A104-12DF-682F-88DD7EE3C83F}"/>
              </a:ext>
            </a:extLst>
          </p:cNvPr>
          <p:cNvSpPr/>
          <p:nvPr/>
        </p:nvSpPr>
        <p:spPr>
          <a:xfrm>
            <a:off x="5865948" y="28174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5" name="Rectangle 1034">
            <a:extLst>
              <a:ext uri="{FF2B5EF4-FFF2-40B4-BE49-F238E27FC236}">
                <a16:creationId xmlns:a16="http://schemas.microsoft.com/office/drawing/2014/main" id="{29E43630-6512-E29D-8A5A-B57B66A4FB17}"/>
              </a:ext>
            </a:extLst>
          </p:cNvPr>
          <p:cNvSpPr/>
          <p:nvPr/>
        </p:nvSpPr>
        <p:spPr>
          <a:xfrm>
            <a:off x="6305278" y="281748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8" name="Rectangle 1037">
            <a:extLst>
              <a:ext uri="{FF2B5EF4-FFF2-40B4-BE49-F238E27FC236}">
                <a16:creationId xmlns:a16="http://schemas.microsoft.com/office/drawing/2014/main" id="{6C21A8AF-FA77-209F-EB65-0E7684B6AE15}"/>
              </a:ext>
            </a:extLst>
          </p:cNvPr>
          <p:cNvSpPr/>
          <p:nvPr/>
        </p:nvSpPr>
        <p:spPr>
          <a:xfrm>
            <a:off x="5867208" y="31426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9" name="Rectangle 1038">
            <a:extLst>
              <a:ext uri="{FF2B5EF4-FFF2-40B4-BE49-F238E27FC236}">
                <a16:creationId xmlns:a16="http://schemas.microsoft.com/office/drawing/2014/main" id="{DE51087F-0721-8C86-EBFF-CE6D2300B509}"/>
              </a:ext>
            </a:extLst>
          </p:cNvPr>
          <p:cNvSpPr/>
          <p:nvPr/>
        </p:nvSpPr>
        <p:spPr>
          <a:xfrm>
            <a:off x="6307155" y="31425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0" name="Rectangle 1039">
            <a:extLst>
              <a:ext uri="{FF2B5EF4-FFF2-40B4-BE49-F238E27FC236}">
                <a16:creationId xmlns:a16="http://schemas.microsoft.com/office/drawing/2014/main" id="{3C17016D-B3E3-5346-3DAD-3FA434A21557}"/>
              </a:ext>
            </a:extLst>
          </p:cNvPr>
          <p:cNvSpPr/>
          <p:nvPr/>
        </p:nvSpPr>
        <p:spPr>
          <a:xfrm>
            <a:off x="3658633" y="314155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1" name="Rectangle 1040">
            <a:extLst>
              <a:ext uri="{FF2B5EF4-FFF2-40B4-BE49-F238E27FC236}">
                <a16:creationId xmlns:a16="http://schemas.microsoft.com/office/drawing/2014/main" id="{F433EC97-3A70-D7BC-D54A-134C5F924542}"/>
              </a:ext>
            </a:extLst>
          </p:cNvPr>
          <p:cNvSpPr/>
          <p:nvPr/>
        </p:nvSpPr>
        <p:spPr>
          <a:xfrm>
            <a:off x="4098580" y="314155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2" name="Rectangle 1041">
            <a:extLst>
              <a:ext uri="{FF2B5EF4-FFF2-40B4-BE49-F238E27FC236}">
                <a16:creationId xmlns:a16="http://schemas.microsoft.com/office/drawing/2014/main" id="{E39FC919-70AB-A072-25F4-3547169CCBBE}"/>
              </a:ext>
            </a:extLst>
          </p:cNvPr>
          <p:cNvSpPr/>
          <p:nvPr/>
        </p:nvSpPr>
        <p:spPr>
          <a:xfrm>
            <a:off x="4541790" y="314155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3" name="Rectangle 1042">
            <a:extLst>
              <a:ext uri="{FF2B5EF4-FFF2-40B4-BE49-F238E27FC236}">
                <a16:creationId xmlns:a16="http://schemas.microsoft.com/office/drawing/2014/main" id="{377272AD-2F7B-E46F-C8E0-59ED13B64148}"/>
              </a:ext>
            </a:extLst>
          </p:cNvPr>
          <p:cNvSpPr/>
          <p:nvPr/>
        </p:nvSpPr>
        <p:spPr>
          <a:xfrm>
            <a:off x="4987059" y="31422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4" name="Rectangle 1043">
            <a:extLst>
              <a:ext uri="{FF2B5EF4-FFF2-40B4-BE49-F238E27FC236}">
                <a16:creationId xmlns:a16="http://schemas.microsoft.com/office/drawing/2014/main" id="{89A9AE99-76A4-F10A-1F1D-E75126128920}"/>
              </a:ext>
            </a:extLst>
          </p:cNvPr>
          <p:cNvSpPr/>
          <p:nvPr/>
        </p:nvSpPr>
        <p:spPr>
          <a:xfrm>
            <a:off x="5427006" y="314227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6" name="Rectangle 1055">
            <a:extLst>
              <a:ext uri="{FF2B5EF4-FFF2-40B4-BE49-F238E27FC236}">
                <a16:creationId xmlns:a16="http://schemas.microsoft.com/office/drawing/2014/main" id="{C1704255-2BD9-7706-69DB-E05F15A62EBA}"/>
              </a:ext>
            </a:extLst>
          </p:cNvPr>
          <p:cNvSpPr/>
          <p:nvPr/>
        </p:nvSpPr>
        <p:spPr>
          <a:xfrm>
            <a:off x="4987059" y="34738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7" name="Rectangle 1056">
            <a:extLst>
              <a:ext uri="{FF2B5EF4-FFF2-40B4-BE49-F238E27FC236}">
                <a16:creationId xmlns:a16="http://schemas.microsoft.com/office/drawing/2014/main" id="{7088B618-A7B4-33DD-E4BD-1AC5F6962AE6}"/>
              </a:ext>
            </a:extLst>
          </p:cNvPr>
          <p:cNvSpPr/>
          <p:nvPr/>
        </p:nvSpPr>
        <p:spPr>
          <a:xfrm>
            <a:off x="5427006" y="347389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8" name="Rectangle 1057">
            <a:extLst>
              <a:ext uri="{FF2B5EF4-FFF2-40B4-BE49-F238E27FC236}">
                <a16:creationId xmlns:a16="http://schemas.microsoft.com/office/drawing/2014/main" id="{F1C4F7FC-20AC-E7E8-EB74-5211A66A88BC}"/>
              </a:ext>
            </a:extLst>
          </p:cNvPr>
          <p:cNvSpPr/>
          <p:nvPr/>
        </p:nvSpPr>
        <p:spPr>
          <a:xfrm>
            <a:off x="5866953" y="34738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7" name="Rectangle 1066">
            <a:extLst>
              <a:ext uri="{FF2B5EF4-FFF2-40B4-BE49-F238E27FC236}">
                <a16:creationId xmlns:a16="http://schemas.microsoft.com/office/drawing/2014/main" id="{9CC9A641-28CC-473D-012C-4BCBE3938F40}"/>
              </a:ext>
            </a:extLst>
          </p:cNvPr>
          <p:cNvSpPr/>
          <p:nvPr/>
        </p:nvSpPr>
        <p:spPr>
          <a:xfrm>
            <a:off x="7655987" y="37907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9" name="Rectangle 1068">
            <a:extLst>
              <a:ext uri="{FF2B5EF4-FFF2-40B4-BE49-F238E27FC236}">
                <a16:creationId xmlns:a16="http://schemas.microsoft.com/office/drawing/2014/main" id="{04E518D5-1806-9F9F-96E7-5723E7BFB6BD}"/>
              </a:ext>
            </a:extLst>
          </p:cNvPr>
          <p:cNvSpPr/>
          <p:nvPr/>
        </p:nvSpPr>
        <p:spPr>
          <a:xfrm>
            <a:off x="4987059" y="37898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0" name="Rectangle 1069">
            <a:extLst>
              <a:ext uri="{FF2B5EF4-FFF2-40B4-BE49-F238E27FC236}">
                <a16:creationId xmlns:a16="http://schemas.microsoft.com/office/drawing/2014/main" id="{33FD76AC-4122-C137-F4D5-563BC8D05255}"/>
              </a:ext>
            </a:extLst>
          </p:cNvPr>
          <p:cNvSpPr/>
          <p:nvPr/>
        </p:nvSpPr>
        <p:spPr>
          <a:xfrm>
            <a:off x="5427006" y="37898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3" name="Rectangle 1082">
            <a:extLst>
              <a:ext uri="{FF2B5EF4-FFF2-40B4-BE49-F238E27FC236}">
                <a16:creationId xmlns:a16="http://schemas.microsoft.com/office/drawing/2014/main" id="{6AF6F36D-9DB9-5D0E-2DC0-2C5C4DC45876}"/>
              </a:ext>
            </a:extLst>
          </p:cNvPr>
          <p:cNvSpPr/>
          <p:nvPr/>
        </p:nvSpPr>
        <p:spPr>
          <a:xfrm>
            <a:off x="5427006" y="412483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4" name="Rectangle 1083">
            <a:extLst>
              <a:ext uri="{FF2B5EF4-FFF2-40B4-BE49-F238E27FC236}">
                <a16:creationId xmlns:a16="http://schemas.microsoft.com/office/drawing/2014/main" id="{EFC84819-C537-9AAF-5420-14035F2E8B99}"/>
              </a:ext>
            </a:extLst>
          </p:cNvPr>
          <p:cNvSpPr/>
          <p:nvPr/>
        </p:nvSpPr>
        <p:spPr>
          <a:xfrm>
            <a:off x="5866953" y="41248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5" name="Rectangle 1084">
            <a:extLst>
              <a:ext uri="{FF2B5EF4-FFF2-40B4-BE49-F238E27FC236}">
                <a16:creationId xmlns:a16="http://schemas.microsoft.com/office/drawing/2014/main" id="{6EDE503F-B61A-032A-BB1E-6E89E2D780C0}"/>
              </a:ext>
            </a:extLst>
          </p:cNvPr>
          <p:cNvSpPr/>
          <p:nvPr/>
        </p:nvSpPr>
        <p:spPr>
          <a:xfrm>
            <a:off x="6306900" y="41248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6" name="Rectangle 1085">
            <a:extLst>
              <a:ext uri="{FF2B5EF4-FFF2-40B4-BE49-F238E27FC236}">
                <a16:creationId xmlns:a16="http://schemas.microsoft.com/office/drawing/2014/main" id="{39A810DB-D590-7873-7480-47A8DC53DD95}"/>
              </a:ext>
            </a:extLst>
          </p:cNvPr>
          <p:cNvSpPr/>
          <p:nvPr/>
        </p:nvSpPr>
        <p:spPr>
          <a:xfrm>
            <a:off x="6746847" y="41248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1" name="Rectangle 1090">
            <a:extLst>
              <a:ext uri="{FF2B5EF4-FFF2-40B4-BE49-F238E27FC236}">
                <a16:creationId xmlns:a16="http://schemas.microsoft.com/office/drawing/2014/main" id="{B86DB4EF-4F32-BE2A-F692-E240A17C0BD0}"/>
              </a:ext>
            </a:extLst>
          </p:cNvPr>
          <p:cNvSpPr/>
          <p:nvPr/>
        </p:nvSpPr>
        <p:spPr>
          <a:xfrm>
            <a:off x="6303694" y="44624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4" name="Rectangle 1093">
            <a:extLst>
              <a:ext uri="{FF2B5EF4-FFF2-40B4-BE49-F238E27FC236}">
                <a16:creationId xmlns:a16="http://schemas.microsoft.com/office/drawing/2014/main" id="{26EF252A-8667-3C7A-CEF8-00EABECED670}"/>
              </a:ext>
            </a:extLst>
          </p:cNvPr>
          <p:cNvSpPr/>
          <p:nvPr/>
        </p:nvSpPr>
        <p:spPr>
          <a:xfrm>
            <a:off x="4543849" y="44598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5" name="Rectangle 1094">
            <a:extLst>
              <a:ext uri="{FF2B5EF4-FFF2-40B4-BE49-F238E27FC236}">
                <a16:creationId xmlns:a16="http://schemas.microsoft.com/office/drawing/2014/main" id="{266AE03A-F67A-510A-CEC3-7A90FD6518A0}"/>
              </a:ext>
            </a:extLst>
          </p:cNvPr>
          <p:cNvSpPr/>
          <p:nvPr/>
        </p:nvSpPr>
        <p:spPr>
          <a:xfrm>
            <a:off x="4987059" y="4459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6" name="Rectangle 1095">
            <a:extLst>
              <a:ext uri="{FF2B5EF4-FFF2-40B4-BE49-F238E27FC236}">
                <a16:creationId xmlns:a16="http://schemas.microsoft.com/office/drawing/2014/main" id="{DD5657BE-AFEB-752B-06B3-59ACE5D79475}"/>
              </a:ext>
            </a:extLst>
          </p:cNvPr>
          <p:cNvSpPr/>
          <p:nvPr/>
        </p:nvSpPr>
        <p:spPr>
          <a:xfrm>
            <a:off x="5427006" y="445982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7" name="Rectangle 1096">
            <a:extLst>
              <a:ext uri="{FF2B5EF4-FFF2-40B4-BE49-F238E27FC236}">
                <a16:creationId xmlns:a16="http://schemas.microsoft.com/office/drawing/2014/main" id="{87BC94FA-594A-138D-9EB3-95B798A6F19B}"/>
              </a:ext>
            </a:extLst>
          </p:cNvPr>
          <p:cNvSpPr/>
          <p:nvPr/>
        </p:nvSpPr>
        <p:spPr>
          <a:xfrm>
            <a:off x="5866953" y="4459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5" name="Rectangle 1104">
            <a:extLst>
              <a:ext uri="{FF2B5EF4-FFF2-40B4-BE49-F238E27FC236}">
                <a16:creationId xmlns:a16="http://schemas.microsoft.com/office/drawing/2014/main" id="{7247FE41-98F3-BF68-7EA5-F518AD47F80B}"/>
              </a:ext>
            </a:extLst>
          </p:cNvPr>
          <p:cNvSpPr/>
          <p:nvPr/>
        </p:nvSpPr>
        <p:spPr>
          <a:xfrm>
            <a:off x="5865948" y="478488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6" name="Rectangle 1105">
            <a:extLst>
              <a:ext uri="{FF2B5EF4-FFF2-40B4-BE49-F238E27FC236}">
                <a16:creationId xmlns:a16="http://schemas.microsoft.com/office/drawing/2014/main" id="{A24AD306-1601-DAC4-9C23-B64E55115830}"/>
              </a:ext>
            </a:extLst>
          </p:cNvPr>
          <p:cNvSpPr/>
          <p:nvPr/>
        </p:nvSpPr>
        <p:spPr>
          <a:xfrm>
            <a:off x="6305895" y="478488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7" name="Rectangle 1106">
            <a:extLst>
              <a:ext uri="{FF2B5EF4-FFF2-40B4-BE49-F238E27FC236}">
                <a16:creationId xmlns:a16="http://schemas.microsoft.com/office/drawing/2014/main" id="{95854A77-D997-5B92-FFF7-CDF3F24D5D49}"/>
              </a:ext>
            </a:extLst>
          </p:cNvPr>
          <p:cNvSpPr/>
          <p:nvPr/>
        </p:nvSpPr>
        <p:spPr>
          <a:xfrm>
            <a:off x="4543849" y="47852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8" name="Rectangle 1107">
            <a:extLst>
              <a:ext uri="{FF2B5EF4-FFF2-40B4-BE49-F238E27FC236}">
                <a16:creationId xmlns:a16="http://schemas.microsoft.com/office/drawing/2014/main" id="{030970FC-4961-CCE7-4EEC-02C8226858EE}"/>
              </a:ext>
            </a:extLst>
          </p:cNvPr>
          <p:cNvSpPr/>
          <p:nvPr/>
        </p:nvSpPr>
        <p:spPr>
          <a:xfrm>
            <a:off x="4987059" y="47852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9" name="Rectangle 1108">
            <a:extLst>
              <a:ext uri="{FF2B5EF4-FFF2-40B4-BE49-F238E27FC236}">
                <a16:creationId xmlns:a16="http://schemas.microsoft.com/office/drawing/2014/main" id="{85D25C55-FBC1-2583-6912-933D5091F838}"/>
              </a:ext>
            </a:extLst>
          </p:cNvPr>
          <p:cNvSpPr/>
          <p:nvPr/>
        </p:nvSpPr>
        <p:spPr>
          <a:xfrm>
            <a:off x="5427006" y="478529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8" name="Rectangle 1117">
            <a:extLst>
              <a:ext uri="{FF2B5EF4-FFF2-40B4-BE49-F238E27FC236}">
                <a16:creationId xmlns:a16="http://schemas.microsoft.com/office/drawing/2014/main" id="{6EC8004C-930C-5FA6-B392-26A37152BDBF}"/>
              </a:ext>
            </a:extLst>
          </p:cNvPr>
          <p:cNvSpPr/>
          <p:nvPr/>
        </p:nvSpPr>
        <p:spPr>
          <a:xfrm>
            <a:off x="7639271" y="51060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9" name="Rectangle 1118">
            <a:extLst>
              <a:ext uri="{FF2B5EF4-FFF2-40B4-BE49-F238E27FC236}">
                <a16:creationId xmlns:a16="http://schemas.microsoft.com/office/drawing/2014/main" id="{F2986022-69ED-1E0C-8D41-2D94B91E5514}"/>
              </a:ext>
            </a:extLst>
          </p:cNvPr>
          <p:cNvSpPr/>
          <p:nvPr/>
        </p:nvSpPr>
        <p:spPr>
          <a:xfrm>
            <a:off x="4543900" y="51067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0" name="Rectangle 1119">
            <a:extLst>
              <a:ext uri="{FF2B5EF4-FFF2-40B4-BE49-F238E27FC236}">
                <a16:creationId xmlns:a16="http://schemas.microsoft.com/office/drawing/2014/main" id="{34DA51CD-5642-E9ED-955D-93D75CD44664}"/>
              </a:ext>
            </a:extLst>
          </p:cNvPr>
          <p:cNvSpPr/>
          <p:nvPr/>
        </p:nvSpPr>
        <p:spPr>
          <a:xfrm>
            <a:off x="4987110" y="51067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2" name="Rectangle 1121">
            <a:extLst>
              <a:ext uri="{FF2B5EF4-FFF2-40B4-BE49-F238E27FC236}">
                <a16:creationId xmlns:a16="http://schemas.microsoft.com/office/drawing/2014/main" id="{FF3D09D0-994F-1BC7-93B0-E04CE7B2FD52}"/>
              </a:ext>
            </a:extLst>
          </p:cNvPr>
          <p:cNvSpPr/>
          <p:nvPr/>
        </p:nvSpPr>
        <p:spPr>
          <a:xfrm>
            <a:off x="5427006" y="510700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3" name="Rectangle 1122">
            <a:extLst>
              <a:ext uri="{FF2B5EF4-FFF2-40B4-BE49-F238E27FC236}">
                <a16:creationId xmlns:a16="http://schemas.microsoft.com/office/drawing/2014/main" id="{19258B25-E7BC-6CF5-8728-C11776B4CBED}"/>
              </a:ext>
            </a:extLst>
          </p:cNvPr>
          <p:cNvSpPr/>
          <p:nvPr/>
        </p:nvSpPr>
        <p:spPr>
          <a:xfrm>
            <a:off x="5866953" y="51070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1" name="Rectangle 1260">
            <a:extLst>
              <a:ext uri="{FF2B5EF4-FFF2-40B4-BE49-F238E27FC236}">
                <a16:creationId xmlns:a16="http://schemas.microsoft.com/office/drawing/2014/main" id="{9C0E969A-CB8F-40C4-064D-71335CAAEFB8}"/>
              </a:ext>
            </a:extLst>
          </p:cNvPr>
          <p:cNvSpPr/>
          <p:nvPr/>
        </p:nvSpPr>
        <p:spPr>
          <a:xfrm>
            <a:off x="4987470" y="54329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7" name="Rectangle 1266">
            <a:extLst>
              <a:ext uri="{FF2B5EF4-FFF2-40B4-BE49-F238E27FC236}">
                <a16:creationId xmlns:a16="http://schemas.microsoft.com/office/drawing/2014/main" id="{80DC2FB0-0715-DA65-E0DF-D2C7165C07A2}"/>
              </a:ext>
            </a:extLst>
          </p:cNvPr>
          <p:cNvSpPr/>
          <p:nvPr/>
        </p:nvSpPr>
        <p:spPr>
          <a:xfrm>
            <a:off x="5427006" y="543299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8" name="Rectangle 1267">
            <a:extLst>
              <a:ext uri="{FF2B5EF4-FFF2-40B4-BE49-F238E27FC236}">
                <a16:creationId xmlns:a16="http://schemas.microsoft.com/office/drawing/2014/main" id="{4C4C9246-72E2-09C6-A8A3-2D21A36785AA}"/>
              </a:ext>
            </a:extLst>
          </p:cNvPr>
          <p:cNvSpPr/>
          <p:nvPr/>
        </p:nvSpPr>
        <p:spPr>
          <a:xfrm>
            <a:off x="5866953" y="54329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9" name="Rectangle 1268">
            <a:extLst>
              <a:ext uri="{FF2B5EF4-FFF2-40B4-BE49-F238E27FC236}">
                <a16:creationId xmlns:a16="http://schemas.microsoft.com/office/drawing/2014/main" id="{3B1F60B2-4CA9-87A1-9481-22918DC10593}"/>
              </a:ext>
            </a:extLst>
          </p:cNvPr>
          <p:cNvSpPr/>
          <p:nvPr/>
        </p:nvSpPr>
        <p:spPr>
          <a:xfrm>
            <a:off x="6306900" y="54329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0" name="Rectangle 1269">
            <a:extLst>
              <a:ext uri="{FF2B5EF4-FFF2-40B4-BE49-F238E27FC236}">
                <a16:creationId xmlns:a16="http://schemas.microsoft.com/office/drawing/2014/main" id="{1A84EA06-4E85-D508-062D-B6603A624A55}"/>
              </a:ext>
            </a:extLst>
          </p:cNvPr>
          <p:cNvSpPr/>
          <p:nvPr/>
        </p:nvSpPr>
        <p:spPr>
          <a:xfrm>
            <a:off x="6746847" y="54329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1" name="Rectangle 1270">
            <a:extLst>
              <a:ext uri="{FF2B5EF4-FFF2-40B4-BE49-F238E27FC236}">
                <a16:creationId xmlns:a16="http://schemas.microsoft.com/office/drawing/2014/main" id="{44717133-EC6A-EB15-43AF-3205A0F081CD}"/>
              </a:ext>
            </a:extLst>
          </p:cNvPr>
          <p:cNvSpPr/>
          <p:nvPr/>
        </p:nvSpPr>
        <p:spPr>
          <a:xfrm>
            <a:off x="3663077" y="54327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3" name="Rectangle 1272">
            <a:extLst>
              <a:ext uri="{FF2B5EF4-FFF2-40B4-BE49-F238E27FC236}">
                <a16:creationId xmlns:a16="http://schemas.microsoft.com/office/drawing/2014/main" id="{0DF777B0-6D20-8962-94EF-2AD51F54C3BB}"/>
              </a:ext>
            </a:extLst>
          </p:cNvPr>
          <p:cNvSpPr/>
          <p:nvPr/>
        </p:nvSpPr>
        <p:spPr>
          <a:xfrm>
            <a:off x="4547523" y="54329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9" name="Rectangle 1278">
            <a:extLst>
              <a:ext uri="{FF2B5EF4-FFF2-40B4-BE49-F238E27FC236}">
                <a16:creationId xmlns:a16="http://schemas.microsoft.com/office/drawing/2014/main" id="{062B5AD9-674B-3705-92E4-527009509F87}"/>
              </a:ext>
            </a:extLst>
          </p:cNvPr>
          <p:cNvSpPr/>
          <p:nvPr/>
        </p:nvSpPr>
        <p:spPr>
          <a:xfrm>
            <a:off x="4987059" y="57679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80" name="Rectangle 1279">
            <a:extLst>
              <a:ext uri="{FF2B5EF4-FFF2-40B4-BE49-F238E27FC236}">
                <a16:creationId xmlns:a16="http://schemas.microsoft.com/office/drawing/2014/main" id="{E34CEE6B-B589-96D1-DD7E-D870AFB84157}"/>
              </a:ext>
            </a:extLst>
          </p:cNvPr>
          <p:cNvSpPr/>
          <p:nvPr/>
        </p:nvSpPr>
        <p:spPr>
          <a:xfrm>
            <a:off x="5427006" y="576798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81" name="Rectangle 1280">
            <a:extLst>
              <a:ext uri="{FF2B5EF4-FFF2-40B4-BE49-F238E27FC236}">
                <a16:creationId xmlns:a16="http://schemas.microsoft.com/office/drawing/2014/main" id="{E4E7C49B-F61D-1504-A342-DE55940D7D98}"/>
              </a:ext>
            </a:extLst>
          </p:cNvPr>
          <p:cNvSpPr/>
          <p:nvPr/>
        </p:nvSpPr>
        <p:spPr>
          <a:xfrm>
            <a:off x="5866953" y="57679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3" name="Rectangle 1292">
            <a:extLst>
              <a:ext uri="{FF2B5EF4-FFF2-40B4-BE49-F238E27FC236}">
                <a16:creationId xmlns:a16="http://schemas.microsoft.com/office/drawing/2014/main" id="{8420677D-8C33-26F2-27E8-29E3AA8F09F1}"/>
              </a:ext>
            </a:extLst>
          </p:cNvPr>
          <p:cNvSpPr/>
          <p:nvPr/>
        </p:nvSpPr>
        <p:spPr>
          <a:xfrm>
            <a:off x="5427006" y="610297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4" name="Rectangle 1293">
            <a:extLst>
              <a:ext uri="{FF2B5EF4-FFF2-40B4-BE49-F238E27FC236}">
                <a16:creationId xmlns:a16="http://schemas.microsoft.com/office/drawing/2014/main" id="{4F5C4519-82AB-A24E-DD79-D0E5ECC22A17}"/>
              </a:ext>
            </a:extLst>
          </p:cNvPr>
          <p:cNvSpPr/>
          <p:nvPr/>
        </p:nvSpPr>
        <p:spPr>
          <a:xfrm>
            <a:off x="5866953" y="61029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5" name="Rectangle 1294">
            <a:extLst>
              <a:ext uri="{FF2B5EF4-FFF2-40B4-BE49-F238E27FC236}">
                <a16:creationId xmlns:a16="http://schemas.microsoft.com/office/drawing/2014/main" id="{F0D04C4D-1B47-A133-6F4F-E19E4B232FE4}"/>
              </a:ext>
            </a:extLst>
          </p:cNvPr>
          <p:cNvSpPr/>
          <p:nvPr/>
        </p:nvSpPr>
        <p:spPr>
          <a:xfrm>
            <a:off x="6306900" y="61029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6" name="Rectangle 1295">
            <a:extLst>
              <a:ext uri="{FF2B5EF4-FFF2-40B4-BE49-F238E27FC236}">
                <a16:creationId xmlns:a16="http://schemas.microsoft.com/office/drawing/2014/main" id="{DC16FC9A-4523-EAB7-DCF1-2966A6D65D94}"/>
              </a:ext>
            </a:extLst>
          </p:cNvPr>
          <p:cNvSpPr/>
          <p:nvPr/>
        </p:nvSpPr>
        <p:spPr>
          <a:xfrm>
            <a:off x="6746847" y="61029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1" name="Rectangle: Rounded Corners 1390">
            <a:extLst>
              <a:ext uri="{FF2B5EF4-FFF2-40B4-BE49-F238E27FC236}">
                <a16:creationId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a16="http://schemas.microsoft.com/office/drawing/2014/main" id="{5D666B8A-0F09-FEC9-1EA1-B26478FCE4E0}"/>
              </a:ext>
            </a:extLst>
          </p:cNvPr>
          <p:cNvSpPr/>
          <p:nvPr/>
        </p:nvSpPr>
        <p:spPr>
          <a:xfrm>
            <a:off x="582525" y="151799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a16="http://schemas.microsoft.com/office/drawing/2014/main" id="{40C795D3-7F0B-14DD-9A8B-74435AE0D476}"/>
              </a:ext>
            </a:extLst>
          </p:cNvPr>
          <p:cNvSpPr/>
          <p:nvPr/>
        </p:nvSpPr>
        <p:spPr>
          <a:xfrm>
            <a:off x="582525" y="184366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a16="http://schemas.microsoft.com/office/drawing/2014/main" id="{11288CD1-9537-C950-2937-5FE0F93A7778}"/>
              </a:ext>
            </a:extLst>
          </p:cNvPr>
          <p:cNvSpPr/>
          <p:nvPr/>
        </p:nvSpPr>
        <p:spPr>
          <a:xfrm>
            <a:off x="582525" y="216773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a16="http://schemas.microsoft.com/office/drawing/2014/main" id="{EC624E89-541A-402B-ED3A-7F58E3C3B4EC}"/>
              </a:ext>
            </a:extLst>
          </p:cNvPr>
          <p:cNvSpPr/>
          <p:nvPr/>
        </p:nvSpPr>
        <p:spPr>
          <a:xfrm>
            <a:off x="582525" y="249181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a16="http://schemas.microsoft.com/office/drawing/2014/main" id="{05C51935-1801-FCDA-5B87-3DE8B64D70FB}"/>
              </a:ext>
            </a:extLst>
          </p:cNvPr>
          <p:cNvSpPr/>
          <p:nvPr/>
        </p:nvSpPr>
        <p:spPr>
          <a:xfrm>
            <a:off x="582525" y="281748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a16="http://schemas.microsoft.com/office/drawing/2014/main" id="{337E5FC9-2332-986E-F31E-43188DF19448}"/>
              </a:ext>
            </a:extLst>
          </p:cNvPr>
          <p:cNvSpPr/>
          <p:nvPr/>
        </p:nvSpPr>
        <p:spPr>
          <a:xfrm>
            <a:off x="582525" y="314156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a16="http://schemas.microsoft.com/office/drawing/2014/main" id="{1A0777E4-18FB-4A1E-7FBE-E87DB45709B9}"/>
              </a:ext>
            </a:extLst>
          </p:cNvPr>
          <p:cNvSpPr/>
          <p:nvPr/>
        </p:nvSpPr>
        <p:spPr>
          <a:xfrm>
            <a:off x="582525" y="346563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a16="http://schemas.microsoft.com/office/drawing/2014/main" id="{9E07BC3A-00BA-A416-512B-A944961AFBB2}"/>
              </a:ext>
            </a:extLst>
          </p:cNvPr>
          <p:cNvSpPr/>
          <p:nvPr/>
        </p:nvSpPr>
        <p:spPr>
          <a:xfrm>
            <a:off x="582525" y="379130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2" action="ppaction://hlinksldjump"/>
            <a:extLst>
              <a:ext uri="{FF2B5EF4-FFF2-40B4-BE49-F238E27FC236}">
                <a16:creationId xmlns:a16="http://schemas.microsoft.com/office/drawing/2014/main" id="{A44F9B0E-4483-BCBE-0414-6BDA5D191BB0}"/>
              </a:ext>
            </a:extLst>
          </p:cNvPr>
          <p:cNvSpPr/>
          <p:nvPr/>
        </p:nvSpPr>
        <p:spPr>
          <a:xfrm>
            <a:off x="582525" y="411538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446" name="Câu 10">
            <a:hlinkClick r:id="rId13" action="ppaction://hlinksldjump"/>
            <a:extLst>
              <a:ext uri="{FF2B5EF4-FFF2-40B4-BE49-F238E27FC236}">
                <a16:creationId xmlns:a16="http://schemas.microsoft.com/office/drawing/2014/main" id="{5F5E0A54-DCFA-9C34-CB7B-2E817C5DCA37}"/>
              </a:ext>
            </a:extLst>
          </p:cNvPr>
          <p:cNvSpPr/>
          <p:nvPr/>
        </p:nvSpPr>
        <p:spPr>
          <a:xfrm>
            <a:off x="582525" y="443946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447" name="Câu 11">
            <a:hlinkClick r:id="rId14" action="ppaction://hlinksldjump"/>
            <a:extLst>
              <a:ext uri="{FF2B5EF4-FFF2-40B4-BE49-F238E27FC236}">
                <a16:creationId xmlns:a16="http://schemas.microsoft.com/office/drawing/2014/main" id="{0E46C520-99B8-A4CF-9016-664E5F7E9417}"/>
              </a:ext>
            </a:extLst>
          </p:cNvPr>
          <p:cNvSpPr/>
          <p:nvPr/>
        </p:nvSpPr>
        <p:spPr>
          <a:xfrm>
            <a:off x="582525" y="476512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1448" name="Câu 12">
            <a:hlinkClick r:id="rId15" action="ppaction://hlinksldjump"/>
            <a:extLst>
              <a:ext uri="{FF2B5EF4-FFF2-40B4-BE49-F238E27FC236}">
                <a16:creationId xmlns:a16="http://schemas.microsoft.com/office/drawing/2014/main" id="{97F48B90-188D-EFC3-C697-3B54511036D6}"/>
              </a:ext>
            </a:extLst>
          </p:cNvPr>
          <p:cNvSpPr/>
          <p:nvPr/>
        </p:nvSpPr>
        <p:spPr>
          <a:xfrm>
            <a:off x="582525" y="508920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449" name="Câu 13">
            <a:hlinkClick r:id="rId16" action="ppaction://hlinksldjump"/>
            <a:extLst>
              <a:ext uri="{FF2B5EF4-FFF2-40B4-BE49-F238E27FC236}">
                <a16:creationId xmlns:a16="http://schemas.microsoft.com/office/drawing/2014/main" id="{FFA4DA7E-A956-B5C0-0B16-99288353B303}"/>
              </a:ext>
            </a:extLst>
          </p:cNvPr>
          <p:cNvSpPr/>
          <p:nvPr/>
        </p:nvSpPr>
        <p:spPr>
          <a:xfrm>
            <a:off x="582525" y="541328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450" name="Câu 14">
            <a:hlinkClick r:id="rId17" action="ppaction://hlinksldjump"/>
            <a:extLst>
              <a:ext uri="{FF2B5EF4-FFF2-40B4-BE49-F238E27FC236}">
                <a16:creationId xmlns:a16="http://schemas.microsoft.com/office/drawing/2014/main" id="{74BFF7A3-67EF-2DA5-DB8E-72724F5CA302}"/>
              </a:ext>
            </a:extLst>
          </p:cNvPr>
          <p:cNvSpPr/>
          <p:nvPr/>
        </p:nvSpPr>
        <p:spPr>
          <a:xfrm>
            <a:off x="582525" y="5738945"/>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p>
        </p:txBody>
      </p:sp>
      <p:sp>
        <p:nvSpPr>
          <p:cNvPr id="1451" name="Câu 15">
            <a:hlinkClick r:id="rId18" action="ppaction://hlinksldjump"/>
            <a:extLst>
              <a:ext uri="{FF2B5EF4-FFF2-40B4-BE49-F238E27FC236}">
                <a16:creationId xmlns:a16="http://schemas.microsoft.com/office/drawing/2014/main" id="{495B6E65-9806-B699-668A-B1C0085D6351}"/>
              </a:ext>
            </a:extLst>
          </p:cNvPr>
          <p:cNvSpPr/>
          <p:nvPr/>
        </p:nvSpPr>
        <p:spPr>
          <a:xfrm>
            <a:off x="582525" y="6063023"/>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15</a:t>
            </a:r>
          </a:p>
        </p:txBody>
      </p:sp>
      <p:sp>
        <p:nvSpPr>
          <p:cNvPr id="1463" name="TextBox 1462">
            <a:extLst>
              <a:ext uri="{FF2B5EF4-FFF2-40B4-BE49-F238E27FC236}">
                <a16:creationId xmlns:a16="http://schemas.microsoft.com/office/drawing/2014/main" id="{4D707321-91EE-059C-1368-A87DFE31C173}"/>
              </a:ext>
            </a:extLst>
          </p:cNvPr>
          <p:cNvSpPr txBox="1"/>
          <p:nvPr/>
        </p:nvSpPr>
        <p:spPr>
          <a:xfrm>
            <a:off x="5458756" y="1501452"/>
            <a:ext cx="314510" cy="369332"/>
          </a:xfrm>
          <a:prstGeom prst="rect">
            <a:avLst/>
          </a:prstGeom>
          <a:noFill/>
        </p:spPr>
        <p:txBody>
          <a:bodyPr wrap="none" rtlCol="0">
            <a:spAutoFit/>
          </a:bodyPr>
          <a:lstStyle/>
          <a:p>
            <a:r>
              <a:rPr lang="en-US" b="1">
                <a:solidFill>
                  <a:srgbClr val="FF0000"/>
                </a:solidFill>
              </a:rPr>
              <a:t>B</a:t>
            </a:r>
            <a:endParaRPr lang="en-US" b="1" dirty="0">
              <a:solidFill>
                <a:srgbClr val="FF0000"/>
              </a:solidFill>
            </a:endParaRPr>
          </a:p>
        </p:txBody>
      </p:sp>
      <p:sp>
        <p:nvSpPr>
          <p:cNvPr id="1464" name="TextBox 1463">
            <a:extLst>
              <a:ext uri="{FF2B5EF4-FFF2-40B4-BE49-F238E27FC236}">
                <a16:creationId xmlns:a16="http://schemas.microsoft.com/office/drawing/2014/main" id="{CB1497DE-27C8-690A-9D11-ECE3AFE6A602}"/>
              </a:ext>
            </a:extLst>
          </p:cNvPr>
          <p:cNvSpPr txBox="1"/>
          <p:nvPr/>
        </p:nvSpPr>
        <p:spPr>
          <a:xfrm>
            <a:off x="5888614" y="1525267"/>
            <a:ext cx="324128" cy="369332"/>
          </a:xfrm>
          <a:prstGeom prst="rect">
            <a:avLst/>
          </a:prstGeom>
          <a:noFill/>
        </p:spPr>
        <p:txBody>
          <a:bodyPr wrap="none" rtlCol="0">
            <a:spAutoFit/>
          </a:bodyPr>
          <a:lstStyle/>
          <a:p>
            <a:r>
              <a:rPr lang="en-US" b="1"/>
              <a:t>Ấ</a:t>
            </a:r>
            <a:endParaRPr lang="en-US" b="1" dirty="0"/>
          </a:p>
        </p:txBody>
      </p:sp>
      <p:sp>
        <p:nvSpPr>
          <p:cNvPr id="1465" name="TextBox 1464">
            <a:extLst>
              <a:ext uri="{FF2B5EF4-FFF2-40B4-BE49-F238E27FC236}">
                <a16:creationId xmlns:a16="http://schemas.microsoft.com/office/drawing/2014/main" id="{FF22F4C4-F179-7525-84B1-AF01D625DDC2}"/>
              </a:ext>
            </a:extLst>
          </p:cNvPr>
          <p:cNvSpPr txBox="1"/>
          <p:nvPr/>
        </p:nvSpPr>
        <p:spPr>
          <a:xfrm>
            <a:off x="6344418" y="1510978"/>
            <a:ext cx="298480" cy="369332"/>
          </a:xfrm>
          <a:prstGeom prst="rect">
            <a:avLst/>
          </a:prstGeom>
          <a:noFill/>
        </p:spPr>
        <p:txBody>
          <a:bodyPr wrap="none" rtlCol="0">
            <a:spAutoFit/>
          </a:bodyPr>
          <a:lstStyle/>
          <a:p>
            <a:r>
              <a:rPr lang="en-US" b="1"/>
              <a:t>T</a:t>
            </a:r>
            <a:endParaRPr lang="en-US" b="1" dirty="0"/>
          </a:p>
        </p:txBody>
      </p:sp>
      <p:sp>
        <p:nvSpPr>
          <p:cNvPr id="1466" name="TextBox 1465">
            <a:extLst>
              <a:ext uri="{FF2B5EF4-FFF2-40B4-BE49-F238E27FC236}">
                <a16:creationId xmlns:a16="http://schemas.microsoft.com/office/drawing/2014/main" id="{2BDBC9D2-A094-ADF8-6950-0E85D73C270E}"/>
              </a:ext>
            </a:extLst>
          </p:cNvPr>
          <p:cNvSpPr txBox="1"/>
          <p:nvPr/>
        </p:nvSpPr>
        <p:spPr>
          <a:xfrm>
            <a:off x="6771634" y="1510978"/>
            <a:ext cx="311304" cy="369332"/>
          </a:xfrm>
          <a:prstGeom prst="rect">
            <a:avLst/>
          </a:prstGeom>
          <a:noFill/>
        </p:spPr>
        <p:txBody>
          <a:bodyPr wrap="none" rtlCol="0">
            <a:spAutoFit/>
          </a:bodyPr>
          <a:lstStyle/>
          <a:p>
            <a:r>
              <a:rPr lang="en-US" b="1"/>
              <a:t>K</a:t>
            </a:r>
            <a:endParaRPr lang="en-US" b="1" dirty="0"/>
          </a:p>
        </p:txBody>
      </p:sp>
      <p:sp>
        <p:nvSpPr>
          <p:cNvPr id="1524" name="TextBox 1523">
            <a:extLst>
              <a:ext uri="{FF2B5EF4-FFF2-40B4-BE49-F238E27FC236}">
                <a16:creationId xmlns:a16="http://schemas.microsoft.com/office/drawing/2014/main" id="{D61353DF-71B2-F55B-D990-DB19EEEB670C}"/>
              </a:ext>
            </a:extLst>
          </p:cNvPr>
          <p:cNvSpPr txBox="1"/>
          <p:nvPr/>
        </p:nvSpPr>
        <p:spPr>
          <a:xfrm>
            <a:off x="5008219" y="5381861"/>
            <a:ext cx="330540" cy="369332"/>
          </a:xfrm>
          <a:prstGeom prst="rect">
            <a:avLst/>
          </a:prstGeom>
          <a:noFill/>
        </p:spPr>
        <p:txBody>
          <a:bodyPr wrap="none" rtlCol="0">
            <a:spAutoFit/>
          </a:bodyPr>
          <a:lstStyle/>
          <a:p>
            <a:r>
              <a:rPr lang="en-US" b="1"/>
              <a:t>H</a:t>
            </a:r>
            <a:endParaRPr lang="en-US" b="1" dirty="0"/>
          </a:p>
        </p:txBody>
      </p:sp>
      <p:sp>
        <p:nvSpPr>
          <p:cNvPr id="1533" name="TextBox 1532">
            <a:extLst>
              <a:ext uri="{FF2B5EF4-FFF2-40B4-BE49-F238E27FC236}">
                <a16:creationId xmlns:a16="http://schemas.microsoft.com/office/drawing/2014/main" id="{1C221A00-E1EC-E6DE-FC4A-E7523D239C32}"/>
              </a:ext>
            </a:extLst>
          </p:cNvPr>
          <p:cNvSpPr txBox="1"/>
          <p:nvPr/>
        </p:nvSpPr>
        <p:spPr>
          <a:xfrm>
            <a:off x="5444841" y="5384979"/>
            <a:ext cx="336952"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1534" name="TextBox 1533">
            <a:extLst>
              <a:ext uri="{FF2B5EF4-FFF2-40B4-BE49-F238E27FC236}">
                <a16:creationId xmlns:a16="http://schemas.microsoft.com/office/drawing/2014/main" id="{5D0CDC9E-75F4-7429-33D5-86C9C23C946B}"/>
              </a:ext>
            </a:extLst>
          </p:cNvPr>
          <p:cNvSpPr txBox="1"/>
          <p:nvPr/>
        </p:nvSpPr>
        <p:spPr>
          <a:xfrm>
            <a:off x="5931483" y="5378241"/>
            <a:ext cx="245580" cy="369332"/>
          </a:xfrm>
          <a:prstGeom prst="rect">
            <a:avLst/>
          </a:prstGeom>
          <a:noFill/>
        </p:spPr>
        <p:txBody>
          <a:bodyPr wrap="none" rtlCol="0">
            <a:spAutoFit/>
          </a:bodyPr>
          <a:lstStyle/>
          <a:p>
            <a:r>
              <a:rPr lang="en-US" b="1"/>
              <a:t>I</a:t>
            </a:r>
            <a:endParaRPr lang="en-US" b="1" dirty="0"/>
          </a:p>
        </p:txBody>
      </p:sp>
      <p:sp>
        <p:nvSpPr>
          <p:cNvPr id="1535" name="TextBox 1534">
            <a:extLst>
              <a:ext uri="{FF2B5EF4-FFF2-40B4-BE49-F238E27FC236}">
                <a16:creationId xmlns:a16="http://schemas.microsoft.com/office/drawing/2014/main" id="{F48FE45D-7F0B-67ED-3A5F-0044872D0E9F}"/>
              </a:ext>
            </a:extLst>
          </p:cNvPr>
          <p:cNvSpPr txBox="1"/>
          <p:nvPr/>
        </p:nvSpPr>
        <p:spPr>
          <a:xfrm>
            <a:off x="6321013" y="5381027"/>
            <a:ext cx="344966" cy="369332"/>
          </a:xfrm>
          <a:prstGeom prst="rect">
            <a:avLst/>
          </a:prstGeom>
          <a:noFill/>
        </p:spPr>
        <p:txBody>
          <a:bodyPr wrap="none" rtlCol="0">
            <a:spAutoFit/>
          </a:bodyPr>
          <a:lstStyle/>
          <a:p>
            <a:r>
              <a:rPr lang="en-US" b="1"/>
              <a:t>Ớ</a:t>
            </a:r>
            <a:endParaRPr lang="en-US" b="1" dirty="0"/>
          </a:p>
        </p:txBody>
      </p:sp>
      <p:sp>
        <p:nvSpPr>
          <p:cNvPr id="1536" name="TextBox 1535">
            <a:extLst>
              <a:ext uri="{FF2B5EF4-FFF2-40B4-BE49-F238E27FC236}">
                <a16:creationId xmlns:a16="http://schemas.microsoft.com/office/drawing/2014/main" id="{FE675580-4DD5-60BA-ADE0-D59C91567DC0}"/>
              </a:ext>
            </a:extLst>
          </p:cNvPr>
          <p:cNvSpPr txBox="1"/>
          <p:nvPr/>
        </p:nvSpPr>
        <p:spPr>
          <a:xfrm>
            <a:off x="6815256" y="5382227"/>
            <a:ext cx="245580" cy="369332"/>
          </a:xfrm>
          <a:prstGeom prst="rect">
            <a:avLst/>
          </a:prstGeom>
          <a:noFill/>
        </p:spPr>
        <p:txBody>
          <a:bodyPr wrap="none" rtlCol="0">
            <a:spAutoFit/>
          </a:bodyPr>
          <a:lstStyle/>
          <a:p>
            <a:r>
              <a:rPr lang="en-US" b="1"/>
              <a:t>I</a:t>
            </a:r>
            <a:endParaRPr lang="en-US" b="1" dirty="0"/>
          </a:p>
        </p:txBody>
      </p:sp>
      <p:sp>
        <p:nvSpPr>
          <p:cNvPr id="1537" name="TextBox 1536">
            <a:extLst>
              <a:ext uri="{FF2B5EF4-FFF2-40B4-BE49-F238E27FC236}">
                <a16:creationId xmlns:a16="http://schemas.microsoft.com/office/drawing/2014/main" id="{9CD00F83-0AC4-A782-A8FF-4B6BE4BA6889}"/>
              </a:ext>
            </a:extLst>
          </p:cNvPr>
          <p:cNvSpPr txBox="1"/>
          <p:nvPr/>
        </p:nvSpPr>
        <p:spPr>
          <a:xfrm>
            <a:off x="3694447" y="5393914"/>
            <a:ext cx="324128" cy="369332"/>
          </a:xfrm>
          <a:prstGeom prst="rect">
            <a:avLst/>
          </a:prstGeom>
          <a:noFill/>
        </p:spPr>
        <p:txBody>
          <a:bodyPr wrap="none" rtlCol="0">
            <a:spAutoFit/>
          </a:bodyPr>
          <a:lstStyle/>
          <a:p>
            <a:r>
              <a:rPr lang="en-US" b="1"/>
              <a:t>R</a:t>
            </a:r>
            <a:endParaRPr lang="en-US" b="1" dirty="0"/>
          </a:p>
        </p:txBody>
      </p:sp>
      <p:sp>
        <p:nvSpPr>
          <p:cNvPr id="1539" name="TextBox 1538">
            <a:extLst>
              <a:ext uri="{FF2B5EF4-FFF2-40B4-BE49-F238E27FC236}">
                <a16:creationId xmlns:a16="http://schemas.microsoft.com/office/drawing/2014/main" id="{B496FCA7-8EFA-AD4A-07B6-22D930CC2280}"/>
              </a:ext>
            </a:extLst>
          </p:cNvPr>
          <p:cNvSpPr txBox="1"/>
          <p:nvPr/>
        </p:nvSpPr>
        <p:spPr>
          <a:xfrm>
            <a:off x="4564520" y="5389776"/>
            <a:ext cx="336952" cy="369332"/>
          </a:xfrm>
          <a:prstGeom prst="rect">
            <a:avLst/>
          </a:prstGeom>
          <a:noFill/>
        </p:spPr>
        <p:txBody>
          <a:bodyPr wrap="none" rtlCol="0">
            <a:spAutoFit/>
          </a:bodyPr>
          <a:lstStyle/>
          <a:p>
            <a:r>
              <a:rPr lang="en-US" b="1"/>
              <a:t>N</a:t>
            </a:r>
            <a:endParaRPr lang="en-US" b="1" dirty="0"/>
          </a:p>
        </p:txBody>
      </p:sp>
      <p:sp>
        <p:nvSpPr>
          <p:cNvPr id="1540" name="TextBox 1539">
            <a:extLst>
              <a:ext uri="{FF2B5EF4-FFF2-40B4-BE49-F238E27FC236}">
                <a16:creationId xmlns:a16="http://schemas.microsoft.com/office/drawing/2014/main" id="{486A2190-192E-E335-A13E-AB410A719DDD}"/>
              </a:ext>
            </a:extLst>
          </p:cNvPr>
          <p:cNvSpPr txBox="1"/>
          <p:nvPr/>
        </p:nvSpPr>
        <p:spPr>
          <a:xfrm>
            <a:off x="5030731" y="1839812"/>
            <a:ext cx="282450" cy="369332"/>
          </a:xfrm>
          <a:prstGeom prst="rect">
            <a:avLst/>
          </a:prstGeom>
          <a:noFill/>
        </p:spPr>
        <p:txBody>
          <a:bodyPr wrap="none" rtlCol="0">
            <a:spAutoFit/>
          </a:bodyPr>
          <a:lstStyle/>
          <a:p>
            <a:r>
              <a:rPr lang="en-US" b="1"/>
              <a:t>L</a:t>
            </a:r>
            <a:endParaRPr lang="en-US" b="1" dirty="0"/>
          </a:p>
        </p:txBody>
      </p:sp>
      <p:sp>
        <p:nvSpPr>
          <p:cNvPr id="1541" name="TextBox 1540">
            <a:extLst>
              <a:ext uri="{FF2B5EF4-FFF2-40B4-BE49-F238E27FC236}">
                <a16:creationId xmlns:a16="http://schemas.microsoft.com/office/drawing/2014/main" id="{2FBA6BB2-872B-D15A-DFD7-36D6CA68B2BE}"/>
              </a:ext>
            </a:extLst>
          </p:cNvPr>
          <p:cNvSpPr txBox="1"/>
          <p:nvPr/>
        </p:nvSpPr>
        <p:spPr>
          <a:xfrm>
            <a:off x="5491360" y="1834660"/>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542" name="TextBox 1541">
            <a:extLst>
              <a:ext uri="{FF2B5EF4-FFF2-40B4-BE49-F238E27FC236}">
                <a16:creationId xmlns:a16="http://schemas.microsoft.com/office/drawing/2014/main" id="{8CB4BF17-BF4B-6251-79E5-0495104F464C}"/>
              </a:ext>
            </a:extLst>
          </p:cNvPr>
          <p:cNvSpPr txBox="1"/>
          <p:nvPr/>
        </p:nvSpPr>
        <p:spPr>
          <a:xfrm>
            <a:off x="5908076" y="1845384"/>
            <a:ext cx="296876" cy="369332"/>
          </a:xfrm>
          <a:prstGeom prst="rect">
            <a:avLst/>
          </a:prstGeom>
          <a:noFill/>
        </p:spPr>
        <p:txBody>
          <a:bodyPr wrap="none" rtlCol="0">
            <a:spAutoFit/>
          </a:bodyPr>
          <a:lstStyle/>
          <a:p>
            <a:r>
              <a:rPr lang="en-US" b="1"/>
              <a:t>Ề</a:t>
            </a:r>
            <a:endParaRPr lang="en-US" b="1" dirty="0"/>
          </a:p>
        </p:txBody>
      </p:sp>
      <p:sp>
        <p:nvSpPr>
          <p:cNvPr id="1543" name="TextBox 1542">
            <a:extLst>
              <a:ext uri="{FF2B5EF4-FFF2-40B4-BE49-F238E27FC236}">
                <a16:creationId xmlns:a16="http://schemas.microsoft.com/office/drawing/2014/main" id="{43ABC5FB-FC26-DF4A-9451-26C2A70FC2FE}"/>
              </a:ext>
            </a:extLst>
          </p:cNvPr>
          <p:cNvSpPr txBox="1"/>
          <p:nvPr/>
        </p:nvSpPr>
        <p:spPr>
          <a:xfrm>
            <a:off x="6327037" y="1840233"/>
            <a:ext cx="336952" cy="369332"/>
          </a:xfrm>
          <a:prstGeom prst="rect">
            <a:avLst/>
          </a:prstGeom>
          <a:noFill/>
        </p:spPr>
        <p:txBody>
          <a:bodyPr wrap="none" rtlCol="0">
            <a:spAutoFit/>
          </a:bodyPr>
          <a:lstStyle/>
          <a:p>
            <a:r>
              <a:rPr lang="en-US" b="1"/>
              <a:t>N</a:t>
            </a:r>
            <a:endParaRPr lang="en-US" b="1" dirty="0"/>
          </a:p>
        </p:txBody>
      </p:sp>
      <p:sp>
        <p:nvSpPr>
          <p:cNvPr id="1685" name="TextBox 1684">
            <a:extLst>
              <a:ext uri="{FF2B5EF4-FFF2-40B4-BE49-F238E27FC236}">
                <a16:creationId xmlns:a16="http://schemas.microsoft.com/office/drawing/2014/main" id="{2534B84C-4F42-24F9-ACA0-51B7D82B9103}"/>
              </a:ext>
            </a:extLst>
          </p:cNvPr>
          <p:cNvSpPr txBox="1"/>
          <p:nvPr/>
        </p:nvSpPr>
        <p:spPr>
          <a:xfrm>
            <a:off x="5011082" y="2443191"/>
            <a:ext cx="324128" cy="369332"/>
          </a:xfrm>
          <a:prstGeom prst="rect">
            <a:avLst/>
          </a:prstGeom>
          <a:noFill/>
        </p:spPr>
        <p:txBody>
          <a:bodyPr wrap="none" rtlCol="0">
            <a:spAutoFit/>
          </a:bodyPr>
          <a:lstStyle/>
          <a:p>
            <a:r>
              <a:rPr lang="en-US" b="1"/>
              <a:t>À</a:t>
            </a:r>
            <a:endParaRPr lang="en-US" b="1" dirty="0"/>
          </a:p>
        </p:txBody>
      </p:sp>
      <p:sp>
        <p:nvSpPr>
          <p:cNvPr id="1686" name="TextBox 1685">
            <a:extLst>
              <a:ext uri="{FF2B5EF4-FFF2-40B4-BE49-F238E27FC236}">
                <a16:creationId xmlns:a16="http://schemas.microsoft.com/office/drawing/2014/main" id="{41633FC5-AC7D-001E-48B8-286A1747DD48}"/>
              </a:ext>
            </a:extLst>
          </p:cNvPr>
          <p:cNvSpPr txBox="1"/>
          <p:nvPr/>
        </p:nvSpPr>
        <p:spPr>
          <a:xfrm>
            <a:off x="5444332" y="2456294"/>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687" name="TextBox 1686">
            <a:extLst>
              <a:ext uri="{FF2B5EF4-FFF2-40B4-BE49-F238E27FC236}">
                <a16:creationId xmlns:a16="http://schemas.microsoft.com/office/drawing/2014/main" id="{B3E1001A-CA2D-79F6-A4FA-13D88A420E57}"/>
              </a:ext>
            </a:extLst>
          </p:cNvPr>
          <p:cNvSpPr txBox="1"/>
          <p:nvPr/>
        </p:nvSpPr>
        <p:spPr>
          <a:xfrm>
            <a:off x="5887058" y="2451937"/>
            <a:ext cx="330540" cy="369332"/>
          </a:xfrm>
          <a:prstGeom prst="rect">
            <a:avLst/>
          </a:prstGeom>
          <a:noFill/>
        </p:spPr>
        <p:txBody>
          <a:bodyPr wrap="none" rtlCol="0">
            <a:spAutoFit/>
          </a:bodyPr>
          <a:lstStyle/>
          <a:p>
            <a:r>
              <a:rPr lang="en-US" b="1"/>
              <a:t>V</a:t>
            </a:r>
            <a:endParaRPr lang="en-US" b="1" dirty="0"/>
          </a:p>
        </p:txBody>
      </p:sp>
      <p:sp>
        <p:nvSpPr>
          <p:cNvPr id="1709" name="TextBox 1708">
            <a:extLst>
              <a:ext uri="{FF2B5EF4-FFF2-40B4-BE49-F238E27FC236}">
                <a16:creationId xmlns:a16="http://schemas.microsoft.com/office/drawing/2014/main" id="{679AA8D3-B192-8AAD-8135-E94173628C7F}"/>
              </a:ext>
            </a:extLst>
          </p:cNvPr>
          <p:cNvSpPr txBox="1"/>
          <p:nvPr/>
        </p:nvSpPr>
        <p:spPr>
          <a:xfrm>
            <a:off x="4117577" y="2766580"/>
            <a:ext cx="330540" cy="369332"/>
          </a:xfrm>
          <a:prstGeom prst="rect">
            <a:avLst/>
          </a:prstGeom>
          <a:noFill/>
        </p:spPr>
        <p:txBody>
          <a:bodyPr wrap="none" rtlCol="0">
            <a:spAutoFit/>
          </a:bodyPr>
          <a:lstStyle/>
          <a:p>
            <a:r>
              <a:rPr lang="en-US" b="1"/>
              <a:t>H</a:t>
            </a:r>
            <a:endParaRPr lang="en-US" b="1" dirty="0"/>
          </a:p>
        </p:txBody>
      </p:sp>
      <p:sp>
        <p:nvSpPr>
          <p:cNvPr id="1710" name="TextBox 1709">
            <a:extLst>
              <a:ext uri="{FF2B5EF4-FFF2-40B4-BE49-F238E27FC236}">
                <a16:creationId xmlns:a16="http://schemas.microsoft.com/office/drawing/2014/main" id="{CB2F841A-2F4E-8982-582F-F5D644D917CF}"/>
              </a:ext>
            </a:extLst>
          </p:cNvPr>
          <p:cNvSpPr txBox="1"/>
          <p:nvPr/>
        </p:nvSpPr>
        <p:spPr>
          <a:xfrm>
            <a:off x="4561323" y="2771746"/>
            <a:ext cx="340158" cy="369332"/>
          </a:xfrm>
          <a:prstGeom prst="rect">
            <a:avLst/>
          </a:prstGeom>
          <a:noFill/>
        </p:spPr>
        <p:txBody>
          <a:bodyPr wrap="none" rtlCol="0">
            <a:spAutoFit/>
          </a:bodyPr>
          <a:lstStyle/>
          <a:p>
            <a:r>
              <a:rPr lang="en-US" b="1"/>
              <a:t>Ố</a:t>
            </a:r>
            <a:endParaRPr lang="en-US" b="1" dirty="0"/>
          </a:p>
        </p:txBody>
      </p:sp>
      <p:sp>
        <p:nvSpPr>
          <p:cNvPr id="1711" name="TextBox 1710">
            <a:extLst>
              <a:ext uri="{FF2B5EF4-FFF2-40B4-BE49-F238E27FC236}">
                <a16:creationId xmlns:a16="http://schemas.microsoft.com/office/drawing/2014/main" id="{923F1E6C-98D7-C8AF-8D4D-B95729C1B2F0}"/>
              </a:ext>
            </a:extLst>
          </p:cNvPr>
          <p:cNvSpPr txBox="1"/>
          <p:nvPr/>
        </p:nvSpPr>
        <p:spPr>
          <a:xfrm>
            <a:off x="5004445" y="2769770"/>
            <a:ext cx="336952" cy="369332"/>
          </a:xfrm>
          <a:prstGeom prst="rect">
            <a:avLst/>
          </a:prstGeom>
          <a:noFill/>
        </p:spPr>
        <p:txBody>
          <a:bodyPr wrap="none" rtlCol="0">
            <a:spAutoFit/>
          </a:bodyPr>
          <a:lstStyle/>
          <a:p>
            <a:r>
              <a:rPr lang="en-US" b="1"/>
              <a:t>N</a:t>
            </a:r>
            <a:endParaRPr lang="en-US" b="1" dirty="0"/>
          </a:p>
        </p:txBody>
      </p:sp>
      <p:sp>
        <p:nvSpPr>
          <p:cNvPr id="1712" name="TextBox 1711">
            <a:extLst>
              <a:ext uri="{FF2B5EF4-FFF2-40B4-BE49-F238E27FC236}">
                <a16:creationId xmlns:a16="http://schemas.microsoft.com/office/drawing/2014/main" id="{60AF5FD1-BC4F-87A1-2582-2D9407BBF934}"/>
              </a:ext>
            </a:extLst>
          </p:cNvPr>
          <p:cNvSpPr txBox="1"/>
          <p:nvPr/>
        </p:nvSpPr>
        <p:spPr>
          <a:xfrm>
            <a:off x="5447219" y="2767794"/>
            <a:ext cx="332142"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1715" name="TextBox 1714">
            <a:extLst>
              <a:ext uri="{FF2B5EF4-FFF2-40B4-BE49-F238E27FC236}">
                <a16:creationId xmlns:a16="http://schemas.microsoft.com/office/drawing/2014/main" id="{F8F8E689-BAF8-5AEF-A18C-D30C476E0608}"/>
              </a:ext>
            </a:extLst>
          </p:cNvPr>
          <p:cNvSpPr txBox="1"/>
          <p:nvPr/>
        </p:nvSpPr>
        <p:spPr>
          <a:xfrm>
            <a:off x="5881770" y="2760325"/>
            <a:ext cx="340158" cy="369332"/>
          </a:xfrm>
          <a:prstGeom prst="rect">
            <a:avLst/>
          </a:prstGeom>
          <a:noFill/>
        </p:spPr>
        <p:txBody>
          <a:bodyPr wrap="none" rtlCol="0">
            <a:spAutoFit/>
          </a:bodyPr>
          <a:lstStyle/>
          <a:p>
            <a:r>
              <a:rPr lang="en-US" b="1"/>
              <a:t>N</a:t>
            </a:r>
            <a:endParaRPr lang="en-US" b="1" dirty="0"/>
          </a:p>
        </p:txBody>
      </p:sp>
      <p:sp>
        <p:nvSpPr>
          <p:cNvPr id="1716" name="TextBox 1715">
            <a:extLst>
              <a:ext uri="{FF2B5EF4-FFF2-40B4-BE49-F238E27FC236}">
                <a16:creationId xmlns:a16="http://schemas.microsoft.com/office/drawing/2014/main" id="{3A856CC6-6FB4-C1A6-446C-5A87963C7296}"/>
              </a:ext>
            </a:extLst>
          </p:cNvPr>
          <p:cNvSpPr txBox="1"/>
          <p:nvPr/>
        </p:nvSpPr>
        <p:spPr>
          <a:xfrm>
            <a:off x="6328828" y="2763111"/>
            <a:ext cx="330540" cy="369332"/>
          </a:xfrm>
          <a:prstGeom prst="rect">
            <a:avLst/>
          </a:prstGeom>
          <a:noFill/>
        </p:spPr>
        <p:txBody>
          <a:bodyPr wrap="none" rtlCol="0">
            <a:spAutoFit/>
          </a:bodyPr>
          <a:lstStyle/>
          <a:p>
            <a:r>
              <a:rPr lang="en-US" b="1"/>
              <a:t>H</a:t>
            </a:r>
            <a:endParaRPr lang="en-US" b="1" dirty="0"/>
          </a:p>
        </p:txBody>
      </p:sp>
      <p:sp>
        <p:nvSpPr>
          <p:cNvPr id="1722" name="TextBox 1721">
            <a:extLst>
              <a:ext uri="{FF2B5EF4-FFF2-40B4-BE49-F238E27FC236}">
                <a16:creationId xmlns:a16="http://schemas.microsoft.com/office/drawing/2014/main" id="{E1777F43-75A5-A257-CDED-833D699BEBC3}"/>
              </a:ext>
            </a:extLst>
          </p:cNvPr>
          <p:cNvSpPr txBox="1"/>
          <p:nvPr/>
        </p:nvSpPr>
        <p:spPr>
          <a:xfrm>
            <a:off x="5883335" y="3101680"/>
            <a:ext cx="344966" cy="369332"/>
          </a:xfrm>
          <a:prstGeom prst="rect">
            <a:avLst/>
          </a:prstGeom>
          <a:noFill/>
        </p:spPr>
        <p:txBody>
          <a:bodyPr wrap="none" rtlCol="0">
            <a:spAutoFit/>
          </a:bodyPr>
          <a:lstStyle/>
          <a:p>
            <a:r>
              <a:rPr lang="en-US" b="1"/>
              <a:t>Ớ</a:t>
            </a:r>
            <a:endParaRPr lang="en-US" b="1" dirty="0"/>
          </a:p>
        </p:txBody>
      </p:sp>
      <p:sp>
        <p:nvSpPr>
          <p:cNvPr id="1723" name="TextBox 1722">
            <a:extLst>
              <a:ext uri="{FF2B5EF4-FFF2-40B4-BE49-F238E27FC236}">
                <a16:creationId xmlns:a16="http://schemas.microsoft.com/office/drawing/2014/main" id="{03FA1A11-73A3-163A-872A-1991DBDFCDD1}"/>
              </a:ext>
            </a:extLst>
          </p:cNvPr>
          <p:cNvSpPr txBox="1"/>
          <p:nvPr/>
        </p:nvSpPr>
        <p:spPr>
          <a:xfrm>
            <a:off x="6376452" y="3094325"/>
            <a:ext cx="245580" cy="369332"/>
          </a:xfrm>
          <a:prstGeom prst="rect">
            <a:avLst/>
          </a:prstGeom>
          <a:noFill/>
        </p:spPr>
        <p:txBody>
          <a:bodyPr wrap="none" rtlCol="0">
            <a:spAutoFit/>
          </a:bodyPr>
          <a:lstStyle/>
          <a:p>
            <a:r>
              <a:rPr lang="en-US" b="1"/>
              <a:t>I</a:t>
            </a:r>
            <a:endParaRPr lang="en-US" b="1" dirty="0"/>
          </a:p>
        </p:txBody>
      </p:sp>
      <p:sp>
        <p:nvSpPr>
          <p:cNvPr id="1724" name="TextBox 1723">
            <a:extLst>
              <a:ext uri="{FF2B5EF4-FFF2-40B4-BE49-F238E27FC236}">
                <a16:creationId xmlns:a16="http://schemas.microsoft.com/office/drawing/2014/main" id="{4F4639CC-187A-4D20-2874-C02B6C3BF1CA}"/>
              </a:ext>
            </a:extLst>
          </p:cNvPr>
          <p:cNvSpPr txBox="1"/>
          <p:nvPr/>
        </p:nvSpPr>
        <p:spPr>
          <a:xfrm>
            <a:off x="3680004" y="3091746"/>
            <a:ext cx="332142" cy="369332"/>
          </a:xfrm>
          <a:prstGeom prst="rect">
            <a:avLst/>
          </a:prstGeom>
          <a:noFill/>
        </p:spPr>
        <p:txBody>
          <a:bodyPr wrap="none" rtlCol="0">
            <a:spAutoFit/>
          </a:bodyPr>
          <a:lstStyle/>
          <a:p>
            <a:r>
              <a:rPr lang="en-US" b="1"/>
              <a:t>Đ</a:t>
            </a:r>
            <a:endParaRPr lang="en-US" b="1" dirty="0"/>
          </a:p>
        </p:txBody>
      </p:sp>
      <p:sp>
        <p:nvSpPr>
          <p:cNvPr id="1725" name="TextBox 1724">
            <a:extLst>
              <a:ext uri="{FF2B5EF4-FFF2-40B4-BE49-F238E27FC236}">
                <a16:creationId xmlns:a16="http://schemas.microsoft.com/office/drawing/2014/main" id="{5E9EA7B2-DE87-60BF-620C-3F9701D7BBC8}"/>
              </a:ext>
            </a:extLst>
          </p:cNvPr>
          <p:cNvSpPr txBox="1"/>
          <p:nvPr/>
        </p:nvSpPr>
        <p:spPr>
          <a:xfrm>
            <a:off x="4165252" y="3079101"/>
            <a:ext cx="245580" cy="369332"/>
          </a:xfrm>
          <a:prstGeom prst="rect">
            <a:avLst/>
          </a:prstGeom>
          <a:noFill/>
        </p:spPr>
        <p:txBody>
          <a:bodyPr wrap="none" rtlCol="0">
            <a:spAutoFit/>
          </a:bodyPr>
          <a:lstStyle/>
          <a:p>
            <a:r>
              <a:rPr lang="en-US" b="1"/>
              <a:t>Ị</a:t>
            </a:r>
            <a:endParaRPr lang="en-US" b="1" dirty="0"/>
          </a:p>
        </p:txBody>
      </p:sp>
      <p:sp>
        <p:nvSpPr>
          <p:cNvPr id="1726" name="TextBox 1725">
            <a:extLst>
              <a:ext uri="{FF2B5EF4-FFF2-40B4-BE49-F238E27FC236}">
                <a16:creationId xmlns:a16="http://schemas.microsoft.com/office/drawing/2014/main" id="{A0DEC67F-FCB1-BACE-7F00-30178DA847B2}"/>
              </a:ext>
            </a:extLst>
          </p:cNvPr>
          <p:cNvSpPr txBox="1"/>
          <p:nvPr/>
        </p:nvSpPr>
        <p:spPr>
          <a:xfrm>
            <a:off x="4567497" y="3087443"/>
            <a:ext cx="324128" cy="369332"/>
          </a:xfrm>
          <a:prstGeom prst="rect">
            <a:avLst/>
          </a:prstGeom>
          <a:noFill/>
        </p:spPr>
        <p:txBody>
          <a:bodyPr wrap="none" rtlCol="0">
            <a:spAutoFit/>
          </a:bodyPr>
          <a:lstStyle/>
          <a:p>
            <a:r>
              <a:rPr lang="en-US" b="1"/>
              <a:t>A</a:t>
            </a:r>
            <a:endParaRPr lang="en-US" b="1" dirty="0"/>
          </a:p>
        </p:txBody>
      </p:sp>
      <p:sp>
        <p:nvSpPr>
          <p:cNvPr id="1727" name="TextBox 1726">
            <a:extLst>
              <a:ext uri="{FF2B5EF4-FFF2-40B4-BE49-F238E27FC236}">
                <a16:creationId xmlns:a16="http://schemas.microsoft.com/office/drawing/2014/main" id="{AD6EA74C-9847-2C85-EFDB-E82138D0C54B}"/>
              </a:ext>
            </a:extLst>
          </p:cNvPr>
          <p:cNvSpPr txBox="1"/>
          <p:nvPr/>
        </p:nvSpPr>
        <p:spPr>
          <a:xfrm>
            <a:off x="5006649" y="3093332"/>
            <a:ext cx="332142" cy="369332"/>
          </a:xfrm>
          <a:prstGeom prst="rect">
            <a:avLst/>
          </a:prstGeom>
          <a:noFill/>
        </p:spPr>
        <p:txBody>
          <a:bodyPr wrap="none" rtlCol="0">
            <a:spAutoFit/>
          </a:bodyPr>
          <a:lstStyle/>
          <a:p>
            <a:r>
              <a:rPr lang="en-US" b="1"/>
              <a:t>G</a:t>
            </a:r>
            <a:endParaRPr lang="en-US" b="1" dirty="0"/>
          </a:p>
        </p:txBody>
      </p:sp>
      <p:sp>
        <p:nvSpPr>
          <p:cNvPr id="1728" name="TextBox 1727">
            <a:extLst>
              <a:ext uri="{FF2B5EF4-FFF2-40B4-BE49-F238E27FC236}">
                <a16:creationId xmlns:a16="http://schemas.microsoft.com/office/drawing/2014/main" id="{F9CA43DF-DD4F-CA0D-08A2-4C5AE8CAEDC0}"/>
              </a:ext>
            </a:extLst>
          </p:cNvPr>
          <p:cNvSpPr txBox="1"/>
          <p:nvPr/>
        </p:nvSpPr>
        <p:spPr>
          <a:xfrm>
            <a:off x="5493662" y="3096118"/>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735" name="TextBox 1734">
            <a:extLst>
              <a:ext uri="{FF2B5EF4-FFF2-40B4-BE49-F238E27FC236}">
                <a16:creationId xmlns:a16="http://schemas.microsoft.com/office/drawing/2014/main" id="{BEA6EE65-9B7F-F6B3-01C9-28AFF9B3D2EE}"/>
              </a:ext>
            </a:extLst>
          </p:cNvPr>
          <p:cNvSpPr txBox="1"/>
          <p:nvPr/>
        </p:nvSpPr>
        <p:spPr>
          <a:xfrm>
            <a:off x="5053504" y="3427584"/>
            <a:ext cx="245580" cy="369332"/>
          </a:xfrm>
          <a:prstGeom prst="rect">
            <a:avLst/>
          </a:prstGeom>
          <a:noFill/>
        </p:spPr>
        <p:txBody>
          <a:bodyPr wrap="none" rtlCol="0">
            <a:spAutoFit/>
          </a:bodyPr>
          <a:lstStyle/>
          <a:p>
            <a:r>
              <a:rPr lang="en-US" b="1"/>
              <a:t>I</a:t>
            </a:r>
            <a:endParaRPr lang="en-US" b="1" dirty="0"/>
          </a:p>
        </p:txBody>
      </p:sp>
      <p:sp>
        <p:nvSpPr>
          <p:cNvPr id="1736" name="TextBox 1735">
            <a:extLst>
              <a:ext uri="{FF2B5EF4-FFF2-40B4-BE49-F238E27FC236}">
                <a16:creationId xmlns:a16="http://schemas.microsoft.com/office/drawing/2014/main" id="{62242F60-9046-1503-69F7-2306B6CAD818}"/>
              </a:ext>
            </a:extLst>
          </p:cNvPr>
          <p:cNvSpPr txBox="1"/>
          <p:nvPr/>
        </p:nvSpPr>
        <p:spPr>
          <a:xfrm>
            <a:off x="5447938" y="3450215"/>
            <a:ext cx="327334" cy="338554"/>
          </a:xfrm>
          <a:prstGeom prst="rect">
            <a:avLst/>
          </a:prstGeom>
          <a:noFill/>
        </p:spPr>
        <p:txBody>
          <a:bodyPr wrap="none" rtlCol="0">
            <a:spAutoFit/>
          </a:bodyPr>
          <a:lstStyle/>
          <a:p>
            <a:r>
              <a:rPr lang="en-US" sz="1600" b="1">
                <a:solidFill>
                  <a:srgbClr val="FF0000"/>
                </a:solidFill>
              </a:rPr>
              <a:t>Ớ</a:t>
            </a:r>
            <a:endParaRPr lang="en-US" sz="1600" b="1" dirty="0">
              <a:solidFill>
                <a:srgbClr val="FF0000"/>
              </a:solidFill>
            </a:endParaRPr>
          </a:p>
        </p:txBody>
      </p:sp>
      <p:sp>
        <p:nvSpPr>
          <p:cNvPr id="1737" name="TextBox 1736">
            <a:extLst>
              <a:ext uri="{FF2B5EF4-FFF2-40B4-BE49-F238E27FC236}">
                <a16:creationId xmlns:a16="http://schemas.microsoft.com/office/drawing/2014/main" id="{707991A5-4FCE-57F9-8143-2C9F4BE59AC8}"/>
              </a:ext>
            </a:extLst>
          </p:cNvPr>
          <p:cNvSpPr txBox="1"/>
          <p:nvPr/>
        </p:nvSpPr>
        <p:spPr>
          <a:xfrm>
            <a:off x="5937039" y="3418868"/>
            <a:ext cx="245580" cy="369332"/>
          </a:xfrm>
          <a:prstGeom prst="rect">
            <a:avLst/>
          </a:prstGeom>
          <a:noFill/>
        </p:spPr>
        <p:txBody>
          <a:bodyPr wrap="none" rtlCol="0">
            <a:spAutoFit/>
          </a:bodyPr>
          <a:lstStyle/>
          <a:p>
            <a:r>
              <a:rPr lang="en-US" b="1"/>
              <a:t>I</a:t>
            </a:r>
            <a:endParaRPr lang="en-US" b="1" dirty="0"/>
          </a:p>
        </p:txBody>
      </p:sp>
      <p:sp>
        <p:nvSpPr>
          <p:cNvPr id="1750" name="TextBox 1749">
            <a:extLst>
              <a:ext uri="{FF2B5EF4-FFF2-40B4-BE49-F238E27FC236}">
                <a16:creationId xmlns:a16="http://schemas.microsoft.com/office/drawing/2014/main" id="{1DF03375-DE1D-46B8-AF8F-424126979D0B}"/>
              </a:ext>
            </a:extLst>
          </p:cNvPr>
          <p:cNvSpPr txBox="1"/>
          <p:nvPr/>
        </p:nvSpPr>
        <p:spPr>
          <a:xfrm>
            <a:off x="7692092" y="3742151"/>
            <a:ext cx="306494" cy="369332"/>
          </a:xfrm>
          <a:prstGeom prst="rect">
            <a:avLst/>
          </a:prstGeom>
          <a:noFill/>
        </p:spPr>
        <p:txBody>
          <a:bodyPr wrap="none" rtlCol="0">
            <a:spAutoFit/>
          </a:bodyPr>
          <a:lstStyle/>
          <a:p>
            <a:r>
              <a:rPr lang="en-US" b="1"/>
              <a:t>C</a:t>
            </a:r>
            <a:endParaRPr lang="en-US" b="1" dirty="0"/>
          </a:p>
        </p:txBody>
      </p:sp>
      <p:sp>
        <p:nvSpPr>
          <p:cNvPr id="1752" name="TextBox 1751">
            <a:extLst>
              <a:ext uri="{FF2B5EF4-FFF2-40B4-BE49-F238E27FC236}">
                <a16:creationId xmlns:a16="http://schemas.microsoft.com/office/drawing/2014/main" id="{544BA206-D1D7-7351-59BF-A20DFF71FCBE}"/>
              </a:ext>
            </a:extLst>
          </p:cNvPr>
          <p:cNvSpPr txBox="1"/>
          <p:nvPr/>
        </p:nvSpPr>
        <p:spPr>
          <a:xfrm>
            <a:off x="5007063" y="3739625"/>
            <a:ext cx="332142" cy="369332"/>
          </a:xfrm>
          <a:prstGeom prst="rect">
            <a:avLst/>
          </a:prstGeom>
          <a:noFill/>
        </p:spPr>
        <p:txBody>
          <a:bodyPr wrap="none" rtlCol="0">
            <a:spAutoFit/>
          </a:bodyPr>
          <a:lstStyle/>
          <a:p>
            <a:r>
              <a:rPr lang="en-US" b="1"/>
              <a:t>Đ</a:t>
            </a:r>
            <a:endParaRPr lang="en-US" b="1" dirty="0"/>
          </a:p>
        </p:txBody>
      </p:sp>
      <p:sp>
        <p:nvSpPr>
          <p:cNvPr id="1753" name="TextBox 1752">
            <a:extLst>
              <a:ext uri="{FF2B5EF4-FFF2-40B4-BE49-F238E27FC236}">
                <a16:creationId xmlns:a16="http://schemas.microsoft.com/office/drawing/2014/main" id="{667D8244-B1CC-0CD5-7E92-6D0821F8DCCF}"/>
              </a:ext>
            </a:extLst>
          </p:cNvPr>
          <p:cNvSpPr txBox="1"/>
          <p:nvPr/>
        </p:nvSpPr>
        <p:spPr>
          <a:xfrm>
            <a:off x="5488705" y="3737649"/>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764" name="TextBox 1763">
            <a:extLst>
              <a:ext uri="{FF2B5EF4-FFF2-40B4-BE49-F238E27FC236}">
                <a16:creationId xmlns:a16="http://schemas.microsoft.com/office/drawing/2014/main" id="{0AE15520-4A2A-EEBC-9C3C-D62B56D7536B}"/>
              </a:ext>
            </a:extLst>
          </p:cNvPr>
          <p:cNvSpPr txBox="1"/>
          <p:nvPr/>
        </p:nvSpPr>
        <p:spPr>
          <a:xfrm>
            <a:off x="5444399" y="4065322"/>
            <a:ext cx="343364" cy="369332"/>
          </a:xfrm>
          <a:prstGeom prst="rect">
            <a:avLst/>
          </a:prstGeom>
          <a:noFill/>
        </p:spPr>
        <p:txBody>
          <a:bodyPr wrap="none" rtlCol="0">
            <a:spAutoFit/>
          </a:bodyPr>
          <a:lstStyle/>
          <a:p>
            <a:r>
              <a:rPr lang="en-US" b="1">
                <a:solidFill>
                  <a:srgbClr val="FF0000"/>
                </a:solidFill>
              </a:rPr>
              <a:t>Q</a:t>
            </a:r>
            <a:endParaRPr lang="en-US" b="1" dirty="0">
              <a:solidFill>
                <a:srgbClr val="FF0000"/>
              </a:solidFill>
            </a:endParaRPr>
          </a:p>
        </p:txBody>
      </p:sp>
      <p:sp>
        <p:nvSpPr>
          <p:cNvPr id="1765" name="TextBox 1764">
            <a:extLst>
              <a:ext uri="{FF2B5EF4-FFF2-40B4-BE49-F238E27FC236}">
                <a16:creationId xmlns:a16="http://schemas.microsoft.com/office/drawing/2014/main" id="{9E9A29DA-F50D-7C63-AB56-06A855A15C4C}"/>
              </a:ext>
            </a:extLst>
          </p:cNvPr>
          <p:cNvSpPr txBox="1"/>
          <p:nvPr/>
        </p:nvSpPr>
        <p:spPr>
          <a:xfrm>
            <a:off x="5887917" y="4077632"/>
            <a:ext cx="335348" cy="369332"/>
          </a:xfrm>
          <a:prstGeom prst="rect">
            <a:avLst/>
          </a:prstGeom>
          <a:noFill/>
        </p:spPr>
        <p:txBody>
          <a:bodyPr wrap="none" rtlCol="0">
            <a:spAutoFit/>
          </a:bodyPr>
          <a:lstStyle/>
          <a:p>
            <a:r>
              <a:rPr lang="en-US" b="1"/>
              <a:t>U</a:t>
            </a:r>
            <a:endParaRPr lang="en-US" b="1" dirty="0"/>
          </a:p>
        </p:txBody>
      </p:sp>
      <p:sp>
        <p:nvSpPr>
          <p:cNvPr id="1766" name="TextBox 1765">
            <a:extLst>
              <a:ext uri="{FF2B5EF4-FFF2-40B4-BE49-F238E27FC236}">
                <a16:creationId xmlns:a16="http://schemas.microsoft.com/office/drawing/2014/main" id="{DB34FD7D-CB11-EFB8-60A0-6479D3CBF7B1}"/>
              </a:ext>
            </a:extLst>
          </p:cNvPr>
          <p:cNvSpPr txBox="1"/>
          <p:nvPr/>
        </p:nvSpPr>
        <p:spPr>
          <a:xfrm>
            <a:off x="6325804" y="4085180"/>
            <a:ext cx="340158" cy="369332"/>
          </a:xfrm>
          <a:prstGeom prst="rect">
            <a:avLst/>
          </a:prstGeom>
          <a:noFill/>
        </p:spPr>
        <p:txBody>
          <a:bodyPr wrap="none" rtlCol="0">
            <a:spAutoFit/>
          </a:bodyPr>
          <a:lstStyle/>
          <a:p>
            <a:r>
              <a:rPr lang="en-US" b="1"/>
              <a:t>Ố</a:t>
            </a:r>
            <a:endParaRPr lang="en-US" b="1" dirty="0"/>
          </a:p>
        </p:txBody>
      </p:sp>
      <p:sp>
        <p:nvSpPr>
          <p:cNvPr id="1767" name="TextBox 1766">
            <a:extLst>
              <a:ext uri="{FF2B5EF4-FFF2-40B4-BE49-F238E27FC236}">
                <a16:creationId xmlns:a16="http://schemas.microsoft.com/office/drawing/2014/main" id="{2C8823D3-B9EB-B1F5-539D-D934BCF96467}"/>
              </a:ext>
            </a:extLst>
          </p:cNvPr>
          <p:cNvSpPr txBox="1"/>
          <p:nvPr/>
        </p:nvSpPr>
        <p:spPr>
          <a:xfrm>
            <a:off x="6778895" y="4076061"/>
            <a:ext cx="306494" cy="369332"/>
          </a:xfrm>
          <a:prstGeom prst="rect">
            <a:avLst/>
          </a:prstGeom>
          <a:noFill/>
        </p:spPr>
        <p:txBody>
          <a:bodyPr wrap="none" rtlCol="0">
            <a:spAutoFit/>
          </a:bodyPr>
          <a:lstStyle/>
          <a:p>
            <a:r>
              <a:rPr lang="en-US" b="1"/>
              <a:t>C</a:t>
            </a:r>
            <a:endParaRPr lang="en-US" b="1" dirty="0"/>
          </a:p>
        </p:txBody>
      </p:sp>
      <p:sp>
        <p:nvSpPr>
          <p:cNvPr id="1774" name="TextBox 1773">
            <a:extLst>
              <a:ext uri="{FF2B5EF4-FFF2-40B4-BE49-F238E27FC236}">
                <a16:creationId xmlns:a16="http://schemas.microsoft.com/office/drawing/2014/main" id="{1FB2D38C-D569-64D2-36BD-7BA73DA728F4}"/>
              </a:ext>
            </a:extLst>
          </p:cNvPr>
          <p:cNvSpPr txBox="1"/>
          <p:nvPr/>
        </p:nvSpPr>
        <p:spPr>
          <a:xfrm>
            <a:off x="6312186" y="4401043"/>
            <a:ext cx="360996" cy="369332"/>
          </a:xfrm>
          <a:prstGeom prst="rect">
            <a:avLst/>
          </a:prstGeom>
          <a:noFill/>
        </p:spPr>
        <p:txBody>
          <a:bodyPr wrap="none" rtlCol="0">
            <a:spAutoFit/>
          </a:bodyPr>
          <a:lstStyle/>
          <a:p>
            <a:r>
              <a:rPr lang="en-US" b="1"/>
              <a:t>Ự</a:t>
            </a:r>
            <a:endParaRPr lang="en-US" b="1" dirty="0"/>
          </a:p>
        </p:txBody>
      </p:sp>
      <p:sp>
        <p:nvSpPr>
          <p:cNvPr id="1777" name="TextBox 1776">
            <a:extLst>
              <a:ext uri="{FF2B5EF4-FFF2-40B4-BE49-F238E27FC236}">
                <a16:creationId xmlns:a16="http://schemas.microsoft.com/office/drawing/2014/main" id="{FD3651F3-B03B-3BEF-DFAE-E9082760AB1E}"/>
              </a:ext>
            </a:extLst>
          </p:cNvPr>
          <p:cNvSpPr txBox="1"/>
          <p:nvPr/>
        </p:nvSpPr>
        <p:spPr>
          <a:xfrm>
            <a:off x="4573500" y="4413247"/>
            <a:ext cx="311304" cy="369332"/>
          </a:xfrm>
          <a:prstGeom prst="rect">
            <a:avLst/>
          </a:prstGeom>
          <a:noFill/>
        </p:spPr>
        <p:txBody>
          <a:bodyPr wrap="none" rtlCol="0">
            <a:spAutoFit/>
          </a:bodyPr>
          <a:lstStyle/>
          <a:p>
            <a:r>
              <a:rPr lang="en-US" b="1"/>
              <a:t>K</a:t>
            </a:r>
            <a:endParaRPr lang="en-US" b="1" dirty="0"/>
          </a:p>
        </p:txBody>
      </p:sp>
      <p:sp>
        <p:nvSpPr>
          <p:cNvPr id="1778" name="TextBox 1777">
            <a:extLst>
              <a:ext uri="{FF2B5EF4-FFF2-40B4-BE49-F238E27FC236}">
                <a16:creationId xmlns:a16="http://schemas.microsoft.com/office/drawing/2014/main" id="{80C2B295-A4EE-862E-68B6-0A5BE8BF5FA1}"/>
              </a:ext>
            </a:extLst>
          </p:cNvPr>
          <p:cNvSpPr txBox="1"/>
          <p:nvPr/>
        </p:nvSpPr>
        <p:spPr>
          <a:xfrm>
            <a:off x="5009546" y="4411978"/>
            <a:ext cx="330540" cy="369332"/>
          </a:xfrm>
          <a:prstGeom prst="rect">
            <a:avLst/>
          </a:prstGeom>
          <a:noFill/>
        </p:spPr>
        <p:txBody>
          <a:bodyPr wrap="none" rtlCol="0">
            <a:spAutoFit/>
          </a:bodyPr>
          <a:lstStyle/>
          <a:p>
            <a:r>
              <a:rPr lang="en-US" b="1"/>
              <a:t>H</a:t>
            </a:r>
            <a:endParaRPr lang="en-US" b="1" dirty="0"/>
          </a:p>
        </p:txBody>
      </p:sp>
      <p:sp>
        <p:nvSpPr>
          <p:cNvPr id="1779" name="TextBox 1778">
            <a:extLst>
              <a:ext uri="{FF2B5EF4-FFF2-40B4-BE49-F238E27FC236}">
                <a16:creationId xmlns:a16="http://schemas.microsoft.com/office/drawing/2014/main" id="{476EB672-97C1-7A4A-5037-FE08BC5D270B}"/>
              </a:ext>
            </a:extLst>
          </p:cNvPr>
          <p:cNvSpPr txBox="1"/>
          <p:nvPr/>
        </p:nvSpPr>
        <p:spPr>
          <a:xfrm>
            <a:off x="5447435" y="4410002"/>
            <a:ext cx="335348" cy="369332"/>
          </a:xfrm>
          <a:prstGeom prst="rect">
            <a:avLst/>
          </a:prstGeom>
          <a:noFill/>
        </p:spPr>
        <p:txBody>
          <a:bodyPr wrap="none" rtlCol="0">
            <a:spAutoFit/>
          </a:bodyPr>
          <a:lstStyle/>
          <a:p>
            <a:r>
              <a:rPr lang="en-US" b="1">
                <a:solidFill>
                  <a:srgbClr val="FF0000"/>
                </a:solidFill>
              </a:rPr>
              <a:t>U</a:t>
            </a:r>
            <a:endParaRPr lang="en-US" b="1" dirty="0">
              <a:solidFill>
                <a:srgbClr val="FF0000"/>
              </a:solidFill>
            </a:endParaRPr>
          </a:p>
        </p:txBody>
      </p:sp>
      <p:sp>
        <p:nvSpPr>
          <p:cNvPr id="1780" name="TextBox 1779">
            <a:extLst>
              <a:ext uri="{FF2B5EF4-FFF2-40B4-BE49-F238E27FC236}">
                <a16:creationId xmlns:a16="http://schemas.microsoft.com/office/drawing/2014/main" id="{B599CABE-3092-614B-EB9D-0A8472842502}"/>
              </a:ext>
            </a:extLst>
          </p:cNvPr>
          <p:cNvSpPr txBox="1"/>
          <p:nvPr/>
        </p:nvSpPr>
        <p:spPr>
          <a:xfrm>
            <a:off x="5890208" y="4408026"/>
            <a:ext cx="320922" cy="369332"/>
          </a:xfrm>
          <a:prstGeom prst="rect">
            <a:avLst/>
          </a:prstGeom>
          <a:noFill/>
        </p:spPr>
        <p:txBody>
          <a:bodyPr wrap="none" rtlCol="0">
            <a:spAutoFit/>
          </a:bodyPr>
          <a:lstStyle/>
          <a:p>
            <a:r>
              <a:rPr lang="en-US" b="1"/>
              <a:t>V</a:t>
            </a:r>
            <a:endParaRPr lang="en-US" b="1" dirty="0"/>
          </a:p>
        </p:txBody>
      </p:sp>
      <p:sp>
        <p:nvSpPr>
          <p:cNvPr id="1787" name="TextBox 1786">
            <a:extLst>
              <a:ext uri="{FF2B5EF4-FFF2-40B4-BE49-F238E27FC236}">
                <a16:creationId xmlns:a16="http://schemas.microsoft.com/office/drawing/2014/main" id="{5B9C2357-8E49-9AC4-B85E-E8BC98E69DA4}"/>
              </a:ext>
            </a:extLst>
          </p:cNvPr>
          <p:cNvSpPr txBox="1"/>
          <p:nvPr/>
        </p:nvSpPr>
        <p:spPr>
          <a:xfrm>
            <a:off x="5896660" y="4738513"/>
            <a:ext cx="314510" cy="369332"/>
          </a:xfrm>
          <a:prstGeom prst="rect">
            <a:avLst/>
          </a:prstGeom>
          <a:noFill/>
        </p:spPr>
        <p:txBody>
          <a:bodyPr wrap="none" rtlCol="0">
            <a:spAutoFit/>
          </a:bodyPr>
          <a:lstStyle/>
          <a:p>
            <a:r>
              <a:rPr lang="en-US" b="1"/>
              <a:t>C</a:t>
            </a:r>
            <a:endParaRPr lang="en-US" b="1" dirty="0"/>
          </a:p>
        </p:txBody>
      </p:sp>
      <p:sp>
        <p:nvSpPr>
          <p:cNvPr id="1788" name="TextBox 1787">
            <a:extLst>
              <a:ext uri="{FF2B5EF4-FFF2-40B4-BE49-F238E27FC236}">
                <a16:creationId xmlns:a16="http://schemas.microsoft.com/office/drawing/2014/main" id="{2DDFAF01-6807-3CDA-13D5-8624F782E4B9}"/>
              </a:ext>
            </a:extLst>
          </p:cNvPr>
          <p:cNvSpPr txBox="1"/>
          <p:nvPr/>
        </p:nvSpPr>
        <p:spPr>
          <a:xfrm>
            <a:off x="6339616" y="4736536"/>
            <a:ext cx="308098" cy="369332"/>
          </a:xfrm>
          <a:prstGeom prst="rect">
            <a:avLst/>
          </a:prstGeom>
          <a:noFill/>
        </p:spPr>
        <p:txBody>
          <a:bodyPr wrap="none" rtlCol="0">
            <a:spAutoFit/>
          </a:bodyPr>
          <a:lstStyle/>
          <a:p>
            <a:r>
              <a:rPr lang="en-US" b="1"/>
              <a:t>P</a:t>
            </a:r>
            <a:endParaRPr lang="en-US" b="1" dirty="0"/>
          </a:p>
        </p:txBody>
      </p:sp>
      <p:sp>
        <p:nvSpPr>
          <p:cNvPr id="1789" name="TextBox 1788">
            <a:extLst>
              <a:ext uri="{FF2B5EF4-FFF2-40B4-BE49-F238E27FC236}">
                <a16:creationId xmlns:a16="http://schemas.microsoft.com/office/drawing/2014/main" id="{B8D22587-3D3B-3BAD-2D93-9433899983EB}"/>
              </a:ext>
            </a:extLst>
          </p:cNvPr>
          <p:cNvSpPr txBox="1"/>
          <p:nvPr/>
        </p:nvSpPr>
        <p:spPr>
          <a:xfrm>
            <a:off x="4564043" y="4734962"/>
            <a:ext cx="340158" cy="369332"/>
          </a:xfrm>
          <a:prstGeom prst="rect">
            <a:avLst/>
          </a:prstGeom>
          <a:noFill/>
        </p:spPr>
        <p:txBody>
          <a:bodyPr wrap="none" rtlCol="0">
            <a:spAutoFit/>
          </a:bodyPr>
          <a:lstStyle/>
          <a:p>
            <a:r>
              <a:rPr lang="en-US" b="1"/>
              <a:t>Q</a:t>
            </a:r>
            <a:endParaRPr lang="en-US" b="1" dirty="0"/>
          </a:p>
        </p:txBody>
      </p:sp>
      <p:sp>
        <p:nvSpPr>
          <p:cNvPr id="1790" name="TextBox 1789">
            <a:extLst>
              <a:ext uri="{FF2B5EF4-FFF2-40B4-BE49-F238E27FC236}">
                <a16:creationId xmlns:a16="http://schemas.microsoft.com/office/drawing/2014/main" id="{67E7780B-51F4-9F61-6DC7-E549605620DE}"/>
              </a:ext>
            </a:extLst>
          </p:cNvPr>
          <p:cNvSpPr txBox="1"/>
          <p:nvPr/>
        </p:nvSpPr>
        <p:spPr>
          <a:xfrm>
            <a:off x="5005649" y="4732986"/>
            <a:ext cx="335348" cy="369332"/>
          </a:xfrm>
          <a:prstGeom prst="rect">
            <a:avLst/>
          </a:prstGeom>
          <a:noFill/>
        </p:spPr>
        <p:txBody>
          <a:bodyPr wrap="none" rtlCol="0">
            <a:spAutoFit/>
          </a:bodyPr>
          <a:lstStyle/>
          <a:p>
            <a:r>
              <a:rPr lang="en-US" b="1"/>
              <a:t>U</a:t>
            </a:r>
            <a:endParaRPr lang="en-US" b="1" dirty="0"/>
          </a:p>
        </p:txBody>
      </p:sp>
      <p:sp>
        <p:nvSpPr>
          <p:cNvPr id="1791" name="TextBox 1790">
            <a:extLst>
              <a:ext uri="{FF2B5EF4-FFF2-40B4-BE49-F238E27FC236}">
                <a16:creationId xmlns:a16="http://schemas.microsoft.com/office/drawing/2014/main" id="{261A400F-65BE-7B92-E914-66FFEB35E296}"/>
              </a:ext>
            </a:extLst>
          </p:cNvPr>
          <p:cNvSpPr txBox="1"/>
          <p:nvPr/>
        </p:nvSpPr>
        <p:spPr>
          <a:xfrm>
            <a:off x="5443132" y="4754825"/>
            <a:ext cx="340158" cy="369332"/>
          </a:xfrm>
          <a:prstGeom prst="rect">
            <a:avLst/>
          </a:prstGeom>
          <a:noFill/>
        </p:spPr>
        <p:txBody>
          <a:bodyPr wrap="none" rtlCol="0">
            <a:spAutoFit/>
          </a:bodyPr>
          <a:lstStyle/>
          <a:p>
            <a:r>
              <a:rPr lang="en-US" b="1">
                <a:solidFill>
                  <a:srgbClr val="FF0000"/>
                </a:solidFill>
              </a:rPr>
              <a:t>Ố</a:t>
            </a:r>
            <a:endParaRPr lang="en-US" b="1" dirty="0">
              <a:solidFill>
                <a:srgbClr val="FF0000"/>
              </a:solidFill>
            </a:endParaRPr>
          </a:p>
        </p:txBody>
      </p:sp>
      <p:sp>
        <p:nvSpPr>
          <p:cNvPr id="1800" name="TextBox 1799">
            <a:extLst>
              <a:ext uri="{FF2B5EF4-FFF2-40B4-BE49-F238E27FC236}">
                <a16:creationId xmlns:a16="http://schemas.microsoft.com/office/drawing/2014/main" id="{A4C58E72-62CD-B55A-21CA-09BB794D5D01}"/>
              </a:ext>
            </a:extLst>
          </p:cNvPr>
          <p:cNvSpPr txBox="1"/>
          <p:nvPr/>
        </p:nvSpPr>
        <p:spPr>
          <a:xfrm>
            <a:off x="7660382" y="5054094"/>
            <a:ext cx="330540" cy="369332"/>
          </a:xfrm>
          <a:prstGeom prst="rect">
            <a:avLst/>
          </a:prstGeom>
          <a:noFill/>
        </p:spPr>
        <p:txBody>
          <a:bodyPr wrap="none" rtlCol="0">
            <a:spAutoFit/>
          </a:bodyPr>
          <a:lstStyle/>
          <a:p>
            <a:r>
              <a:rPr lang="en-US" b="1"/>
              <a:t>H</a:t>
            </a:r>
            <a:endParaRPr lang="en-US" b="1" dirty="0"/>
          </a:p>
        </p:txBody>
      </p:sp>
      <p:sp>
        <p:nvSpPr>
          <p:cNvPr id="1801" name="TextBox 1800">
            <a:extLst>
              <a:ext uri="{FF2B5EF4-FFF2-40B4-BE49-F238E27FC236}">
                <a16:creationId xmlns:a16="http://schemas.microsoft.com/office/drawing/2014/main" id="{B4120B87-6945-445D-AABC-F2830C8F8AFF}"/>
              </a:ext>
            </a:extLst>
          </p:cNvPr>
          <p:cNvSpPr txBox="1"/>
          <p:nvPr/>
        </p:nvSpPr>
        <p:spPr>
          <a:xfrm>
            <a:off x="4560364" y="5059052"/>
            <a:ext cx="340158" cy="369332"/>
          </a:xfrm>
          <a:prstGeom prst="rect">
            <a:avLst/>
          </a:prstGeom>
          <a:noFill/>
        </p:spPr>
        <p:txBody>
          <a:bodyPr wrap="none" rtlCol="0">
            <a:spAutoFit/>
          </a:bodyPr>
          <a:lstStyle/>
          <a:p>
            <a:r>
              <a:rPr lang="en-US" b="1"/>
              <a:t>O</a:t>
            </a:r>
            <a:endParaRPr lang="en-US" b="1" dirty="0"/>
          </a:p>
        </p:txBody>
      </p:sp>
      <p:sp>
        <p:nvSpPr>
          <p:cNvPr id="1802" name="TextBox 1801">
            <a:extLst>
              <a:ext uri="{FF2B5EF4-FFF2-40B4-BE49-F238E27FC236}">
                <a16:creationId xmlns:a16="http://schemas.microsoft.com/office/drawing/2014/main" id="{B30216FF-3F20-2DAD-D4E6-D22398CDCACC}"/>
              </a:ext>
            </a:extLst>
          </p:cNvPr>
          <p:cNvSpPr txBox="1"/>
          <p:nvPr/>
        </p:nvSpPr>
        <p:spPr>
          <a:xfrm>
            <a:off x="5012728" y="5047661"/>
            <a:ext cx="324128" cy="369332"/>
          </a:xfrm>
          <a:prstGeom prst="rect">
            <a:avLst/>
          </a:prstGeom>
          <a:noFill/>
        </p:spPr>
        <p:txBody>
          <a:bodyPr wrap="none" rtlCol="0">
            <a:spAutoFit/>
          </a:bodyPr>
          <a:lstStyle/>
          <a:p>
            <a:r>
              <a:rPr lang="en-US" b="1"/>
              <a:t>Ạ</a:t>
            </a:r>
            <a:endParaRPr lang="en-US" b="1" dirty="0"/>
          </a:p>
        </p:txBody>
      </p:sp>
      <p:sp>
        <p:nvSpPr>
          <p:cNvPr id="1804" name="TextBox 1803">
            <a:extLst>
              <a:ext uri="{FF2B5EF4-FFF2-40B4-BE49-F238E27FC236}">
                <a16:creationId xmlns:a16="http://schemas.microsoft.com/office/drawing/2014/main" id="{C99C92FE-A906-A62A-D564-283FE37BBBF1}"/>
              </a:ext>
            </a:extLst>
          </p:cNvPr>
          <p:cNvSpPr txBox="1"/>
          <p:nvPr/>
        </p:nvSpPr>
        <p:spPr>
          <a:xfrm>
            <a:off x="5460313" y="5055039"/>
            <a:ext cx="306494" cy="369332"/>
          </a:xfrm>
          <a:prstGeom prst="rect">
            <a:avLst/>
          </a:prstGeom>
          <a:noFill/>
        </p:spPr>
        <p:txBody>
          <a:bodyPr wrap="none" rtlCol="0">
            <a:spAutoFit/>
          </a:bodyPr>
          <a:lstStyle/>
          <a:p>
            <a:r>
              <a:rPr lang="en-US" b="1">
                <a:solidFill>
                  <a:srgbClr val="FF0000"/>
                </a:solidFill>
              </a:rPr>
              <a:t>C</a:t>
            </a:r>
            <a:endParaRPr lang="en-US" b="1" dirty="0">
              <a:solidFill>
                <a:srgbClr val="FF0000"/>
              </a:solidFill>
            </a:endParaRPr>
          </a:p>
        </p:txBody>
      </p:sp>
      <p:sp>
        <p:nvSpPr>
          <p:cNvPr id="1805" name="TextBox 1804">
            <a:extLst>
              <a:ext uri="{FF2B5EF4-FFF2-40B4-BE49-F238E27FC236}">
                <a16:creationId xmlns:a16="http://schemas.microsoft.com/office/drawing/2014/main" id="{98FB9750-8EF3-D486-9B6D-27AEEBAC1C20}"/>
              </a:ext>
            </a:extLst>
          </p:cNvPr>
          <p:cNvSpPr txBox="1"/>
          <p:nvPr/>
        </p:nvSpPr>
        <p:spPr>
          <a:xfrm>
            <a:off x="5888095" y="5055444"/>
            <a:ext cx="330540" cy="369332"/>
          </a:xfrm>
          <a:prstGeom prst="rect">
            <a:avLst/>
          </a:prstGeom>
          <a:noFill/>
        </p:spPr>
        <p:txBody>
          <a:bodyPr wrap="none" rtlCol="0">
            <a:spAutoFit/>
          </a:bodyPr>
          <a:lstStyle/>
          <a:p>
            <a:r>
              <a:rPr lang="en-US" b="1"/>
              <a:t>H</a:t>
            </a:r>
            <a:endParaRPr lang="en-US" b="1" dirty="0"/>
          </a:p>
        </p:txBody>
      </p:sp>
      <p:sp>
        <p:nvSpPr>
          <p:cNvPr id="1814" name="TextBox 1813">
            <a:extLst>
              <a:ext uri="{FF2B5EF4-FFF2-40B4-BE49-F238E27FC236}">
                <a16:creationId xmlns:a16="http://schemas.microsoft.com/office/drawing/2014/main" id="{C3E769CC-8C65-D390-8B22-B04A4D543434}"/>
              </a:ext>
            </a:extLst>
          </p:cNvPr>
          <p:cNvSpPr txBox="1"/>
          <p:nvPr/>
        </p:nvSpPr>
        <p:spPr>
          <a:xfrm>
            <a:off x="5011273" y="5735452"/>
            <a:ext cx="324128" cy="369332"/>
          </a:xfrm>
          <a:prstGeom prst="rect">
            <a:avLst/>
          </a:prstGeom>
          <a:noFill/>
        </p:spPr>
        <p:txBody>
          <a:bodyPr wrap="none" rtlCol="0">
            <a:spAutoFit/>
          </a:bodyPr>
          <a:lstStyle/>
          <a:p>
            <a:r>
              <a:rPr lang="en-US" b="1"/>
              <a:t>Ả</a:t>
            </a:r>
            <a:endParaRPr lang="en-US" b="1" dirty="0"/>
          </a:p>
        </p:txBody>
      </p:sp>
      <p:sp>
        <p:nvSpPr>
          <p:cNvPr id="1815" name="TextBox 1814">
            <a:extLst>
              <a:ext uri="{FF2B5EF4-FFF2-40B4-BE49-F238E27FC236}">
                <a16:creationId xmlns:a16="http://schemas.microsoft.com/office/drawing/2014/main" id="{AC7684D7-4FE2-33CB-203B-2AF60A3EF800}"/>
              </a:ext>
            </a:extLst>
          </p:cNvPr>
          <p:cNvSpPr txBox="1"/>
          <p:nvPr/>
        </p:nvSpPr>
        <p:spPr>
          <a:xfrm>
            <a:off x="5494401" y="5717596"/>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816" name="TextBox 1815">
            <a:extLst>
              <a:ext uri="{FF2B5EF4-FFF2-40B4-BE49-F238E27FC236}">
                <a16:creationId xmlns:a16="http://schemas.microsoft.com/office/drawing/2014/main" id="{BEF601FF-8EFC-9E44-14A6-E2E1840AD7CB}"/>
              </a:ext>
            </a:extLst>
          </p:cNvPr>
          <p:cNvSpPr txBox="1"/>
          <p:nvPr/>
        </p:nvSpPr>
        <p:spPr>
          <a:xfrm>
            <a:off x="5888750" y="5721973"/>
            <a:ext cx="332142" cy="369332"/>
          </a:xfrm>
          <a:prstGeom prst="rect">
            <a:avLst/>
          </a:prstGeom>
          <a:noFill/>
        </p:spPr>
        <p:txBody>
          <a:bodyPr wrap="none" rtlCol="0">
            <a:spAutoFit/>
          </a:bodyPr>
          <a:lstStyle/>
          <a:p>
            <a:r>
              <a:rPr lang="en-US" b="1"/>
              <a:t>Đ</a:t>
            </a:r>
            <a:endParaRPr lang="en-US" b="1" dirty="0"/>
          </a:p>
        </p:txBody>
      </p:sp>
      <p:sp>
        <p:nvSpPr>
          <p:cNvPr id="1829" name="TextBox 1828">
            <a:extLst>
              <a:ext uri="{FF2B5EF4-FFF2-40B4-BE49-F238E27FC236}">
                <a16:creationId xmlns:a16="http://schemas.microsoft.com/office/drawing/2014/main" id="{F5FA7779-0984-B345-720D-F0D35779BECF}"/>
              </a:ext>
            </a:extLst>
          </p:cNvPr>
          <p:cNvSpPr txBox="1"/>
          <p:nvPr/>
        </p:nvSpPr>
        <p:spPr>
          <a:xfrm>
            <a:off x="5452081" y="6052219"/>
            <a:ext cx="324128" cy="369332"/>
          </a:xfrm>
          <a:prstGeom prst="rect">
            <a:avLst/>
          </a:prstGeom>
          <a:noFill/>
        </p:spPr>
        <p:txBody>
          <a:bodyPr wrap="none" rtlCol="0">
            <a:spAutoFit/>
          </a:bodyPr>
          <a:lstStyle/>
          <a:p>
            <a:r>
              <a:rPr lang="en-US" b="1">
                <a:solidFill>
                  <a:srgbClr val="FF0000"/>
                </a:solidFill>
              </a:rPr>
              <a:t>A</a:t>
            </a:r>
            <a:endParaRPr lang="en-US" b="1" dirty="0">
              <a:solidFill>
                <a:srgbClr val="FF0000"/>
              </a:solidFill>
            </a:endParaRPr>
          </a:p>
        </p:txBody>
      </p:sp>
      <p:sp>
        <p:nvSpPr>
          <p:cNvPr id="1830" name="TextBox 1829">
            <a:extLst>
              <a:ext uri="{FF2B5EF4-FFF2-40B4-BE49-F238E27FC236}">
                <a16:creationId xmlns:a16="http://schemas.microsoft.com/office/drawing/2014/main" id="{9FE3F5E3-4E28-2FF2-3C5D-52AE44640684}"/>
              </a:ext>
            </a:extLst>
          </p:cNvPr>
          <p:cNvSpPr txBox="1"/>
          <p:nvPr/>
        </p:nvSpPr>
        <p:spPr>
          <a:xfrm>
            <a:off x="5885288" y="6053418"/>
            <a:ext cx="336952" cy="369332"/>
          </a:xfrm>
          <a:prstGeom prst="rect">
            <a:avLst/>
          </a:prstGeom>
          <a:noFill/>
        </p:spPr>
        <p:txBody>
          <a:bodyPr wrap="none" rtlCol="0">
            <a:spAutoFit/>
          </a:bodyPr>
          <a:lstStyle/>
          <a:p>
            <a:r>
              <a:rPr lang="en-US" b="1"/>
              <a:t>N</a:t>
            </a:r>
            <a:endParaRPr lang="en-US" b="1" dirty="0"/>
          </a:p>
        </p:txBody>
      </p:sp>
      <p:sp>
        <p:nvSpPr>
          <p:cNvPr id="1831" name="TextBox 1830">
            <a:extLst>
              <a:ext uri="{FF2B5EF4-FFF2-40B4-BE49-F238E27FC236}">
                <a16:creationId xmlns:a16="http://schemas.microsoft.com/office/drawing/2014/main" id="{F722DE4F-3AC4-C2D3-D0E2-C56CA1AC5226}"/>
              </a:ext>
            </a:extLst>
          </p:cNvPr>
          <p:cNvSpPr txBox="1"/>
          <p:nvPr/>
        </p:nvSpPr>
        <p:spPr>
          <a:xfrm>
            <a:off x="6326347" y="6054615"/>
            <a:ext cx="335348" cy="369332"/>
          </a:xfrm>
          <a:prstGeom prst="rect">
            <a:avLst/>
          </a:prstGeom>
          <a:noFill/>
        </p:spPr>
        <p:txBody>
          <a:bodyPr wrap="none" rtlCol="0">
            <a:spAutoFit/>
          </a:bodyPr>
          <a:lstStyle/>
          <a:p>
            <a:r>
              <a:rPr lang="en-US" b="1"/>
              <a:t>N</a:t>
            </a:r>
            <a:endParaRPr lang="en-US" b="1" dirty="0"/>
          </a:p>
        </p:txBody>
      </p:sp>
      <p:sp>
        <p:nvSpPr>
          <p:cNvPr id="1832" name="TextBox 1831">
            <a:extLst>
              <a:ext uri="{FF2B5EF4-FFF2-40B4-BE49-F238E27FC236}">
                <a16:creationId xmlns:a16="http://schemas.microsoft.com/office/drawing/2014/main" id="{D4E622D9-9A6D-8A47-CFCF-93F99D50EE8E}"/>
              </a:ext>
            </a:extLst>
          </p:cNvPr>
          <p:cNvSpPr txBox="1"/>
          <p:nvPr/>
        </p:nvSpPr>
        <p:spPr>
          <a:xfrm>
            <a:off x="6813572" y="6054229"/>
            <a:ext cx="245580" cy="369332"/>
          </a:xfrm>
          <a:prstGeom prst="rect">
            <a:avLst/>
          </a:prstGeom>
          <a:noFill/>
        </p:spPr>
        <p:txBody>
          <a:bodyPr wrap="none" rtlCol="0">
            <a:spAutoFit/>
          </a:bodyPr>
          <a:lstStyle/>
          <a:p>
            <a:r>
              <a:rPr lang="en-US" b="1"/>
              <a:t>I</a:t>
            </a:r>
            <a:endParaRPr lang="en-US" b="1" dirty="0"/>
          </a:p>
        </p:txBody>
      </p:sp>
      <p:sp>
        <p:nvSpPr>
          <p:cNvPr id="2" name="Rectangle 1">
            <a:extLst>
              <a:ext uri="{FF2B5EF4-FFF2-40B4-BE49-F238E27FC236}">
                <a16:creationId xmlns:a16="http://schemas.microsoft.com/office/drawing/2014/main" id="{84866BD1-4F66-6AF5-08D8-01E30D27CC73}"/>
              </a:ext>
            </a:extLst>
          </p:cNvPr>
          <p:cNvSpPr/>
          <p:nvPr/>
        </p:nvSpPr>
        <p:spPr>
          <a:xfrm>
            <a:off x="7191018" y="21909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 name="Rectangle 11">
            <a:extLst>
              <a:ext uri="{FF2B5EF4-FFF2-40B4-BE49-F238E27FC236}">
                <a16:creationId xmlns:a16="http://schemas.microsoft.com/office/drawing/2014/main" id="{BDDD4667-ACEC-F0B0-491B-74CBED76B971}"/>
              </a:ext>
            </a:extLst>
          </p:cNvPr>
          <p:cNvSpPr/>
          <p:nvPr/>
        </p:nvSpPr>
        <p:spPr>
          <a:xfrm>
            <a:off x="6745128" y="21964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 name="TextBox 13">
            <a:extLst>
              <a:ext uri="{FF2B5EF4-FFF2-40B4-BE49-F238E27FC236}">
                <a16:creationId xmlns:a16="http://schemas.microsoft.com/office/drawing/2014/main" id="{3EE7BDC4-08DD-FFB5-C34D-02BAB27CB7BE}"/>
              </a:ext>
            </a:extLst>
          </p:cNvPr>
          <p:cNvSpPr txBox="1"/>
          <p:nvPr/>
        </p:nvSpPr>
        <p:spPr>
          <a:xfrm>
            <a:off x="6790005" y="2148923"/>
            <a:ext cx="282450" cy="369332"/>
          </a:xfrm>
          <a:prstGeom prst="rect">
            <a:avLst/>
          </a:prstGeom>
          <a:noFill/>
        </p:spPr>
        <p:txBody>
          <a:bodyPr wrap="none" rtlCol="0">
            <a:spAutoFit/>
          </a:bodyPr>
          <a:lstStyle/>
          <a:p>
            <a:r>
              <a:rPr lang="en-US" b="1"/>
              <a:t>L</a:t>
            </a:r>
            <a:endParaRPr lang="en-US" b="1" dirty="0"/>
          </a:p>
        </p:txBody>
      </p:sp>
      <p:sp>
        <p:nvSpPr>
          <p:cNvPr id="15" name="TextBox 14">
            <a:extLst>
              <a:ext uri="{FF2B5EF4-FFF2-40B4-BE49-F238E27FC236}">
                <a16:creationId xmlns:a16="http://schemas.microsoft.com/office/drawing/2014/main" id="{3235D6F7-D791-26E4-3758-DCE1E34203CE}"/>
              </a:ext>
            </a:extLst>
          </p:cNvPr>
          <p:cNvSpPr txBox="1"/>
          <p:nvPr/>
        </p:nvSpPr>
        <p:spPr>
          <a:xfrm>
            <a:off x="7257331" y="2145748"/>
            <a:ext cx="245580" cy="369332"/>
          </a:xfrm>
          <a:prstGeom prst="rect">
            <a:avLst/>
          </a:prstGeom>
          <a:noFill/>
        </p:spPr>
        <p:txBody>
          <a:bodyPr wrap="none" rtlCol="0">
            <a:spAutoFit/>
          </a:bodyPr>
          <a:lstStyle/>
          <a:p>
            <a:r>
              <a:rPr lang="en-US" b="1"/>
              <a:t>I</a:t>
            </a:r>
            <a:endParaRPr lang="en-US" b="1" dirty="0"/>
          </a:p>
        </p:txBody>
      </p:sp>
      <p:sp>
        <p:nvSpPr>
          <p:cNvPr id="27" name="TextBox 26">
            <a:extLst>
              <a:ext uri="{FF2B5EF4-FFF2-40B4-BE49-F238E27FC236}">
                <a16:creationId xmlns:a16="http://schemas.microsoft.com/office/drawing/2014/main" id="{FB3C1C70-93EB-4BC3-0E44-FCF305A69085}"/>
              </a:ext>
            </a:extLst>
          </p:cNvPr>
          <p:cNvSpPr txBox="1"/>
          <p:nvPr/>
        </p:nvSpPr>
        <p:spPr>
          <a:xfrm>
            <a:off x="5044777" y="2150677"/>
            <a:ext cx="245580" cy="369332"/>
          </a:xfrm>
          <a:prstGeom prst="rect">
            <a:avLst/>
          </a:prstGeom>
          <a:noFill/>
        </p:spPr>
        <p:txBody>
          <a:bodyPr wrap="none" rtlCol="0">
            <a:spAutoFit/>
          </a:bodyPr>
          <a:lstStyle/>
          <a:p>
            <a:r>
              <a:rPr lang="en-US" b="1"/>
              <a:t>I</a:t>
            </a:r>
            <a:endParaRPr lang="en-US" b="1" dirty="0"/>
          </a:p>
        </p:txBody>
      </p:sp>
      <p:sp>
        <p:nvSpPr>
          <p:cNvPr id="28" name="TextBox 27">
            <a:extLst>
              <a:ext uri="{FF2B5EF4-FFF2-40B4-BE49-F238E27FC236}">
                <a16:creationId xmlns:a16="http://schemas.microsoft.com/office/drawing/2014/main" id="{4F9A83BA-1E99-791C-DB3B-822DE83F5895}"/>
              </a:ext>
            </a:extLst>
          </p:cNvPr>
          <p:cNvSpPr txBox="1"/>
          <p:nvPr/>
        </p:nvSpPr>
        <p:spPr>
          <a:xfrm>
            <a:off x="5464650" y="2161101"/>
            <a:ext cx="296876" cy="369332"/>
          </a:xfrm>
          <a:prstGeom prst="rect">
            <a:avLst/>
          </a:prstGeom>
          <a:noFill/>
        </p:spPr>
        <p:txBody>
          <a:bodyPr wrap="none" rtlCol="0">
            <a:spAutoFit/>
          </a:bodyPr>
          <a:lstStyle/>
          <a:p>
            <a:r>
              <a:rPr lang="en-US" b="1">
                <a:solidFill>
                  <a:srgbClr val="FF0000"/>
                </a:solidFill>
              </a:rPr>
              <a:t>Ê</a:t>
            </a:r>
            <a:endParaRPr lang="en-US" b="1" dirty="0">
              <a:solidFill>
                <a:srgbClr val="FF0000"/>
              </a:solidFill>
            </a:endParaRPr>
          </a:p>
        </p:txBody>
      </p:sp>
      <p:sp>
        <p:nvSpPr>
          <p:cNvPr id="35" name="TextBox 34">
            <a:extLst>
              <a:ext uri="{FF2B5EF4-FFF2-40B4-BE49-F238E27FC236}">
                <a16:creationId xmlns:a16="http://schemas.microsoft.com/office/drawing/2014/main" id="{18C6D406-095A-EBE4-0B72-A65D03E95C1B}"/>
              </a:ext>
            </a:extLst>
          </p:cNvPr>
          <p:cNvSpPr txBox="1"/>
          <p:nvPr/>
        </p:nvSpPr>
        <p:spPr>
          <a:xfrm>
            <a:off x="6329247" y="2147502"/>
            <a:ext cx="332142" cy="369332"/>
          </a:xfrm>
          <a:prstGeom prst="rect">
            <a:avLst/>
          </a:prstGeom>
          <a:noFill/>
        </p:spPr>
        <p:txBody>
          <a:bodyPr wrap="none" rtlCol="0">
            <a:spAutoFit/>
          </a:bodyPr>
          <a:lstStyle/>
          <a:p>
            <a:r>
              <a:rPr lang="en-US" b="1"/>
              <a:t>G</a:t>
            </a:r>
            <a:endParaRPr lang="en-US" b="1" dirty="0"/>
          </a:p>
        </p:txBody>
      </p:sp>
      <p:sp>
        <p:nvSpPr>
          <p:cNvPr id="36" name="TextBox 35">
            <a:extLst>
              <a:ext uri="{FF2B5EF4-FFF2-40B4-BE49-F238E27FC236}">
                <a16:creationId xmlns:a16="http://schemas.microsoft.com/office/drawing/2014/main" id="{693054B8-BE5C-0578-A27A-0778174BECC4}"/>
              </a:ext>
            </a:extLst>
          </p:cNvPr>
          <p:cNvSpPr txBox="1"/>
          <p:nvPr/>
        </p:nvSpPr>
        <p:spPr>
          <a:xfrm>
            <a:off x="5886750" y="2153852"/>
            <a:ext cx="336952" cy="369332"/>
          </a:xfrm>
          <a:prstGeom prst="rect">
            <a:avLst/>
          </a:prstGeom>
          <a:noFill/>
        </p:spPr>
        <p:txBody>
          <a:bodyPr wrap="none" rtlCol="0">
            <a:spAutoFit/>
          </a:bodyPr>
          <a:lstStyle/>
          <a:p>
            <a:r>
              <a:rPr lang="en-US" b="1"/>
              <a:t>N</a:t>
            </a:r>
            <a:endParaRPr lang="en-US" b="1" dirty="0"/>
          </a:p>
        </p:txBody>
      </p:sp>
      <p:pic>
        <p:nvPicPr>
          <p:cNvPr id="23" name="Picture 22" descr="A colorful kite with a black background&#10;&#10;Description automatically generated">
            <a:extLst>
              <a:ext uri="{FF2B5EF4-FFF2-40B4-BE49-F238E27FC236}">
                <a16:creationId xmlns:a16="http://schemas.microsoft.com/office/drawing/2014/main" id="{D7003F17-C5E6-5AA7-1585-D9BDA51317F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94411" y="568823"/>
            <a:ext cx="688571" cy="688571"/>
          </a:xfrm>
          <a:prstGeom prst="rect">
            <a:avLst/>
          </a:prstGeom>
          <a:ln>
            <a:noFill/>
          </a:ln>
          <a:effectLst>
            <a:glow rad="12700">
              <a:schemeClr val="bg1">
                <a:alpha val="60000"/>
              </a:schemeClr>
            </a:glow>
          </a:effectLst>
        </p:spPr>
      </p:pic>
      <p:pic>
        <p:nvPicPr>
          <p:cNvPr id="8" name="Picture 7" descr="A black and blue logo&#10;&#10;Description automatically generated">
            <a:extLst>
              <a:ext uri="{FF2B5EF4-FFF2-40B4-BE49-F238E27FC236}">
                <a16:creationId xmlns:a16="http://schemas.microsoft.com/office/drawing/2014/main" id="{E8A67EBE-8938-264E-D6FA-868A6BE5A46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3" name="Rectangle 12">
            <a:extLst>
              <a:ext uri="{FF2B5EF4-FFF2-40B4-BE49-F238E27FC236}">
                <a16:creationId xmlns:a16="http://schemas.microsoft.com/office/drawing/2014/main" id="{65097BFC-A165-8A25-B18C-EF4C0BB72340}"/>
              </a:ext>
            </a:extLst>
          </p:cNvPr>
          <p:cNvSpPr/>
          <p:nvPr/>
        </p:nvSpPr>
        <p:spPr>
          <a:xfrm>
            <a:off x="7190689" y="1552821"/>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Rectangle 23">
            <a:extLst>
              <a:ext uri="{FF2B5EF4-FFF2-40B4-BE49-F238E27FC236}">
                <a16:creationId xmlns:a16="http://schemas.microsoft.com/office/drawing/2014/main" id="{67814CF9-8E40-65EB-895A-F60EA7F210A7}"/>
              </a:ext>
            </a:extLst>
          </p:cNvPr>
          <p:cNvSpPr/>
          <p:nvPr/>
        </p:nvSpPr>
        <p:spPr>
          <a:xfrm>
            <a:off x="7633899" y="155282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 name="TextBox 24">
            <a:extLst>
              <a:ext uri="{FF2B5EF4-FFF2-40B4-BE49-F238E27FC236}">
                <a16:creationId xmlns:a16="http://schemas.microsoft.com/office/drawing/2014/main" id="{6BEF5434-91B8-7608-13AA-4D8C6F4FE6AD}"/>
              </a:ext>
            </a:extLst>
          </p:cNvPr>
          <p:cNvSpPr txBox="1"/>
          <p:nvPr/>
        </p:nvSpPr>
        <p:spPr>
          <a:xfrm>
            <a:off x="7213185" y="1510142"/>
            <a:ext cx="330540" cy="369332"/>
          </a:xfrm>
          <a:prstGeom prst="rect">
            <a:avLst/>
          </a:prstGeom>
          <a:noFill/>
        </p:spPr>
        <p:txBody>
          <a:bodyPr wrap="none" rtlCol="0">
            <a:spAutoFit/>
          </a:bodyPr>
          <a:lstStyle/>
          <a:p>
            <a:r>
              <a:rPr lang="en-US" b="1"/>
              <a:t>H</a:t>
            </a:r>
            <a:endParaRPr lang="en-US" b="1" dirty="0"/>
          </a:p>
        </p:txBody>
      </p:sp>
      <p:sp>
        <p:nvSpPr>
          <p:cNvPr id="29" name="TextBox 28">
            <a:extLst>
              <a:ext uri="{FF2B5EF4-FFF2-40B4-BE49-F238E27FC236}">
                <a16:creationId xmlns:a16="http://schemas.microsoft.com/office/drawing/2014/main" id="{A04332C0-22F0-19E0-3F9A-6C66A3418EB7}"/>
              </a:ext>
            </a:extLst>
          </p:cNvPr>
          <p:cNvSpPr txBox="1"/>
          <p:nvPr/>
        </p:nvSpPr>
        <p:spPr>
          <a:xfrm>
            <a:off x="7657332" y="1519668"/>
            <a:ext cx="324128" cy="369332"/>
          </a:xfrm>
          <a:prstGeom prst="rect">
            <a:avLst/>
          </a:prstGeom>
          <a:noFill/>
        </p:spPr>
        <p:txBody>
          <a:bodyPr wrap="none" rtlCol="0">
            <a:spAutoFit/>
          </a:bodyPr>
          <a:lstStyle/>
          <a:p>
            <a:r>
              <a:rPr lang="en-US" b="1"/>
              <a:t>Ả</a:t>
            </a:r>
            <a:endParaRPr lang="en-US" b="1" dirty="0"/>
          </a:p>
        </p:txBody>
      </p:sp>
      <p:sp>
        <p:nvSpPr>
          <p:cNvPr id="41" name="TextBox 40">
            <a:extLst>
              <a:ext uri="{FF2B5EF4-FFF2-40B4-BE49-F238E27FC236}">
                <a16:creationId xmlns:a16="http://schemas.microsoft.com/office/drawing/2014/main" id="{BC3A66C5-F62E-21F8-471E-7BB280D88AC6}"/>
              </a:ext>
            </a:extLst>
          </p:cNvPr>
          <p:cNvSpPr txBox="1"/>
          <p:nvPr/>
        </p:nvSpPr>
        <p:spPr>
          <a:xfrm>
            <a:off x="8105195" y="1507762"/>
            <a:ext cx="311304" cy="369332"/>
          </a:xfrm>
          <a:prstGeom prst="rect">
            <a:avLst/>
          </a:prstGeom>
          <a:noFill/>
        </p:spPr>
        <p:txBody>
          <a:bodyPr wrap="none" rtlCol="0">
            <a:spAutoFit/>
          </a:bodyPr>
          <a:lstStyle/>
          <a:p>
            <a:r>
              <a:rPr lang="en-US" b="1"/>
              <a:t>X</a:t>
            </a:r>
            <a:endParaRPr lang="en-US" b="1" dirty="0"/>
          </a:p>
        </p:txBody>
      </p:sp>
      <p:sp>
        <p:nvSpPr>
          <p:cNvPr id="1866" name="Rectangle 1865">
            <a:extLst>
              <a:ext uri="{FF2B5EF4-FFF2-40B4-BE49-F238E27FC236}">
                <a16:creationId xmlns:a16="http://schemas.microsoft.com/office/drawing/2014/main" id="{A109E12C-BE90-EEE3-D231-B95A29D10961}"/>
              </a:ext>
            </a:extLst>
          </p:cNvPr>
          <p:cNvSpPr/>
          <p:nvPr/>
        </p:nvSpPr>
        <p:spPr>
          <a:xfrm>
            <a:off x="4097281" y="188227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Rectangle 1866">
            <a:extLst>
              <a:ext uri="{FF2B5EF4-FFF2-40B4-BE49-F238E27FC236}">
                <a16:creationId xmlns:a16="http://schemas.microsoft.com/office/drawing/2014/main" id="{851E89C7-F8D3-18E9-37D8-8AF9DB493C46}"/>
              </a:ext>
            </a:extLst>
          </p:cNvPr>
          <p:cNvSpPr/>
          <p:nvPr/>
        </p:nvSpPr>
        <p:spPr>
          <a:xfrm>
            <a:off x="4540491" y="18822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1" name="Rectangle 1870">
            <a:extLst>
              <a:ext uri="{FF2B5EF4-FFF2-40B4-BE49-F238E27FC236}">
                <a16:creationId xmlns:a16="http://schemas.microsoft.com/office/drawing/2014/main" id="{F5E31131-E6A8-301F-1938-A983413415AD}"/>
              </a:ext>
            </a:extLst>
          </p:cNvPr>
          <p:cNvSpPr/>
          <p:nvPr/>
        </p:nvSpPr>
        <p:spPr>
          <a:xfrm>
            <a:off x="3654071" y="18821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3" name="TextBox 1872">
            <a:extLst>
              <a:ext uri="{FF2B5EF4-FFF2-40B4-BE49-F238E27FC236}">
                <a16:creationId xmlns:a16="http://schemas.microsoft.com/office/drawing/2014/main" id="{A78DED36-0E1C-ED7B-FF82-ED34A00F174B}"/>
              </a:ext>
            </a:extLst>
          </p:cNvPr>
          <p:cNvSpPr txBox="1"/>
          <p:nvPr/>
        </p:nvSpPr>
        <p:spPr>
          <a:xfrm>
            <a:off x="3675918" y="1836312"/>
            <a:ext cx="332142" cy="369332"/>
          </a:xfrm>
          <a:prstGeom prst="rect">
            <a:avLst/>
          </a:prstGeom>
          <a:noFill/>
        </p:spPr>
        <p:txBody>
          <a:bodyPr wrap="none" rtlCol="0">
            <a:spAutoFit/>
          </a:bodyPr>
          <a:lstStyle/>
          <a:p>
            <a:r>
              <a:rPr lang="en-US" b="1"/>
              <a:t>Đ</a:t>
            </a:r>
            <a:endParaRPr lang="en-US" b="1" dirty="0"/>
          </a:p>
        </p:txBody>
      </p:sp>
      <p:sp>
        <p:nvSpPr>
          <p:cNvPr id="1874" name="TextBox 1873">
            <a:extLst>
              <a:ext uri="{FF2B5EF4-FFF2-40B4-BE49-F238E27FC236}">
                <a16:creationId xmlns:a16="http://schemas.microsoft.com/office/drawing/2014/main" id="{EE9F0D0B-8F3F-8D7C-A7E0-9F7B04BD3590}"/>
              </a:ext>
            </a:extLst>
          </p:cNvPr>
          <p:cNvSpPr txBox="1"/>
          <p:nvPr/>
        </p:nvSpPr>
        <p:spPr>
          <a:xfrm>
            <a:off x="4122196" y="1848219"/>
            <a:ext cx="324128" cy="369332"/>
          </a:xfrm>
          <a:prstGeom prst="rect">
            <a:avLst/>
          </a:prstGeom>
          <a:noFill/>
        </p:spPr>
        <p:txBody>
          <a:bodyPr wrap="none" rtlCol="0">
            <a:spAutoFit/>
          </a:bodyPr>
          <a:lstStyle/>
          <a:p>
            <a:r>
              <a:rPr lang="en-US" b="1"/>
              <a:t>Ấ</a:t>
            </a:r>
            <a:endParaRPr lang="en-US" b="1" dirty="0"/>
          </a:p>
        </p:txBody>
      </p:sp>
      <p:sp>
        <p:nvSpPr>
          <p:cNvPr id="1875" name="TextBox 1874">
            <a:extLst>
              <a:ext uri="{FF2B5EF4-FFF2-40B4-BE49-F238E27FC236}">
                <a16:creationId xmlns:a16="http://schemas.microsoft.com/office/drawing/2014/main" id="{1CEE758D-F87A-5330-D94C-DC5E86B8AEEC}"/>
              </a:ext>
            </a:extLst>
          </p:cNvPr>
          <p:cNvSpPr txBox="1"/>
          <p:nvPr/>
        </p:nvSpPr>
        <p:spPr>
          <a:xfrm>
            <a:off x="4574813" y="1841869"/>
            <a:ext cx="298480" cy="369332"/>
          </a:xfrm>
          <a:prstGeom prst="rect">
            <a:avLst/>
          </a:prstGeom>
          <a:noFill/>
        </p:spPr>
        <p:txBody>
          <a:bodyPr wrap="none" rtlCol="0">
            <a:spAutoFit/>
          </a:bodyPr>
          <a:lstStyle/>
          <a:p>
            <a:r>
              <a:rPr lang="en-US" b="1"/>
              <a:t>T</a:t>
            </a:r>
            <a:endParaRPr lang="en-US" b="1" dirty="0"/>
          </a:p>
        </p:txBody>
      </p:sp>
      <p:sp>
        <p:nvSpPr>
          <p:cNvPr id="1876" name="Rectangle 1875">
            <a:extLst>
              <a:ext uri="{FF2B5EF4-FFF2-40B4-BE49-F238E27FC236}">
                <a16:creationId xmlns:a16="http://schemas.microsoft.com/office/drawing/2014/main" id="{2E3B816C-29A2-AD85-55B0-C8BB972FA73C}"/>
              </a:ext>
            </a:extLst>
          </p:cNvPr>
          <p:cNvSpPr/>
          <p:nvPr/>
        </p:nvSpPr>
        <p:spPr>
          <a:xfrm>
            <a:off x="4095983" y="250649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Rectangle 1876">
            <a:extLst>
              <a:ext uri="{FF2B5EF4-FFF2-40B4-BE49-F238E27FC236}">
                <a16:creationId xmlns:a16="http://schemas.microsoft.com/office/drawing/2014/main" id="{ADBDF3C8-7A34-4403-9EDE-BBE7522BCB70}"/>
              </a:ext>
            </a:extLst>
          </p:cNvPr>
          <p:cNvSpPr/>
          <p:nvPr/>
        </p:nvSpPr>
        <p:spPr>
          <a:xfrm>
            <a:off x="4539193" y="25064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8" name="Rectangle 1877">
            <a:extLst>
              <a:ext uri="{FF2B5EF4-FFF2-40B4-BE49-F238E27FC236}">
                <a16:creationId xmlns:a16="http://schemas.microsoft.com/office/drawing/2014/main" id="{6955C648-C612-FE05-DFF5-F239FA860E48}"/>
              </a:ext>
            </a:extLst>
          </p:cNvPr>
          <p:cNvSpPr/>
          <p:nvPr/>
        </p:nvSpPr>
        <p:spPr>
          <a:xfrm>
            <a:off x="6304844" y="250251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9" name="TextBox 1878">
            <a:extLst>
              <a:ext uri="{FF2B5EF4-FFF2-40B4-BE49-F238E27FC236}">
                <a16:creationId xmlns:a16="http://schemas.microsoft.com/office/drawing/2014/main" id="{43C3C3F9-E2CB-8C94-764C-8A992C02EF18}"/>
              </a:ext>
            </a:extLst>
          </p:cNvPr>
          <p:cNvSpPr txBox="1"/>
          <p:nvPr/>
        </p:nvSpPr>
        <p:spPr>
          <a:xfrm>
            <a:off x="6340658" y="2451110"/>
            <a:ext cx="296876" cy="369332"/>
          </a:xfrm>
          <a:prstGeom prst="rect">
            <a:avLst/>
          </a:prstGeom>
          <a:noFill/>
        </p:spPr>
        <p:txBody>
          <a:bodyPr wrap="none" rtlCol="0">
            <a:spAutoFit/>
          </a:bodyPr>
          <a:lstStyle/>
          <a:p>
            <a:r>
              <a:rPr lang="en-US" b="1"/>
              <a:t>Ẹ</a:t>
            </a:r>
            <a:endParaRPr lang="en-US" b="1" dirty="0"/>
          </a:p>
        </p:txBody>
      </p:sp>
      <p:sp>
        <p:nvSpPr>
          <p:cNvPr id="1880" name="TextBox 1879">
            <a:extLst>
              <a:ext uri="{FF2B5EF4-FFF2-40B4-BE49-F238E27FC236}">
                <a16:creationId xmlns:a16="http://schemas.microsoft.com/office/drawing/2014/main" id="{CAE43AD3-8C60-1874-BB83-F301BE30134D}"/>
              </a:ext>
            </a:extLst>
          </p:cNvPr>
          <p:cNvSpPr txBox="1"/>
          <p:nvPr/>
        </p:nvSpPr>
        <p:spPr>
          <a:xfrm>
            <a:off x="4135822" y="2455606"/>
            <a:ext cx="298480" cy="369332"/>
          </a:xfrm>
          <a:prstGeom prst="rect">
            <a:avLst/>
          </a:prstGeom>
          <a:noFill/>
        </p:spPr>
        <p:txBody>
          <a:bodyPr wrap="none" rtlCol="0">
            <a:spAutoFit/>
          </a:bodyPr>
          <a:lstStyle/>
          <a:p>
            <a:r>
              <a:rPr lang="en-US" b="1"/>
              <a:t>T</a:t>
            </a:r>
            <a:endParaRPr lang="en-US" b="1" dirty="0"/>
          </a:p>
        </p:txBody>
      </p:sp>
      <p:sp>
        <p:nvSpPr>
          <p:cNvPr id="1881" name="TextBox 1880">
            <a:extLst>
              <a:ext uri="{FF2B5EF4-FFF2-40B4-BE49-F238E27FC236}">
                <a16:creationId xmlns:a16="http://schemas.microsoft.com/office/drawing/2014/main" id="{91463932-363E-10C1-E861-3DE3346C2BB5}"/>
              </a:ext>
            </a:extLst>
          </p:cNvPr>
          <p:cNvSpPr txBox="1"/>
          <p:nvPr/>
        </p:nvSpPr>
        <p:spPr>
          <a:xfrm>
            <a:off x="4556848" y="2453384"/>
            <a:ext cx="340158" cy="369332"/>
          </a:xfrm>
          <a:prstGeom prst="rect">
            <a:avLst/>
          </a:prstGeom>
          <a:noFill/>
        </p:spPr>
        <p:txBody>
          <a:bodyPr wrap="none" rtlCol="0">
            <a:spAutoFit/>
          </a:bodyPr>
          <a:lstStyle/>
          <a:p>
            <a:r>
              <a:rPr lang="en-US" b="1"/>
              <a:t>O</a:t>
            </a:r>
            <a:endParaRPr lang="en-US" b="1" dirty="0"/>
          </a:p>
        </p:txBody>
      </p:sp>
      <p:sp>
        <p:nvSpPr>
          <p:cNvPr id="1882" name="Rectangle 1881">
            <a:extLst>
              <a:ext uri="{FF2B5EF4-FFF2-40B4-BE49-F238E27FC236}">
                <a16:creationId xmlns:a16="http://schemas.microsoft.com/office/drawing/2014/main" id="{EC95A13F-84E3-B002-330F-F28D28C48E1A}"/>
              </a:ext>
            </a:extLst>
          </p:cNvPr>
          <p:cNvSpPr/>
          <p:nvPr/>
        </p:nvSpPr>
        <p:spPr>
          <a:xfrm>
            <a:off x="4542756" y="34746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TextBox 1882">
            <a:extLst>
              <a:ext uri="{FF2B5EF4-FFF2-40B4-BE49-F238E27FC236}">
                <a16:creationId xmlns:a16="http://schemas.microsoft.com/office/drawing/2014/main" id="{F04BE56F-E852-44E2-763E-881ACC7D1A90}"/>
              </a:ext>
            </a:extLst>
          </p:cNvPr>
          <p:cNvSpPr txBox="1"/>
          <p:nvPr/>
        </p:nvSpPr>
        <p:spPr>
          <a:xfrm>
            <a:off x="4563220" y="3427633"/>
            <a:ext cx="332142" cy="369332"/>
          </a:xfrm>
          <a:prstGeom prst="rect">
            <a:avLst/>
          </a:prstGeom>
          <a:noFill/>
        </p:spPr>
        <p:txBody>
          <a:bodyPr wrap="none" rtlCol="0">
            <a:spAutoFit/>
          </a:bodyPr>
          <a:lstStyle/>
          <a:p>
            <a:r>
              <a:rPr lang="en-US" b="1"/>
              <a:t>G</a:t>
            </a:r>
            <a:endParaRPr lang="en-US" b="1" dirty="0"/>
          </a:p>
        </p:txBody>
      </p:sp>
      <p:sp>
        <p:nvSpPr>
          <p:cNvPr id="1884" name="Rectangle 1883">
            <a:extLst>
              <a:ext uri="{FF2B5EF4-FFF2-40B4-BE49-F238E27FC236}">
                <a16:creationId xmlns:a16="http://schemas.microsoft.com/office/drawing/2014/main" id="{A2C34C78-2DBE-85FE-8043-4C1FF9956D67}"/>
              </a:ext>
            </a:extLst>
          </p:cNvPr>
          <p:cNvSpPr/>
          <p:nvPr/>
        </p:nvSpPr>
        <p:spPr>
          <a:xfrm>
            <a:off x="5867822" y="379000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5" name="Rectangle 1884">
            <a:extLst>
              <a:ext uri="{FF2B5EF4-FFF2-40B4-BE49-F238E27FC236}">
                <a16:creationId xmlns:a16="http://schemas.microsoft.com/office/drawing/2014/main" id="{60461FC2-8434-7300-CE06-670EF9EC1E11}"/>
              </a:ext>
            </a:extLst>
          </p:cNvPr>
          <p:cNvSpPr/>
          <p:nvPr/>
        </p:nvSpPr>
        <p:spPr>
          <a:xfrm>
            <a:off x="6311032" y="379000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6" name="TextBox 1895">
            <a:extLst>
              <a:ext uri="{FF2B5EF4-FFF2-40B4-BE49-F238E27FC236}">
                <a16:creationId xmlns:a16="http://schemas.microsoft.com/office/drawing/2014/main" id="{C9178A1D-CF39-4483-476D-855555AFDCD0}"/>
              </a:ext>
            </a:extLst>
          </p:cNvPr>
          <p:cNvSpPr txBox="1"/>
          <p:nvPr/>
        </p:nvSpPr>
        <p:spPr>
          <a:xfrm>
            <a:off x="5903849" y="3751180"/>
            <a:ext cx="296876" cy="369332"/>
          </a:xfrm>
          <a:prstGeom prst="rect">
            <a:avLst/>
          </a:prstGeom>
          <a:noFill/>
        </p:spPr>
        <p:txBody>
          <a:bodyPr wrap="none" rtlCol="0">
            <a:spAutoFit/>
          </a:bodyPr>
          <a:lstStyle/>
          <a:p>
            <a:r>
              <a:rPr lang="en-US" b="1"/>
              <a:t>Ề</a:t>
            </a:r>
            <a:endParaRPr lang="en-US" b="1" dirty="0"/>
          </a:p>
        </p:txBody>
      </p:sp>
      <p:sp>
        <p:nvSpPr>
          <p:cNvPr id="1897" name="TextBox 1896">
            <a:extLst>
              <a:ext uri="{FF2B5EF4-FFF2-40B4-BE49-F238E27FC236}">
                <a16:creationId xmlns:a16="http://schemas.microsoft.com/office/drawing/2014/main" id="{C41417F1-E335-1EE2-F2FF-CCA335F6F3ED}"/>
              </a:ext>
            </a:extLst>
          </p:cNvPr>
          <p:cNvSpPr txBox="1"/>
          <p:nvPr/>
        </p:nvSpPr>
        <p:spPr>
          <a:xfrm>
            <a:off x="6331064" y="3739276"/>
            <a:ext cx="335348" cy="369332"/>
          </a:xfrm>
          <a:prstGeom prst="rect">
            <a:avLst/>
          </a:prstGeom>
          <a:noFill/>
        </p:spPr>
        <p:txBody>
          <a:bodyPr wrap="none" rtlCol="0">
            <a:spAutoFit/>
          </a:bodyPr>
          <a:lstStyle/>
          <a:p>
            <a:r>
              <a:rPr lang="en-US" b="1"/>
              <a:t>U</a:t>
            </a:r>
            <a:endParaRPr lang="en-US" b="1" dirty="0"/>
          </a:p>
        </p:txBody>
      </p:sp>
      <p:sp>
        <p:nvSpPr>
          <p:cNvPr id="1898" name="Rectangle 1897">
            <a:extLst>
              <a:ext uri="{FF2B5EF4-FFF2-40B4-BE49-F238E27FC236}">
                <a16:creationId xmlns:a16="http://schemas.microsoft.com/office/drawing/2014/main" id="{81030F53-BE74-11F2-2264-3DA80FC408A1}"/>
              </a:ext>
            </a:extLst>
          </p:cNvPr>
          <p:cNvSpPr/>
          <p:nvPr/>
        </p:nvSpPr>
        <p:spPr>
          <a:xfrm>
            <a:off x="6771232" y="379005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Rectangle 1898">
            <a:extLst>
              <a:ext uri="{FF2B5EF4-FFF2-40B4-BE49-F238E27FC236}">
                <a16:creationId xmlns:a16="http://schemas.microsoft.com/office/drawing/2014/main" id="{A20F9D85-F206-F294-9157-4E1FCA28BF10}"/>
              </a:ext>
            </a:extLst>
          </p:cNvPr>
          <p:cNvSpPr/>
          <p:nvPr/>
        </p:nvSpPr>
        <p:spPr>
          <a:xfrm>
            <a:off x="7214442" y="37900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TextBox 1899">
            <a:extLst>
              <a:ext uri="{FF2B5EF4-FFF2-40B4-BE49-F238E27FC236}">
                <a16:creationId xmlns:a16="http://schemas.microsoft.com/office/drawing/2014/main" id="{F71EC22F-EB97-38B0-9386-1ECF635390D8}"/>
              </a:ext>
            </a:extLst>
          </p:cNvPr>
          <p:cNvSpPr txBox="1"/>
          <p:nvPr/>
        </p:nvSpPr>
        <p:spPr>
          <a:xfrm>
            <a:off x="6776305" y="3740125"/>
            <a:ext cx="360996" cy="369332"/>
          </a:xfrm>
          <a:prstGeom prst="rect">
            <a:avLst/>
          </a:prstGeom>
          <a:noFill/>
        </p:spPr>
        <p:txBody>
          <a:bodyPr wrap="none" rtlCol="0">
            <a:spAutoFit/>
          </a:bodyPr>
          <a:lstStyle/>
          <a:p>
            <a:r>
              <a:rPr lang="en-US" b="1"/>
              <a:t>Ư</a:t>
            </a:r>
            <a:endParaRPr lang="en-US" b="1" dirty="0"/>
          </a:p>
        </p:txBody>
      </p:sp>
      <p:sp>
        <p:nvSpPr>
          <p:cNvPr id="1901" name="TextBox 1900">
            <a:extLst>
              <a:ext uri="{FF2B5EF4-FFF2-40B4-BE49-F238E27FC236}">
                <a16:creationId xmlns:a16="http://schemas.microsoft.com/office/drawing/2014/main" id="{48EC4B85-A07F-125C-0902-E724E7AE2D18}"/>
              </a:ext>
            </a:extLst>
          </p:cNvPr>
          <p:cNvSpPr txBox="1"/>
          <p:nvPr/>
        </p:nvSpPr>
        <p:spPr>
          <a:xfrm>
            <a:off x="7229714" y="3749649"/>
            <a:ext cx="344966" cy="369332"/>
          </a:xfrm>
          <a:prstGeom prst="rect">
            <a:avLst/>
          </a:prstGeom>
          <a:noFill/>
        </p:spPr>
        <p:txBody>
          <a:bodyPr wrap="none" rtlCol="0">
            <a:spAutoFit/>
          </a:bodyPr>
          <a:lstStyle/>
          <a:p>
            <a:r>
              <a:rPr lang="en-US" b="1"/>
              <a:t>Ớ</a:t>
            </a:r>
            <a:endParaRPr lang="en-US" b="1" dirty="0"/>
          </a:p>
        </p:txBody>
      </p:sp>
      <p:sp>
        <p:nvSpPr>
          <p:cNvPr id="1862" name="Rectangle 1861">
            <a:extLst>
              <a:ext uri="{FF2B5EF4-FFF2-40B4-BE49-F238E27FC236}">
                <a16:creationId xmlns:a16="http://schemas.microsoft.com/office/drawing/2014/main" id="{541D1E1E-7132-DCB7-0EA6-37DAA7DF8A74}"/>
              </a:ext>
            </a:extLst>
          </p:cNvPr>
          <p:cNvSpPr/>
          <p:nvPr/>
        </p:nvSpPr>
        <p:spPr>
          <a:xfrm>
            <a:off x="6308211" y="51073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3" name="Rectangle 1862">
            <a:extLst>
              <a:ext uri="{FF2B5EF4-FFF2-40B4-BE49-F238E27FC236}">
                <a16:creationId xmlns:a16="http://schemas.microsoft.com/office/drawing/2014/main" id="{236BE4EF-EAFE-DE6F-4433-B5B86BD317A6}"/>
              </a:ext>
            </a:extLst>
          </p:cNvPr>
          <p:cNvSpPr/>
          <p:nvPr/>
        </p:nvSpPr>
        <p:spPr>
          <a:xfrm>
            <a:off x="6748158" y="51073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4" name="TextBox 1863">
            <a:extLst>
              <a:ext uri="{FF2B5EF4-FFF2-40B4-BE49-F238E27FC236}">
                <a16:creationId xmlns:a16="http://schemas.microsoft.com/office/drawing/2014/main" id="{730DBFA6-96B9-3DC9-550F-2A5188FAA1C1}"/>
              </a:ext>
            </a:extLst>
          </p:cNvPr>
          <p:cNvSpPr txBox="1"/>
          <p:nvPr/>
        </p:nvSpPr>
        <p:spPr>
          <a:xfrm>
            <a:off x="6326787" y="5051056"/>
            <a:ext cx="332142" cy="369332"/>
          </a:xfrm>
          <a:prstGeom prst="rect">
            <a:avLst/>
          </a:prstGeom>
          <a:noFill/>
        </p:spPr>
        <p:txBody>
          <a:bodyPr wrap="none" rtlCol="0">
            <a:spAutoFit/>
          </a:bodyPr>
          <a:lstStyle/>
          <a:p>
            <a:r>
              <a:rPr lang="en-US" b="1"/>
              <a:t>Đ</a:t>
            </a:r>
            <a:endParaRPr lang="en-US" b="1" dirty="0"/>
          </a:p>
        </p:txBody>
      </p:sp>
      <p:sp>
        <p:nvSpPr>
          <p:cNvPr id="1865" name="TextBox 1864">
            <a:extLst>
              <a:ext uri="{FF2B5EF4-FFF2-40B4-BE49-F238E27FC236}">
                <a16:creationId xmlns:a16="http://schemas.microsoft.com/office/drawing/2014/main" id="{94933C20-98CD-E445-1735-88CAF69F8598}"/>
              </a:ext>
            </a:extLst>
          </p:cNvPr>
          <p:cNvSpPr txBox="1"/>
          <p:nvPr/>
        </p:nvSpPr>
        <p:spPr>
          <a:xfrm>
            <a:off x="6810774" y="5041937"/>
            <a:ext cx="245580" cy="369332"/>
          </a:xfrm>
          <a:prstGeom prst="rect">
            <a:avLst/>
          </a:prstGeom>
          <a:noFill/>
        </p:spPr>
        <p:txBody>
          <a:bodyPr wrap="none" rtlCol="0">
            <a:spAutoFit/>
          </a:bodyPr>
          <a:lstStyle/>
          <a:p>
            <a:r>
              <a:rPr lang="en-US" b="1"/>
              <a:t>Ị</a:t>
            </a:r>
            <a:endParaRPr lang="en-US" b="1" dirty="0"/>
          </a:p>
        </p:txBody>
      </p:sp>
      <p:sp>
        <p:nvSpPr>
          <p:cNvPr id="1868" name="Rectangle 1867">
            <a:extLst>
              <a:ext uri="{FF2B5EF4-FFF2-40B4-BE49-F238E27FC236}">
                <a16:creationId xmlns:a16="http://schemas.microsoft.com/office/drawing/2014/main" id="{AF04774F-D80A-4D31-7D46-F45DD11A77D2}"/>
              </a:ext>
            </a:extLst>
          </p:cNvPr>
          <p:cNvSpPr/>
          <p:nvPr/>
        </p:nvSpPr>
        <p:spPr>
          <a:xfrm>
            <a:off x="7193189" y="51070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TextBox 1869">
            <a:extLst>
              <a:ext uri="{FF2B5EF4-FFF2-40B4-BE49-F238E27FC236}">
                <a16:creationId xmlns:a16="http://schemas.microsoft.com/office/drawing/2014/main" id="{1F9F57FC-5A9E-D4CB-FD3B-D393D764370C}"/>
              </a:ext>
            </a:extLst>
          </p:cNvPr>
          <p:cNvSpPr txBox="1"/>
          <p:nvPr/>
        </p:nvSpPr>
        <p:spPr>
          <a:xfrm>
            <a:off x="7218116" y="5059460"/>
            <a:ext cx="336952" cy="369332"/>
          </a:xfrm>
          <a:prstGeom prst="rect">
            <a:avLst/>
          </a:prstGeom>
          <a:noFill/>
        </p:spPr>
        <p:txBody>
          <a:bodyPr wrap="none" rtlCol="0">
            <a:spAutoFit/>
          </a:bodyPr>
          <a:lstStyle/>
          <a:p>
            <a:r>
              <a:rPr lang="en-US" b="1"/>
              <a:t>N</a:t>
            </a:r>
            <a:endParaRPr lang="en-US" b="1" dirty="0"/>
          </a:p>
        </p:txBody>
      </p:sp>
      <p:sp>
        <p:nvSpPr>
          <p:cNvPr id="1907" name="Rectangle 1906">
            <a:extLst>
              <a:ext uri="{FF2B5EF4-FFF2-40B4-BE49-F238E27FC236}">
                <a16:creationId xmlns:a16="http://schemas.microsoft.com/office/drawing/2014/main" id="{3CC9D36E-CF51-5203-D068-CA7658702423}"/>
              </a:ext>
            </a:extLst>
          </p:cNvPr>
          <p:cNvSpPr/>
          <p:nvPr/>
        </p:nvSpPr>
        <p:spPr>
          <a:xfrm>
            <a:off x="6302703" y="57674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6" name="TextBox 1915">
            <a:extLst>
              <a:ext uri="{FF2B5EF4-FFF2-40B4-BE49-F238E27FC236}">
                <a16:creationId xmlns:a16="http://schemas.microsoft.com/office/drawing/2014/main" id="{DFF55678-2F08-B67A-72BC-C19CE50564CA}"/>
              </a:ext>
            </a:extLst>
          </p:cNvPr>
          <p:cNvSpPr txBox="1"/>
          <p:nvPr/>
        </p:nvSpPr>
        <p:spPr>
          <a:xfrm>
            <a:off x="6322727" y="5715359"/>
            <a:ext cx="340158" cy="369332"/>
          </a:xfrm>
          <a:prstGeom prst="rect">
            <a:avLst/>
          </a:prstGeom>
          <a:noFill/>
        </p:spPr>
        <p:txBody>
          <a:bodyPr wrap="none" rtlCol="0">
            <a:spAutoFit/>
          </a:bodyPr>
          <a:lstStyle/>
          <a:p>
            <a:r>
              <a:rPr lang="en-US" b="1"/>
              <a:t>Ồ</a:t>
            </a:r>
            <a:endParaRPr lang="en-US" b="1" dirty="0"/>
          </a:p>
        </p:txBody>
      </p:sp>
      <p:sp>
        <p:nvSpPr>
          <p:cNvPr id="1917" name="Rectangle 1916">
            <a:extLst>
              <a:ext uri="{FF2B5EF4-FFF2-40B4-BE49-F238E27FC236}">
                <a16:creationId xmlns:a16="http://schemas.microsoft.com/office/drawing/2014/main" id="{48E42E32-66DC-3D8D-CE47-98F2B138EAA4}"/>
              </a:ext>
            </a:extLst>
          </p:cNvPr>
          <p:cNvSpPr/>
          <p:nvPr/>
        </p:nvSpPr>
        <p:spPr>
          <a:xfrm>
            <a:off x="4544440" y="576741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32" name="TextBox 1031">
            <a:extLst>
              <a:ext uri="{FF2B5EF4-FFF2-40B4-BE49-F238E27FC236}">
                <a16:creationId xmlns:a16="http://schemas.microsoft.com/office/drawing/2014/main" id="{93F84E31-71A9-5156-4C07-C1DCA8E39966}"/>
              </a:ext>
            </a:extLst>
          </p:cNvPr>
          <p:cNvSpPr txBox="1"/>
          <p:nvPr/>
        </p:nvSpPr>
        <p:spPr>
          <a:xfrm>
            <a:off x="4562173" y="5719976"/>
            <a:ext cx="340158" cy="369332"/>
          </a:xfrm>
          <a:prstGeom prst="rect">
            <a:avLst/>
          </a:prstGeom>
          <a:noFill/>
        </p:spPr>
        <p:txBody>
          <a:bodyPr wrap="none" rtlCol="0">
            <a:spAutoFit/>
          </a:bodyPr>
          <a:lstStyle/>
          <a:p>
            <a:r>
              <a:rPr lang="en-US" b="1"/>
              <a:t>H</a:t>
            </a:r>
            <a:endParaRPr lang="en-US" b="1" dirty="0"/>
          </a:p>
        </p:txBody>
      </p:sp>
      <p:sp>
        <p:nvSpPr>
          <p:cNvPr id="7" name="Rectangle 6">
            <a:extLst>
              <a:ext uri="{FF2B5EF4-FFF2-40B4-BE49-F238E27FC236}">
                <a16:creationId xmlns:a16="http://schemas.microsoft.com/office/drawing/2014/main" id="{2AB5E5AF-0C09-F46F-EB38-CB78ABF13C98}"/>
              </a:ext>
            </a:extLst>
          </p:cNvPr>
          <p:cNvSpPr/>
          <p:nvPr/>
        </p:nvSpPr>
        <p:spPr>
          <a:xfrm>
            <a:off x="6748228" y="25048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TextBox 38">
            <a:extLst>
              <a:ext uri="{FF2B5EF4-FFF2-40B4-BE49-F238E27FC236}">
                <a16:creationId xmlns:a16="http://schemas.microsoft.com/office/drawing/2014/main" id="{9C76BEAE-14C2-7C78-E53D-1BE20813FB35}"/>
              </a:ext>
            </a:extLst>
          </p:cNvPr>
          <p:cNvSpPr txBox="1"/>
          <p:nvPr/>
        </p:nvSpPr>
        <p:spPr>
          <a:xfrm>
            <a:off x="6767375" y="2455847"/>
            <a:ext cx="336952" cy="369332"/>
          </a:xfrm>
          <a:prstGeom prst="rect">
            <a:avLst/>
          </a:prstGeom>
          <a:noFill/>
        </p:spPr>
        <p:txBody>
          <a:bodyPr wrap="none" rtlCol="0">
            <a:spAutoFit/>
          </a:bodyPr>
          <a:lstStyle/>
          <a:p>
            <a:r>
              <a:rPr lang="en-US" b="1"/>
              <a:t>N</a:t>
            </a:r>
            <a:endParaRPr lang="en-US" b="1" dirty="0"/>
          </a:p>
        </p:txBody>
      </p:sp>
      <p:sp>
        <p:nvSpPr>
          <p:cNvPr id="52" name="Rectangle 51">
            <a:extLst>
              <a:ext uri="{FF2B5EF4-FFF2-40B4-BE49-F238E27FC236}">
                <a16:creationId xmlns:a16="http://schemas.microsoft.com/office/drawing/2014/main" id="{5A915DE5-DE49-E0D8-6683-53622CEA9EA4}"/>
              </a:ext>
            </a:extLst>
          </p:cNvPr>
          <p:cNvSpPr/>
          <p:nvPr/>
        </p:nvSpPr>
        <p:spPr>
          <a:xfrm>
            <a:off x="4106542" y="54329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4" name="TextBox 53">
            <a:extLst>
              <a:ext uri="{FF2B5EF4-FFF2-40B4-BE49-F238E27FC236}">
                <a16:creationId xmlns:a16="http://schemas.microsoft.com/office/drawing/2014/main" id="{A8D01DDE-B449-5ADA-FC66-BEFAB37C92C9}"/>
              </a:ext>
            </a:extLst>
          </p:cNvPr>
          <p:cNvSpPr txBox="1"/>
          <p:nvPr/>
        </p:nvSpPr>
        <p:spPr>
          <a:xfrm>
            <a:off x="4130682" y="5389776"/>
            <a:ext cx="324128" cy="369332"/>
          </a:xfrm>
          <a:prstGeom prst="rect">
            <a:avLst/>
          </a:prstGeom>
          <a:noFill/>
        </p:spPr>
        <p:txBody>
          <a:bodyPr wrap="none" rtlCol="0">
            <a:spAutoFit/>
          </a:bodyPr>
          <a:lstStyle/>
          <a:p>
            <a:r>
              <a:rPr lang="en-US" b="1"/>
              <a:t>A</a:t>
            </a:r>
            <a:endParaRPr lang="en-US" b="1" dirty="0"/>
          </a:p>
        </p:txBody>
      </p:sp>
      <p:sp>
        <p:nvSpPr>
          <p:cNvPr id="55" name="Rectangle 54">
            <a:extLst>
              <a:ext uri="{FF2B5EF4-FFF2-40B4-BE49-F238E27FC236}">
                <a16:creationId xmlns:a16="http://schemas.microsoft.com/office/drawing/2014/main" id="{35523538-C9BC-A8B8-21DA-495243E14EAF}"/>
              </a:ext>
            </a:extLst>
          </p:cNvPr>
          <p:cNvSpPr/>
          <p:nvPr/>
        </p:nvSpPr>
        <p:spPr>
          <a:xfrm>
            <a:off x="7194262" y="61031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9" name="Rectangle 58">
            <a:extLst>
              <a:ext uri="{FF2B5EF4-FFF2-40B4-BE49-F238E27FC236}">
                <a16:creationId xmlns:a16="http://schemas.microsoft.com/office/drawing/2014/main" id="{5135904F-90F5-56BD-B374-B62EF0D3BE56}"/>
              </a:ext>
            </a:extLst>
          </p:cNvPr>
          <p:cNvSpPr/>
          <p:nvPr/>
        </p:nvSpPr>
        <p:spPr>
          <a:xfrm>
            <a:off x="7634209" y="61031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1" name="TextBox 60">
            <a:extLst>
              <a:ext uri="{FF2B5EF4-FFF2-40B4-BE49-F238E27FC236}">
                <a16:creationId xmlns:a16="http://schemas.microsoft.com/office/drawing/2014/main" id="{4628ECA0-D776-6902-2439-08B5814841AD}"/>
              </a:ext>
            </a:extLst>
          </p:cNvPr>
          <p:cNvSpPr txBox="1"/>
          <p:nvPr/>
        </p:nvSpPr>
        <p:spPr>
          <a:xfrm>
            <a:off x="7214184" y="6048815"/>
            <a:ext cx="336952" cy="369332"/>
          </a:xfrm>
          <a:prstGeom prst="rect">
            <a:avLst/>
          </a:prstGeom>
          <a:noFill/>
        </p:spPr>
        <p:txBody>
          <a:bodyPr wrap="none" rtlCol="0">
            <a:spAutoFit/>
          </a:bodyPr>
          <a:lstStyle/>
          <a:p>
            <a:r>
              <a:rPr lang="en-US" b="1"/>
              <a:t>N</a:t>
            </a:r>
            <a:endParaRPr lang="en-US" b="1" dirty="0"/>
          </a:p>
        </p:txBody>
      </p:sp>
      <p:sp>
        <p:nvSpPr>
          <p:cNvPr id="62" name="TextBox 61">
            <a:extLst>
              <a:ext uri="{FF2B5EF4-FFF2-40B4-BE49-F238E27FC236}">
                <a16:creationId xmlns:a16="http://schemas.microsoft.com/office/drawing/2014/main" id="{2E36FB9E-0516-CC1B-6E6C-326A5FA3F5EB}"/>
              </a:ext>
            </a:extLst>
          </p:cNvPr>
          <p:cNvSpPr txBox="1"/>
          <p:nvPr/>
        </p:nvSpPr>
        <p:spPr>
          <a:xfrm>
            <a:off x="7658417" y="6051602"/>
            <a:ext cx="330540" cy="369332"/>
          </a:xfrm>
          <a:prstGeom prst="rect">
            <a:avLst/>
          </a:prstGeom>
          <a:noFill/>
        </p:spPr>
        <p:txBody>
          <a:bodyPr wrap="none" rtlCol="0">
            <a:spAutoFit/>
          </a:bodyPr>
          <a:lstStyle/>
          <a:p>
            <a:r>
              <a:rPr lang="en-US" b="1"/>
              <a:t>H</a:t>
            </a:r>
            <a:endParaRPr lang="en-US" b="1" dirty="0"/>
          </a:p>
        </p:txBody>
      </p:sp>
      <p:sp>
        <p:nvSpPr>
          <p:cNvPr id="1047" name="TextBox 1046">
            <a:hlinkClick r:id="" action="ppaction://hlinkshowjump?jump=nextslide"/>
            <a:extLst>
              <a:ext uri="{FF2B5EF4-FFF2-40B4-BE49-F238E27FC236}">
                <a16:creationId xmlns:a16="http://schemas.microsoft.com/office/drawing/2014/main" id="{814F7BFB-6034-B49A-C60B-D811450F1C20}"/>
              </a:ext>
            </a:extLst>
          </p:cNvPr>
          <p:cNvSpPr txBox="1"/>
          <p:nvPr/>
        </p:nvSpPr>
        <p:spPr>
          <a:xfrm>
            <a:off x="9254835" y="6230171"/>
            <a:ext cx="2848409"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201AF10A-5EAB-056E-AA13-6CF64D99CCF7}"/>
              </a:ext>
            </a:extLst>
          </p:cNvPr>
          <p:cNvSpPr/>
          <p:nvPr/>
        </p:nvSpPr>
        <p:spPr>
          <a:xfrm>
            <a:off x="10730381" y="155326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 name="Rectangle 4">
            <a:extLst>
              <a:ext uri="{FF2B5EF4-FFF2-40B4-BE49-F238E27FC236}">
                <a16:creationId xmlns:a16="http://schemas.microsoft.com/office/drawing/2014/main" id="{6894F241-8DC7-D69D-BEA3-D24AF97006F8}"/>
              </a:ext>
            </a:extLst>
          </p:cNvPr>
          <p:cNvSpPr/>
          <p:nvPr/>
        </p:nvSpPr>
        <p:spPr>
          <a:xfrm>
            <a:off x="8520225" y="15538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 name="Rectangle 5">
            <a:extLst>
              <a:ext uri="{FF2B5EF4-FFF2-40B4-BE49-F238E27FC236}">
                <a16:creationId xmlns:a16="http://schemas.microsoft.com/office/drawing/2014/main" id="{75E75DB1-5B8B-96B9-8AA6-B55E13AABE3B}"/>
              </a:ext>
            </a:extLst>
          </p:cNvPr>
          <p:cNvSpPr/>
          <p:nvPr/>
        </p:nvSpPr>
        <p:spPr>
          <a:xfrm>
            <a:off x="8960172" y="15538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 name="Rectangle 10">
            <a:extLst>
              <a:ext uri="{FF2B5EF4-FFF2-40B4-BE49-F238E27FC236}">
                <a16:creationId xmlns:a16="http://schemas.microsoft.com/office/drawing/2014/main" id="{0E824099-83F2-3727-7E9B-22194751BE6E}"/>
              </a:ext>
            </a:extLst>
          </p:cNvPr>
          <p:cNvSpPr/>
          <p:nvPr/>
        </p:nvSpPr>
        <p:spPr>
          <a:xfrm>
            <a:off x="9400119" y="15538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TextBox 16">
            <a:extLst>
              <a:ext uri="{FF2B5EF4-FFF2-40B4-BE49-F238E27FC236}">
                <a16:creationId xmlns:a16="http://schemas.microsoft.com/office/drawing/2014/main" id="{AA806203-07B8-6843-083E-69B2AC9F3F21}"/>
              </a:ext>
            </a:extLst>
          </p:cNvPr>
          <p:cNvSpPr txBox="1"/>
          <p:nvPr/>
        </p:nvSpPr>
        <p:spPr>
          <a:xfrm>
            <a:off x="8541886" y="1525596"/>
            <a:ext cx="324128" cy="369332"/>
          </a:xfrm>
          <a:prstGeom prst="rect">
            <a:avLst/>
          </a:prstGeom>
          <a:noFill/>
        </p:spPr>
        <p:txBody>
          <a:bodyPr wrap="none" rtlCol="0">
            <a:spAutoFit/>
          </a:bodyPr>
          <a:lstStyle/>
          <a:p>
            <a:r>
              <a:rPr lang="en-US" b="1"/>
              <a:t>Â</a:t>
            </a:r>
            <a:endParaRPr lang="en-US" b="1" dirty="0"/>
          </a:p>
        </p:txBody>
      </p:sp>
      <p:sp>
        <p:nvSpPr>
          <p:cNvPr id="22" name="TextBox 21">
            <a:extLst>
              <a:ext uri="{FF2B5EF4-FFF2-40B4-BE49-F238E27FC236}">
                <a16:creationId xmlns:a16="http://schemas.microsoft.com/office/drawing/2014/main" id="{C968A981-0BD5-D7D5-5D02-2F1C84DD14D5}"/>
              </a:ext>
            </a:extLst>
          </p:cNvPr>
          <p:cNvSpPr txBox="1"/>
          <p:nvPr/>
        </p:nvSpPr>
        <p:spPr>
          <a:xfrm>
            <a:off x="8959590" y="1511307"/>
            <a:ext cx="386644" cy="369332"/>
          </a:xfrm>
          <a:prstGeom prst="rect">
            <a:avLst/>
          </a:prstGeom>
          <a:noFill/>
        </p:spPr>
        <p:txBody>
          <a:bodyPr wrap="none" rtlCol="0">
            <a:spAutoFit/>
          </a:bodyPr>
          <a:lstStyle/>
          <a:p>
            <a:r>
              <a:rPr lang="en-US" b="1"/>
              <a:t>M</a:t>
            </a:r>
            <a:endParaRPr lang="en-US" b="1" dirty="0"/>
          </a:p>
        </p:txBody>
      </p:sp>
      <p:sp>
        <p:nvSpPr>
          <p:cNvPr id="26" name="TextBox 25">
            <a:extLst>
              <a:ext uri="{FF2B5EF4-FFF2-40B4-BE49-F238E27FC236}">
                <a16:creationId xmlns:a16="http://schemas.microsoft.com/office/drawing/2014/main" id="{0BC0A826-A26A-9531-ADB6-DA8B47272032}"/>
              </a:ext>
            </a:extLst>
          </p:cNvPr>
          <p:cNvSpPr txBox="1"/>
          <p:nvPr/>
        </p:nvSpPr>
        <p:spPr>
          <a:xfrm>
            <a:off x="9424906" y="1511307"/>
            <a:ext cx="311304" cy="369332"/>
          </a:xfrm>
          <a:prstGeom prst="rect">
            <a:avLst/>
          </a:prstGeom>
          <a:noFill/>
        </p:spPr>
        <p:txBody>
          <a:bodyPr wrap="none" rtlCol="0">
            <a:spAutoFit/>
          </a:bodyPr>
          <a:lstStyle/>
          <a:p>
            <a:r>
              <a:rPr lang="en-US" b="1"/>
              <a:t>P</a:t>
            </a:r>
            <a:endParaRPr lang="en-US" b="1" dirty="0"/>
          </a:p>
        </p:txBody>
      </p:sp>
      <p:sp>
        <p:nvSpPr>
          <p:cNvPr id="37" name="Rectangle 36">
            <a:extLst>
              <a:ext uri="{FF2B5EF4-FFF2-40B4-BE49-F238E27FC236}">
                <a16:creationId xmlns:a16="http://schemas.microsoft.com/office/drawing/2014/main" id="{1B56A00C-6BF4-CEDF-ED48-6A9939FCC8CD}"/>
              </a:ext>
            </a:extLst>
          </p:cNvPr>
          <p:cNvSpPr/>
          <p:nvPr/>
        </p:nvSpPr>
        <p:spPr>
          <a:xfrm>
            <a:off x="9843961" y="1553150"/>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Rectangle 37">
            <a:extLst>
              <a:ext uri="{FF2B5EF4-FFF2-40B4-BE49-F238E27FC236}">
                <a16:creationId xmlns:a16="http://schemas.microsoft.com/office/drawing/2014/main" id="{964EDA25-B3B6-1518-D933-7A4EA664DB82}"/>
              </a:ext>
            </a:extLst>
          </p:cNvPr>
          <p:cNvSpPr/>
          <p:nvPr/>
        </p:nvSpPr>
        <p:spPr>
          <a:xfrm>
            <a:off x="10287171" y="155314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TextBox 41">
            <a:extLst>
              <a:ext uri="{FF2B5EF4-FFF2-40B4-BE49-F238E27FC236}">
                <a16:creationId xmlns:a16="http://schemas.microsoft.com/office/drawing/2014/main" id="{48B16EDC-A6F9-A85C-6389-FF5404CBF703}"/>
              </a:ext>
            </a:extLst>
          </p:cNvPr>
          <p:cNvSpPr txBox="1"/>
          <p:nvPr/>
        </p:nvSpPr>
        <p:spPr>
          <a:xfrm>
            <a:off x="9866457" y="1510471"/>
            <a:ext cx="330540" cy="369332"/>
          </a:xfrm>
          <a:prstGeom prst="rect">
            <a:avLst/>
          </a:prstGeom>
          <a:noFill/>
        </p:spPr>
        <p:txBody>
          <a:bodyPr wrap="none" rtlCol="0">
            <a:spAutoFit/>
          </a:bodyPr>
          <a:lstStyle/>
          <a:p>
            <a:r>
              <a:rPr lang="en-US" b="1"/>
              <a:t>H</a:t>
            </a:r>
            <a:endParaRPr lang="en-US" b="1" dirty="0"/>
          </a:p>
        </p:txBody>
      </p:sp>
      <p:sp>
        <p:nvSpPr>
          <p:cNvPr id="49" name="TextBox 48">
            <a:extLst>
              <a:ext uri="{FF2B5EF4-FFF2-40B4-BE49-F238E27FC236}">
                <a16:creationId xmlns:a16="http://schemas.microsoft.com/office/drawing/2014/main" id="{B044B525-7CDD-F10A-A456-23ECE41DC201}"/>
              </a:ext>
            </a:extLst>
          </p:cNvPr>
          <p:cNvSpPr txBox="1"/>
          <p:nvPr/>
        </p:nvSpPr>
        <p:spPr>
          <a:xfrm>
            <a:off x="10316954" y="1500947"/>
            <a:ext cx="324128" cy="369332"/>
          </a:xfrm>
          <a:prstGeom prst="rect">
            <a:avLst/>
          </a:prstGeom>
          <a:noFill/>
        </p:spPr>
        <p:txBody>
          <a:bodyPr wrap="none" rtlCol="0">
            <a:spAutoFit/>
          </a:bodyPr>
          <a:lstStyle/>
          <a:p>
            <a:r>
              <a:rPr lang="en-US" b="1"/>
              <a:t>Ạ</a:t>
            </a:r>
            <a:endParaRPr lang="en-US" b="1" dirty="0"/>
          </a:p>
        </p:txBody>
      </p:sp>
      <p:sp>
        <p:nvSpPr>
          <p:cNvPr id="50" name="TextBox 49">
            <a:extLst>
              <a:ext uri="{FF2B5EF4-FFF2-40B4-BE49-F238E27FC236}">
                <a16:creationId xmlns:a16="http://schemas.microsoft.com/office/drawing/2014/main" id="{B18E9399-936F-0E9F-F5C9-110D075DA500}"/>
              </a:ext>
            </a:extLst>
          </p:cNvPr>
          <p:cNvSpPr txBox="1"/>
          <p:nvPr/>
        </p:nvSpPr>
        <p:spPr>
          <a:xfrm>
            <a:off x="10733067" y="1501741"/>
            <a:ext cx="386644" cy="369332"/>
          </a:xfrm>
          <a:prstGeom prst="rect">
            <a:avLst/>
          </a:prstGeom>
          <a:noFill/>
        </p:spPr>
        <p:txBody>
          <a:bodyPr wrap="none" rtlCol="0">
            <a:spAutoFit/>
          </a:bodyPr>
          <a:lstStyle/>
          <a:p>
            <a:r>
              <a:rPr lang="en-US" b="1"/>
              <a:t>M</a:t>
            </a:r>
            <a:endParaRPr lang="en-US" b="1" dirty="0"/>
          </a:p>
        </p:txBody>
      </p:sp>
      <p:sp>
        <p:nvSpPr>
          <p:cNvPr id="51" name="Rectangle 50">
            <a:extLst>
              <a:ext uri="{FF2B5EF4-FFF2-40B4-BE49-F238E27FC236}">
                <a16:creationId xmlns:a16="http://schemas.microsoft.com/office/drawing/2014/main" id="{F192B8D2-39B2-D3C3-9371-6FBA224F2511}"/>
              </a:ext>
            </a:extLst>
          </p:cNvPr>
          <p:cNvSpPr/>
          <p:nvPr/>
        </p:nvSpPr>
        <p:spPr>
          <a:xfrm>
            <a:off x="7635830" y="21920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3" name="Rectangle 52">
            <a:extLst>
              <a:ext uri="{FF2B5EF4-FFF2-40B4-BE49-F238E27FC236}">
                <a16:creationId xmlns:a16="http://schemas.microsoft.com/office/drawing/2014/main" id="{C5844427-37F9-4A9F-1940-BE11FE198BAA}"/>
              </a:ext>
            </a:extLst>
          </p:cNvPr>
          <p:cNvSpPr/>
          <p:nvPr/>
        </p:nvSpPr>
        <p:spPr>
          <a:xfrm>
            <a:off x="8519948" y="21897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8" name="Rectangle 1857">
            <a:extLst>
              <a:ext uri="{FF2B5EF4-FFF2-40B4-BE49-F238E27FC236}">
                <a16:creationId xmlns:a16="http://schemas.microsoft.com/office/drawing/2014/main" id="{33479C47-675D-30F0-21B1-6E1016F75B6B}"/>
              </a:ext>
            </a:extLst>
          </p:cNvPr>
          <p:cNvSpPr/>
          <p:nvPr/>
        </p:nvSpPr>
        <p:spPr>
          <a:xfrm>
            <a:off x="8074058" y="21951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9" name="TextBox 1858">
            <a:extLst>
              <a:ext uri="{FF2B5EF4-FFF2-40B4-BE49-F238E27FC236}">
                <a16:creationId xmlns:a16="http://schemas.microsoft.com/office/drawing/2014/main" id="{69CDE0E4-4AEC-2850-229D-225C5DE22246}"/>
              </a:ext>
            </a:extLst>
          </p:cNvPr>
          <p:cNvSpPr txBox="1"/>
          <p:nvPr/>
        </p:nvSpPr>
        <p:spPr>
          <a:xfrm>
            <a:off x="8092740" y="2145317"/>
            <a:ext cx="336952" cy="369332"/>
          </a:xfrm>
          <a:prstGeom prst="rect">
            <a:avLst/>
          </a:prstGeom>
          <a:noFill/>
        </p:spPr>
        <p:txBody>
          <a:bodyPr wrap="none" rtlCol="0">
            <a:spAutoFit/>
          </a:bodyPr>
          <a:lstStyle/>
          <a:p>
            <a:r>
              <a:rPr lang="en-US" b="1"/>
              <a:t>N</a:t>
            </a:r>
            <a:endParaRPr lang="en-US" b="1" dirty="0"/>
          </a:p>
        </p:txBody>
      </p:sp>
      <p:sp>
        <p:nvSpPr>
          <p:cNvPr id="1860" name="TextBox 1859">
            <a:extLst>
              <a:ext uri="{FF2B5EF4-FFF2-40B4-BE49-F238E27FC236}">
                <a16:creationId xmlns:a16="http://schemas.microsoft.com/office/drawing/2014/main" id="{04F6928B-4A32-5776-5B5D-B96C8EA55798}"/>
              </a:ext>
            </a:extLst>
          </p:cNvPr>
          <p:cNvSpPr txBox="1"/>
          <p:nvPr/>
        </p:nvSpPr>
        <p:spPr>
          <a:xfrm>
            <a:off x="8541018" y="2139761"/>
            <a:ext cx="332142" cy="369332"/>
          </a:xfrm>
          <a:prstGeom prst="rect">
            <a:avLst/>
          </a:prstGeom>
          <a:noFill/>
        </p:spPr>
        <p:txBody>
          <a:bodyPr wrap="none" rtlCol="0">
            <a:spAutoFit/>
          </a:bodyPr>
          <a:lstStyle/>
          <a:p>
            <a:r>
              <a:rPr lang="en-US" b="1"/>
              <a:t>G</a:t>
            </a:r>
            <a:endParaRPr lang="en-US" b="1" dirty="0"/>
          </a:p>
        </p:txBody>
      </p:sp>
      <p:sp>
        <p:nvSpPr>
          <p:cNvPr id="1861" name="TextBox 1860">
            <a:extLst>
              <a:ext uri="{FF2B5EF4-FFF2-40B4-BE49-F238E27FC236}">
                <a16:creationId xmlns:a16="http://schemas.microsoft.com/office/drawing/2014/main" id="{05C31B01-6A1E-D2FF-A79C-7BAD2F0F6ABA}"/>
              </a:ext>
            </a:extLst>
          </p:cNvPr>
          <p:cNvSpPr txBox="1"/>
          <p:nvPr/>
        </p:nvSpPr>
        <p:spPr>
          <a:xfrm>
            <a:off x="7672463" y="2146277"/>
            <a:ext cx="296876" cy="369332"/>
          </a:xfrm>
          <a:prstGeom prst="rect">
            <a:avLst/>
          </a:prstGeom>
          <a:noFill/>
        </p:spPr>
        <p:txBody>
          <a:bodyPr wrap="none" rtlCol="0">
            <a:spAutoFit/>
          </a:bodyPr>
          <a:lstStyle/>
          <a:p>
            <a:r>
              <a:rPr lang="en-US" b="1"/>
              <a:t>Ê</a:t>
            </a:r>
            <a:endParaRPr lang="en-US" b="1" dirty="0"/>
          </a:p>
        </p:txBody>
      </p:sp>
      <p:sp>
        <p:nvSpPr>
          <p:cNvPr id="1887" name="Rectangle 1886">
            <a:extLst>
              <a:ext uri="{FF2B5EF4-FFF2-40B4-BE49-F238E27FC236}">
                <a16:creationId xmlns:a16="http://schemas.microsoft.com/office/drawing/2014/main" id="{9053586D-7432-D7BA-F86C-BAC5D1812EC0}"/>
              </a:ext>
            </a:extLst>
          </p:cNvPr>
          <p:cNvSpPr/>
          <p:nvPr/>
        </p:nvSpPr>
        <p:spPr>
          <a:xfrm>
            <a:off x="4540801" y="21927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a16="http://schemas.microsoft.com/office/drawing/2014/main" id="{1CAEB6B0-E6EA-1F53-969D-39637DA21AC5}"/>
              </a:ext>
            </a:extLst>
          </p:cNvPr>
          <p:cNvSpPr/>
          <p:nvPr/>
        </p:nvSpPr>
        <p:spPr>
          <a:xfrm>
            <a:off x="4094911" y="21982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a16="http://schemas.microsoft.com/office/drawing/2014/main" id="{C67D4380-A136-C665-37A6-6838E3B2FBE5}"/>
              </a:ext>
            </a:extLst>
          </p:cNvPr>
          <p:cNvSpPr txBox="1"/>
          <p:nvPr/>
        </p:nvSpPr>
        <p:spPr>
          <a:xfrm>
            <a:off x="4132645" y="2150726"/>
            <a:ext cx="298480" cy="369332"/>
          </a:xfrm>
          <a:prstGeom prst="rect">
            <a:avLst/>
          </a:prstGeom>
          <a:noFill/>
        </p:spPr>
        <p:txBody>
          <a:bodyPr wrap="none" rtlCol="0">
            <a:spAutoFit/>
          </a:bodyPr>
          <a:lstStyle/>
          <a:p>
            <a:r>
              <a:rPr lang="en-US" b="1"/>
              <a:t>T</a:t>
            </a:r>
            <a:endParaRPr lang="en-US" b="1" dirty="0"/>
          </a:p>
        </p:txBody>
      </p:sp>
      <p:sp>
        <p:nvSpPr>
          <p:cNvPr id="1890" name="TextBox 1889">
            <a:extLst>
              <a:ext uri="{FF2B5EF4-FFF2-40B4-BE49-F238E27FC236}">
                <a16:creationId xmlns:a16="http://schemas.microsoft.com/office/drawing/2014/main" id="{4DB076CE-6111-3579-2085-AD5F0643ED5F}"/>
              </a:ext>
            </a:extLst>
          </p:cNvPr>
          <p:cNvSpPr txBox="1"/>
          <p:nvPr/>
        </p:nvSpPr>
        <p:spPr>
          <a:xfrm>
            <a:off x="4564254" y="2147551"/>
            <a:ext cx="330540" cy="369332"/>
          </a:xfrm>
          <a:prstGeom prst="rect">
            <a:avLst/>
          </a:prstGeom>
          <a:noFill/>
        </p:spPr>
        <p:txBody>
          <a:bodyPr wrap="none" rtlCol="0">
            <a:spAutoFit/>
          </a:bodyPr>
          <a:lstStyle/>
          <a:p>
            <a:r>
              <a:rPr lang="en-US" b="1"/>
              <a:t>H</a:t>
            </a:r>
            <a:endParaRPr lang="en-US" b="1" dirty="0"/>
          </a:p>
        </p:txBody>
      </p:sp>
      <p:sp>
        <p:nvSpPr>
          <p:cNvPr id="1892" name="Rectangle 1891">
            <a:extLst>
              <a:ext uri="{FF2B5EF4-FFF2-40B4-BE49-F238E27FC236}">
                <a16:creationId xmlns:a16="http://schemas.microsoft.com/office/drawing/2014/main" id="{781BEE09-A68F-72D5-9257-C193360C15F2}"/>
              </a:ext>
            </a:extLst>
          </p:cNvPr>
          <p:cNvSpPr/>
          <p:nvPr/>
        </p:nvSpPr>
        <p:spPr>
          <a:xfrm>
            <a:off x="3642568" y="28166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3" name="TextBox 1892">
            <a:extLst>
              <a:ext uri="{FF2B5EF4-FFF2-40B4-BE49-F238E27FC236}">
                <a16:creationId xmlns:a16="http://schemas.microsoft.com/office/drawing/2014/main" id="{0BCC6263-E176-5D17-5934-8F6DB90D31E7}"/>
              </a:ext>
            </a:extLst>
          </p:cNvPr>
          <p:cNvSpPr txBox="1"/>
          <p:nvPr/>
        </p:nvSpPr>
        <p:spPr>
          <a:xfrm>
            <a:off x="3676173" y="2766579"/>
            <a:ext cx="298480" cy="369332"/>
          </a:xfrm>
          <a:prstGeom prst="rect">
            <a:avLst/>
          </a:prstGeom>
          <a:noFill/>
        </p:spPr>
        <p:txBody>
          <a:bodyPr wrap="none" rtlCol="0">
            <a:spAutoFit/>
          </a:bodyPr>
          <a:lstStyle/>
          <a:p>
            <a:r>
              <a:rPr lang="en-US" b="1"/>
              <a:t>T</a:t>
            </a:r>
            <a:endParaRPr lang="en-US" b="1" dirty="0"/>
          </a:p>
        </p:txBody>
      </p:sp>
      <p:sp>
        <p:nvSpPr>
          <p:cNvPr id="1902" name="Rectangle 1901">
            <a:extLst>
              <a:ext uri="{FF2B5EF4-FFF2-40B4-BE49-F238E27FC236}">
                <a16:creationId xmlns:a16="http://schemas.microsoft.com/office/drawing/2014/main" id="{D187EA79-A12E-5F36-863F-41E2F80ADBB7}"/>
              </a:ext>
            </a:extLst>
          </p:cNvPr>
          <p:cNvSpPr/>
          <p:nvPr/>
        </p:nvSpPr>
        <p:spPr>
          <a:xfrm>
            <a:off x="6749213" y="28166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3" name="Rectangle 1902">
            <a:extLst>
              <a:ext uri="{FF2B5EF4-FFF2-40B4-BE49-F238E27FC236}">
                <a16:creationId xmlns:a16="http://schemas.microsoft.com/office/drawing/2014/main" id="{3C564813-DB05-8650-762B-F6E0ED698B61}"/>
              </a:ext>
            </a:extLst>
          </p:cNvPr>
          <p:cNvSpPr/>
          <p:nvPr/>
        </p:nvSpPr>
        <p:spPr>
          <a:xfrm>
            <a:off x="7188543" y="28166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5" name="TextBox 1904">
            <a:extLst>
              <a:ext uri="{FF2B5EF4-FFF2-40B4-BE49-F238E27FC236}">
                <a16:creationId xmlns:a16="http://schemas.microsoft.com/office/drawing/2014/main" id="{333817F2-CA3E-6564-E6EA-65D73EEB8C21}"/>
              </a:ext>
            </a:extLst>
          </p:cNvPr>
          <p:cNvSpPr txBox="1"/>
          <p:nvPr/>
        </p:nvSpPr>
        <p:spPr>
          <a:xfrm>
            <a:off x="6772178" y="2776153"/>
            <a:ext cx="324128" cy="369332"/>
          </a:xfrm>
          <a:prstGeom prst="rect">
            <a:avLst/>
          </a:prstGeom>
          <a:noFill/>
        </p:spPr>
        <p:txBody>
          <a:bodyPr wrap="none" rtlCol="0">
            <a:spAutoFit/>
          </a:bodyPr>
          <a:lstStyle/>
          <a:p>
            <a:r>
              <a:rPr lang="en-US" b="1"/>
              <a:t>Ấ</a:t>
            </a:r>
            <a:endParaRPr lang="en-US" b="1" dirty="0"/>
          </a:p>
        </p:txBody>
      </p:sp>
      <p:sp>
        <p:nvSpPr>
          <p:cNvPr id="1906" name="TextBox 1905">
            <a:extLst>
              <a:ext uri="{FF2B5EF4-FFF2-40B4-BE49-F238E27FC236}">
                <a16:creationId xmlns:a16="http://schemas.microsoft.com/office/drawing/2014/main" id="{E53F92A3-36EF-D1BD-4720-24DF93F4767B}"/>
              </a:ext>
            </a:extLst>
          </p:cNvPr>
          <p:cNvSpPr txBox="1"/>
          <p:nvPr/>
        </p:nvSpPr>
        <p:spPr>
          <a:xfrm>
            <a:off x="7226379" y="2762272"/>
            <a:ext cx="298480" cy="369332"/>
          </a:xfrm>
          <a:prstGeom prst="rect">
            <a:avLst/>
          </a:prstGeom>
          <a:noFill/>
        </p:spPr>
        <p:txBody>
          <a:bodyPr wrap="none" rtlCol="0">
            <a:spAutoFit/>
          </a:bodyPr>
          <a:lstStyle/>
          <a:p>
            <a:r>
              <a:rPr lang="en-US" b="1"/>
              <a:t>T</a:t>
            </a:r>
            <a:endParaRPr lang="en-US" b="1" dirty="0"/>
          </a:p>
        </p:txBody>
      </p:sp>
      <p:sp>
        <p:nvSpPr>
          <p:cNvPr id="1048" name="Rectangle 1047">
            <a:extLst>
              <a:ext uri="{FF2B5EF4-FFF2-40B4-BE49-F238E27FC236}">
                <a16:creationId xmlns:a16="http://schemas.microsoft.com/office/drawing/2014/main" id="{E62C7ACE-9A28-01CB-1F91-E76512289D3D}"/>
              </a:ext>
            </a:extLst>
          </p:cNvPr>
          <p:cNvSpPr/>
          <p:nvPr/>
        </p:nvSpPr>
        <p:spPr>
          <a:xfrm>
            <a:off x="3210034" y="34753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9" name="Rectangle 1048">
            <a:extLst>
              <a:ext uri="{FF2B5EF4-FFF2-40B4-BE49-F238E27FC236}">
                <a16:creationId xmlns:a16="http://schemas.microsoft.com/office/drawing/2014/main" id="{0319E852-2399-5F96-4313-64B27D9C11E4}"/>
              </a:ext>
            </a:extLst>
          </p:cNvPr>
          <p:cNvSpPr/>
          <p:nvPr/>
        </p:nvSpPr>
        <p:spPr>
          <a:xfrm>
            <a:off x="3653244" y="34753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0" name="Rectangle 1049">
            <a:extLst>
              <a:ext uri="{FF2B5EF4-FFF2-40B4-BE49-F238E27FC236}">
                <a16:creationId xmlns:a16="http://schemas.microsoft.com/office/drawing/2014/main" id="{BBE2FA1B-A07E-3613-434A-33DAA2823476}"/>
              </a:ext>
            </a:extLst>
          </p:cNvPr>
          <p:cNvSpPr/>
          <p:nvPr/>
        </p:nvSpPr>
        <p:spPr>
          <a:xfrm>
            <a:off x="4096454" y="3475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1" name="TextBox 1050">
            <a:extLst>
              <a:ext uri="{FF2B5EF4-FFF2-40B4-BE49-F238E27FC236}">
                <a16:creationId xmlns:a16="http://schemas.microsoft.com/office/drawing/2014/main" id="{DEF8BE57-A8E4-3211-9771-F327BBA682D4}"/>
              </a:ext>
            </a:extLst>
          </p:cNvPr>
          <p:cNvSpPr txBox="1"/>
          <p:nvPr/>
        </p:nvSpPr>
        <p:spPr>
          <a:xfrm>
            <a:off x="3230264" y="3436205"/>
            <a:ext cx="335348" cy="369332"/>
          </a:xfrm>
          <a:prstGeom prst="rect">
            <a:avLst/>
          </a:prstGeom>
          <a:noFill/>
        </p:spPr>
        <p:txBody>
          <a:bodyPr wrap="none" rtlCol="0">
            <a:spAutoFit/>
          </a:bodyPr>
          <a:lstStyle/>
          <a:p>
            <a:r>
              <a:rPr lang="en-US" b="1"/>
              <a:t>U</a:t>
            </a:r>
            <a:endParaRPr lang="en-US" b="1" dirty="0"/>
          </a:p>
        </p:txBody>
      </p:sp>
      <p:sp>
        <p:nvSpPr>
          <p:cNvPr id="1052" name="TextBox 1051">
            <a:extLst>
              <a:ext uri="{FF2B5EF4-FFF2-40B4-BE49-F238E27FC236}">
                <a16:creationId xmlns:a16="http://schemas.microsoft.com/office/drawing/2014/main" id="{0675C595-57FE-760E-2364-AC4D862F53B8}"/>
              </a:ext>
            </a:extLst>
          </p:cNvPr>
          <p:cNvSpPr txBox="1"/>
          <p:nvPr/>
        </p:nvSpPr>
        <p:spPr>
          <a:xfrm>
            <a:off x="3674626" y="3434229"/>
            <a:ext cx="340158" cy="369332"/>
          </a:xfrm>
          <a:prstGeom prst="rect">
            <a:avLst/>
          </a:prstGeom>
          <a:noFill/>
        </p:spPr>
        <p:txBody>
          <a:bodyPr wrap="none" rtlCol="0">
            <a:spAutoFit/>
          </a:bodyPr>
          <a:lstStyle/>
          <a:p>
            <a:r>
              <a:rPr lang="en-US" b="1"/>
              <a:t>Ố</a:t>
            </a:r>
            <a:endParaRPr lang="en-US" b="1" dirty="0"/>
          </a:p>
        </p:txBody>
      </p:sp>
      <p:sp>
        <p:nvSpPr>
          <p:cNvPr id="1053" name="TextBox 1052">
            <a:extLst>
              <a:ext uri="{FF2B5EF4-FFF2-40B4-BE49-F238E27FC236}">
                <a16:creationId xmlns:a16="http://schemas.microsoft.com/office/drawing/2014/main" id="{1459194A-3206-E492-A0D8-4D10D49E6ABD}"/>
              </a:ext>
            </a:extLst>
          </p:cNvPr>
          <p:cNvSpPr txBox="1"/>
          <p:nvPr/>
        </p:nvSpPr>
        <p:spPr>
          <a:xfrm>
            <a:off x="4133125" y="3432253"/>
            <a:ext cx="306494" cy="369332"/>
          </a:xfrm>
          <a:prstGeom prst="rect">
            <a:avLst/>
          </a:prstGeom>
          <a:noFill/>
        </p:spPr>
        <p:txBody>
          <a:bodyPr wrap="none" rtlCol="0">
            <a:spAutoFit/>
          </a:bodyPr>
          <a:lstStyle/>
          <a:p>
            <a:r>
              <a:rPr lang="en-US" b="1"/>
              <a:t>C</a:t>
            </a:r>
            <a:endParaRPr lang="en-US" b="1" dirty="0"/>
          </a:p>
        </p:txBody>
      </p:sp>
      <p:sp>
        <p:nvSpPr>
          <p:cNvPr id="1054" name="Rectangle 1053">
            <a:extLst>
              <a:ext uri="{FF2B5EF4-FFF2-40B4-BE49-F238E27FC236}">
                <a16:creationId xmlns:a16="http://schemas.microsoft.com/office/drawing/2014/main" id="{469FA181-05DF-0274-D341-58ACB5349617}"/>
              </a:ext>
            </a:extLst>
          </p:cNvPr>
          <p:cNvSpPr/>
          <p:nvPr/>
        </p:nvSpPr>
        <p:spPr>
          <a:xfrm>
            <a:off x="1421869" y="347453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55" name="Rectangle 1054">
            <a:extLst>
              <a:ext uri="{FF2B5EF4-FFF2-40B4-BE49-F238E27FC236}">
                <a16:creationId xmlns:a16="http://schemas.microsoft.com/office/drawing/2014/main" id="{992F8BF4-9D79-4AB1-4098-F3793CA943EE}"/>
              </a:ext>
            </a:extLst>
          </p:cNvPr>
          <p:cNvSpPr/>
          <p:nvPr/>
        </p:nvSpPr>
        <p:spPr>
          <a:xfrm>
            <a:off x="1865079" y="34745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59" name="TextBox 1058">
            <a:extLst>
              <a:ext uri="{FF2B5EF4-FFF2-40B4-BE49-F238E27FC236}">
                <a16:creationId xmlns:a16="http://schemas.microsoft.com/office/drawing/2014/main" id="{B652A894-6430-E718-8A65-E7A4F06EA0F1}"/>
              </a:ext>
            </a:extLst>
          </p:cNvPr>
          <p:cNvSpPr txBox="1"/>
          <p:nvPr/>
        </p:nvSpPr>
        <p:spPr>
          <a:xfrm>
            <a:off x="1417416" y="3426185"/>
            <a:ext cx="386644" cy="369332"/>
          </a:xfrm>
          <a:prstGeom prst="rect">
            <a:avLst/>
          </a:prstGeom>
          <a:noFill/>
        </p:spPr>
        <p:txBody>
          <a:bodyPr wrap="none" rtlCol="0">
            <a:spAutoFit/>
          </a:bodyPr>
          <a:lstStyle/>
          <a:p>
            <a:r>
              <a:rPr lang="en-US" b="1"/>
              <a:t>M</a:t>
            </a:r>
            <a:endParaRPr lang="en-US" b="1" dirty="0"/>
          </a:p>
        </p:txBody>
      </p:sp>
      <p:sp>
        <p:nvSpPr>
          <p:cNvPr id="1060" name="TextBox 1059">
            <a:extLst>
              <a:ext uri="{FF2B5EF4-FFF2-40B4-BE49-F238E27FC236}">
                <a16:creationId xmlns:a16="http://schemas.microsoft.com/office/drawing/2014/main" id="{75482AD6-1B4E-F5FD-3BBA-A03BF63BF9D3}"/>
              </a:ext>
            </a:extLst>
          </p:cNvPr>
          <p:cNvSpPr txBox="1"/>
          <p:nvPr/>
        </p:nvSpPr>
        <p:spPr>
          <a:xfrm>
            <a:off x="1883523" y="3440473"/>
            <a:ext cx="340158" cy="369332"/>
          </a:xfrm>
          <a:prstGeom prst="rect">
            <a:avLst/>
          </a:prstGeom>
          <a:noFill/>
        </p:spPr>
        <p:txBody>
          <a:bodyPr wrap="none" rtlCol="0">
            <a:spAutoFit/>
          </a:bodyPr>
          <a:lstStyle/>
          <a:p>
            <a:r>
              <a:rPr lang="en-US" b="1"/>
              <a:t>Ố</a:t>
            </a:r>
            <a:endParaRPr lang="en-US" b="1" dirty="0"/>
          </a:p>
        </p:txBody>
      </p:sp>
      <p:sp>
        <p:nvSpPr>
          <p:cNvPr id="1061" name="Rectangle 1060">
            <a:extLst>
              <a:ext uri="{FF2B5EF4-FFF2-40B4-BE49-F238E27FC236}">
                <a16:creationId xmlns:a16="http://schemas.microsoft.com/office/drawing/2014/main" id="{5A2A419E-991D-6083-08EA-263B01FE620C}"/>
              </a:ext>
            </a:extLst>
          </p:cNvPr>
          <p:cNvSpPr/>
          <p:nvPr/>
        </p:nvSpPr>
        <p:spPr>
          <a:xfrm>
            <a:off x="2325279" y="347458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62" name="Rectangle 1061">
            <a:extLst>
              <a:ext uri="{FF2B5EF4-FFF2-40B4-BE49-F238E27FC236}">
                <a16:creationId xmlns:a16="http://schemas.microsoft.com/office/drawing/2014/main" id="{A2BF3458-F99E-A91C-D589-9CBD785F7337}"/>
              </a:ext>
            </a:extLst>
          </p:cNvPr>
          <p:cNvSpPr/>
          <p:nvPr/>
        </p:nvSpPr>
        <p:spPr>
          <a:xfrm>
            <a:off x="2768489" y="347458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63" name="TextBox 1062">
            <a:extLst>
              <a:ext uri="{FF2B5EF4-FFF2-40B4-BE49-F238E27FC236}">
                <a16:creationId xmlns:a16="http://schemas.microsoft.com/office/drawing/2014/main" id="{C0D47D0C-D869-8D74-A076-B15944942AE9}"/>
              </a:ext>
            </a:extLst>
          </p:cNvPr>
          <p:cNvSpPr txBox="1"/>
          <p:nvPr/>
        </p:nvSpPr>
        <p:spPr>
          <a:xfrm>
            <a:off x="2356543" y="3424654"/>
            <a:ext cx="306494" cy="369332"/>
          </a:xfrm>
          <a:prstGeom prst="rect">
            <a:avLst/>
          </a:prstGeom>
          <a:noFill/>
        </p:spPr>
        <p:txBody>
          <a:bodyPr wrap="none" rtlCol="0">
            <a:spAutoFit/>
          </a:bodyPr>
          <a:lstStyle/>
          <a:p>
            <a:r>
              <a:rPr lang="en-US" b="1"/>
              <a:t>C</a:t>
            </a:r>
            <a:endParaRPr lang="en-US" b="1" dirty="0"/>
          </a:p>
        </p:txBody>
      </p:sp>
      <p:sp>
        <p:nvSpPr>
          <p:cNvPr id="1064" name="TextBox 1063">
            <a:extLst>
              <a:ext uri="{FF2B5EF4-FFF2-40B4-BE49-F238E27FC236}">
                <a16:creationId xmlns:a16="http://schemas.microsoft.com/office/drawing/2014/main" id="{D823B555-8B6A-6C71-F592-E43A8FF1C942}"/>
              </a:ext>
            </a:extLst>
          </p:cNvPr>
          <p:cNvSpPr txBox="1"/>
          <p:nvPr/>
        </p:nvSpPr>
        <p:spPr>
          <a:xfrm>
            <a:off x="2783761" y="3434178"/>
            <a:ext cx="343364" cy="369332"/>
          </a:xfrm>
          <a:prstGeom prst="rect">
            <a:avLst/>
          </a:prstGeom>
          <a:noFill/>
        </p:spPr>
        <p:txBody>
          <a:bodyPr wrap="none" rtlCol="0">
            <a:spAutoFit/>
          </a:bodyPr>
          <a:lstStyle/>
          <a:p>
            <a:r>
              <a:rPr lang="en-US" b="1"/>
              <a:t>Q</a:t>
            </a:r>
            <a:endParaRPr lang="en-US" b="1" dirty="0"/>
          </a:p>
        </p:txBody>
      </p:sp>
      <p:sp>
        <p:nvSpPr>
          <p:cNvPr id="1073" name="Rectangle 1072">
            <a:extLst>
              <a:ext uri="{FF2B5EF4-FFF2-40B4-BE49-F238E27FC236}">
                <a16:creationId xmlns:a16="http://schemas.microsoft.com/office/drawing/2014/main" id="{9421B5E9-15C7-9EA2-ABAE-DAEB219AB385}"/>
              </a:ext>
            </a:extLst>
          </p:cNvPr>
          <p:cNvSpPr/>
          <p:nvPr/>
        </p:nvSpPr>
        <p:spPr>
          <a:xfrm>
            <a:off x="4547112" y="41264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4" name="Rectangle 1073">
            <a:extLst>
              <a:ext uri="{FF2B5EF4-FFF2-40B4-BE49-F238E27FC236}">
                <a16:creationId xmlns:a16="http://schemas.microsoft.com/office/drawing/2014/main" id="{D24AC19F-2FFC-32A8-1670-98249E372965}"/>
              </a:ext>
            </a:extLst>
          </p:cNvPr>
          <p:cNvSpPr/>
          <p:nvPr/>
        </p:nvSpPr>
        <p:spPr>
          <a:xfrm>
            <a:off x="4987059" y="41264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5" name="TextBox 1074">
            <a:extLst>
              <a:ext uri="{FF2B5EF4-FFF2-40B4-BE49-F238E27FC236}">
                <a16:creationId xmlns:a16="http://schemas.microsoft.com/office/drawing/2014/main" id="{AC264C5C-DFF2-A20F-07DC-CF55FF700E00}"/>
              </a:ext>
            </a:extLst>
          </p:cNvPr>
          <p:cNvSpPr txBox="1"/>
          <p:nvPr/>
        </p:nvSpPr>
        <p:spPr>
          <a:xfrm>
            <a:off x="4582683" y="4086760"/>
            <a:ext cx="298480" cy="369332"/>
          </a:xfrm>
          <a:prstGeom prst="rect">
            <a:avLst/>
          </a:prstGeom>
          <a:noFill/>
        </p:spPr>
        <p:txBody>
          <a:bodyPr wrap="none" rtlCol="0">
            <a:spAutoFit/>
          </a:bodyPr>
          <a:lstStyle/>
          <a:p>
            <a:r>
              <a:rPr lang="en-US" b="1"/>
              <a:t>T</a:t>
            </a:r>
            <a:endParaRPr lang="en-US" b="1" dirty="0"/>
          </a:p>
        </p:txBody>
      </p:sp>
      <p:sp>
        <p:nvSpPr>
          <p:cNvPr id="1076" name="TextBox 1075">
            <a:extLst>
              <a:ext uri="{FF2B5EF4-FFF2-40B4-BE49-F238E27FC236}">
                <a16:creationId xmlns:a16="http://schemas.microsoft.com/office/drawing/2014/main" id="{2818E25B-0F51-296D-00B9-57FF5377ACCB}"/>
              </a:ext>
            </a:extLst>
          </p:cNvPr>
          <p:cNvSpPr txBox="1"/>
          <p:nvPr/>
        </p:nvSpPr>
        <p:spPr>
          <a:xfrm>
            <a:off x="5007202" y="4091927"/>
            <a:ext cx="340158" cy="369332"/>
          </a:xfrm>
          <a:prstGeom prst="rect">
            <a:avLst/>
          </a:prstGeom>
          <a:noFill/>
        </p:spPr>
        <p:txBody>
          <a:bodyPr wrap="none" rtlCol="0">
            <a:spAutoFit/>
          </a:bodyPr>
          <a:lstStyle/>
          <a:p>
            <a:r>
              <a:rPr lang="en-US" b="1"/>
              <a:t>Ổ</a:t>
            </a:r>
            <a:endParaRPr lang="en-US" b="1" dirty="0"/>
          </a:p>
        </p:txBody>
      </p:sp>
      <p:sp>
        <p:nvSpPr>
          <p:cNvPr id="1077" name="Rectangle 1076">
            <a:extLst>
              <a:ext uri="{FF2B5EF4-FFF2-40B4-BE49-F238E27FC236}">
                <a16:creationId xmlns:a16="http://schemas.microsoft.com/office/drawing/2014/main" id="{DD575674-6D84-BCA9-6D81-E53918DDDC86}"/>
              </a:ext>
            </a:extLst>
          </p:cNvPr>
          <p:cNvSpPr/>
          <p:nvPr/>
        </p:nvSpPr>
        <p:spPr>
          <a:xfrm>
            <a:off x="6746847" y="44622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8" name="TextBox 1077">
            <a:extLst>
              <a:ext uri="{FF2B5EF4-FFF2-40B4-BE49-F238E27FC236}">
                <a16:creationId xmlns:a16="http://schemas.microsoft.com/office/drawing/2014/main" id="{6964CD5A-1639-2A35-1B15-ADDC2FA80127}"/>
              </a:ext>
            </a:extLst>
          </p:cNvPr>
          <p:cNvSpPr txBox="1"/>
          <p:nvPr/>
        </p:nvSpPr>
        <p:spPr>
          <a:xfrm>
            <a:off x="6779149" y="4400834"/>
            <a:ext cx="306494" cy="369332"/>
          </a:xfrm>
          <a:prstGeom prst="rect">
            <a:avLst/>
          </a:prstGeom>
          <a:noFill/>
        </p:spPr>
        <p:txBody>
          <a:bodyPr wrap="none" rtlCol="0">
            <a:spAutoFit/>
          </a:bodyPr>
          <a:lstStyle/>
          <a:p>
            <a:r>
              <a:rPr lang="en-US" b="1"/>
              <a:t>C</a:t>
            </a:r>
            <a:endParaRPr lang="en-US" b="1" dirty="0"/>
          </a:p>
        </p:txBody>
      </p:sp>
      <p:sp>
        <p:nvSpPr>
          <p:cNvPr id="1079" name="Rectangle 1078">
            <a:extLst>
              <a:ext uri="{FF2B5EF4-FFF2-40B4-BE49-F238E27FC236}">
                <a16:creationId xmlns:a16="http://schemas.microsoft.com/office/drawing/2014/main" id="{BD55A405-F8FD-D688-EFA2-280F04379137}"/>
              </a:ext>
            </a:extLst>
          </p:cNvPr>
          <p:cNvSpPr/>
          <p:nvPr/>
        </p:nvSpPr>
        <p:spPr>
          <a:xfrm>
            <a:off x="7197145" y="47829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0" name="Rectangle 1079">
            <a:extLst>
              <a:ext uri="{FF2B5EF4-FFF2-40B4-BE49-F238E27FC236}">
                <a16:creationId xmlns:a16="http://schemas.microsoft.com/office/drawing/2014/main" id="{25E224D3-3C8F-56BD-1A0A-04A4F6BAFFE8}"/>
              </a:ext>
            </a:extLst>
          </p:cNvPr>
          <p:cNvSpPr/>
          <p:nvPr/>
        </p:nvSpPr>
        <p:spPr>
          <a:xfrm>
            <a:off x="7637092" y="47829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1" name="Rectangle 1080">
            <a:extLst>
              <a:ext uri="{FF2B5EF4-FFF2-40B4-BE49-F238E27FC236}">
                <a16:creationId xmlns:a16="http://schemas.microsoft.com/office/drawing/2014/main" id="{E55802BE-B7A0-26FE-43CE-E92E0E780194}"/>
              </a:ext>
            </a:extLst>
          </p:cNvPr>
          <p:cNvSpPr/>
          <p:nvPr/>
        </p:nvSpPr>
        <p:spPr>
          <a:xfrm>
            <a:off x="8080302" y="47829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2" name="TextBox 1081">
            <a:extLst>
              <a:ext uri="{FF2B5EF4-FFF2-40B4-BE49-F238E27FC236}">
                <a16:creationId xmlns:a16="http://schemas.microsoft.com/office/drawing/2014/main" id="{8DFE1841-5CCD-16B5-451F-4FD370055997}"/>
              </a:ext>
            </a:extLst>
          </p:cNvPr>
          <p:cNvSpPr txBox="1"/>
          <p:nvPr/>
        </p:nvSpPr>
        <p:spPr>
          <a:xfrm>
            <a:off x="7215875" y="4730957"/>
            <a:ext cx="340158" cy="369332"/>
          </a:xfrm>
          <a:prstGeom prst="rect">
            <a:avLst/>
          </a:prstGeom>
          <a:noFill/>
        </p:spPr>
        <p:txBody>
          <a:bodyPr wrap="none" rtlCol="0">
            <a:spAutoFit/>
          </a:bodyPr>
          <a:lstStyle/>
          <a:p>
            <a:r>
              <a:rPr lang="en-US" b="1"/>
              <a:t>Ò</a:t>
            </a:r>
            <a:endParaRPr lang="en-US" b="1" dirty="0"/>
          </a:p>
        </p:txBody>
      </p:sp>
      <p:sp>
        <p:nvSpPr>
          <p:cNvPr id="1087" name="TextBox 1086">
            <a:extLst>
              <a:ext uri="{FF2B5EF4-FFF2-40B4-BE49-F238E27FC236}">
                <a16:creationId xmlns:a16="http://schemas.microsoft.com/office/drawing/2014/main" id="{887BDEFA-CD0E-976B-7F23-8B41C5A72D34}"/>
              </a:ext>
            </a:extLst>
          </p:cNvPr>
          <p:cNvSpPr txBox="1"/>
          <p:nvPr/>
        </p:nvSpPr>
        <p:spPr>
          <a:xfrm>
            <a:off x="7655941" y="4735221"/>
            <a:ext cx="336952" cy="369332"/>
          </a:xfrm>
          <a:prstGeom prst="rect">
            <a:avLst/>
          </a:prstGeom>
          <a:noFill/>
        </p:spPr>
        <p:txBody>
          <a:bodyPr wrap="none" rtlCol="0">
            <a:spAutoFit/>
          </a:bodyPr>
          <a:lstStyle/>
          <a:p>
            <a:r>
              <a:rPr lang="en-US" b="1"/>
              <a:t>N</a:t>
            </a:r>
            <a:endParaRPr lang="en-US" b="1" dirty="0"/>
          </a:p>
        </p:txBody>
      </p:sp>
      <p:sp>
        <p:nvSpPr>
          <p:cNvPr id="1088" name="TextBox 1087">
            <a:extLst>
              <a:ext uri="{FF2B5EF4-FFF2-40B4-BE49-F238E27FC236}">
                <a16:creationId xmlns:a16="http://schemas.microsoft.com/office/drawing/2014/main" id="{495D1C11-F7CB-219F-5B70-C2F6A7E4107C}"/>
              </a:ext>
            </a:extLst>
          </p:cNvPr>
          <p:cNvSpPr txBox="1"/>
          <p:nvPr/>
        </p:nvSpPr>
        <p:spPr>
          <a:xfrm>
            <a:off x="8101158" y="4733354"/>
            <a:ext cx="332142" cy="369332"/>
          </a:xfrm>
          <a:prstGeom prst="rect">
            <a:avLst/>
          </a:prstGeom>
          <a:noFill/>
        </p:spPr>
        <p:txBody>
          <a:bodyPr wrap="none" rtlCol="0">
            <a:spAutoFit/>
          </a:bodyPr>
          <a:lstStyle/>
          <a:p>
            <a:r>
              <a:rPr lang="en-US" b="1"/>
              <a:t>G</a:t>
            </a:r>
            <a:endParaRPr lang="en-US" b="1" dirty="0"/>
          </a:p>
        </p:txBody>
      </p:sp>
      <p:sp>
        <p:nvSpPr>
          <p:cNvPr id="1089" name="Rectangle 1088">
            <a:extLst>
              <a:ext uri="{FF2B5EF4-FFF2-40B4-BE49-F238E27FC236}">
                <a16:creationId xmlns:a16="http://schemas.microsoft.com/office/drawing/2014/main" id="{8C4C385C-CB5A-2471-5148-6B99C09B37D4}"/>
              </a:ext>
            </a:extLst>
          </p:cNvPr>
          <p:cNvSpPr/>
          <p:nvPr/>
        </p:nvSpPr>
        <p:spPr>
          <a:xfrm>
            <a:off x="6751063" y="478386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0" name="TextBox 1089">
            <a:extLst>
              <a:ext uri="{FF2B5EF4-FFF2-40B4-BE49-F238E27FC236}">
                <a16:creationId xmlns:a16="http://schemas.microsoft.com/office/drawing/2014/main" id="{57B90188-5952-C4B6-A3E3-53D2FA5EDFA6}"/>
              </a:ext>
            </a:extLst>
          </p:cNvPr>
          <p:cNvSpPr txBox="1"/>
          <p:nvPr/>
        </p:nvSpPr>
        <p:spPr>
          <a:xfrm>
            <a:off x="6771228" y="4736323"/>
            <a:ext cx="336952" cy="369332"/>
          </a:xfrm>
          <a:prstGeom prst="rect">
            <a:avLst/>
          </a:prstGeom>
          <a:noFill/>
        </p:spPr>
        <p:txBody>
          <a:bodyPr wrap="none" rtlCol="0">
            <a:spAutoFit/>
          </a:bodyPr>
          <a:lstStyle/>
          <a:p>
            <a:r>
              <a:rPr lang="en-US" b="1"/>
              <a:t>H</a:t>
            </a:r>
            <a:endParaRPr lang="en-US" b="1" dirty="0"/>
          </a:p>
        </p:txBody>
      </p:sp>
      <p:sp>
        <p:nvSpPr>
          <p:cNvPr id="1092" name="Rectangle 1091">
            <a:extLst>
              <a:ext uri="{FF2B5EF4-FFF2-40B4-BE49-F238E27FC236}">
                <a16:creationId xmlns:a16="http://schemas.microsoft.com/office/drawing/2014/main" id="{853A8C6A-8342-7554-DFAD-981283BD4466}"/>
              </a:ext>
            </a:extLst>
          </p:cNvPr>
          <p:cNvSpPr/>
          <p:nvPr/>
        </p:nvSpPr>
        <p:spPr>
          <a:xfrm>
            <a:off x="4108955" y="510596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3" name="TextBox 1092">
            <a:extLst>
              <a:ext uri="{FF2B5EF4-FFF2-40B4-BE49-F238E27FC236}">
                <a16:creationId xmlns:a16="http://schemas.microsoft.com/office/drawing/2014/main" id="{8277B1A4-0E87-4FE8-A8D3-51B6478459A2}"/>
              </a:ext>
            </a:extLst>
          </p:cNvPr>
          <p:cNvSpPr txBox="1"/>
          <p:nvPr/>
        </p:nvSpPr>
        <p:spPr>
          <a:xfrm>
            <a:off x="4125419" y="5058224"/>
            <a:ext cx="340158" cy="369332"/>
          </a:xfrm>
          <a:prstGeom prst="rect">
            <a:avLst/>
          </a:prstGeom>
          <a:noFill/>
        </p:spPr>
        <p:txBody>
          <a:bodyPr wrap="none" rtlCol="0">
            <a:spAutoFit/>
          </a:bodyPr>
          <a:lstStyle/>
          <a:p>
            <a:r>
              <a:rPr lang="en-US" b="1"/>
              <a:t>H</a:t>
            </a:r>
            <a:endParaRPr lang="en-US" b="1" dirty="0"/>
          </a:p>
        </p:txBody>
      </p:sp>
      <p:pic>
        <p:nvPicPr>
          <p:cNvPr id="34" name="NGÔI SAO">
            <a:extLst>
              <a:ext uri="{FF2B5EF4-FFF2-40B4-BE49-F238E27FC236}">
                <a16:creationId xmlns:a16="http://schemas.microsoft.com/office/drawing/2014/main" id="{94352364-F492-D9ED-6AC4-2AB171490F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36233" y="1146594"/>
            <a:ext cx="334171" cy="334171"/>
          </a:xfrm>
          <a:prstGeom prst="rect">
            <a:avLst/>
          </a:prstGeom>
        </p:spPr>
      </p:pic>
      <p:grpSp>
        <p:nvGrpSpPr>
          <p:cNvPr id="47" name="Group 11">
            <a:extLst>
              <a:ext uri="{FF2B5EF4-FFF2-40B4-BE49-F238E27FC236}">
                <a16:creationId xmlns:a16="http://schemas.microsoft.com/office/drawing/2014/main" id="{C01D2FD5-22A0-4181-F486-367A631F7B87}"/>
              </a:ext>
            </a:extLst>
          </p:cNvPr>
          <p:cNvGrpSpPr>
            <a:grpSpLocks/>
          </p:cNvGrpSpPr>
          <p:nvPr/>
        </p:nvGrpSpPr>
        <p:grpSpPr bwMode="auto">
          <a:xfrm>
            <a:off x="11437572" y="619938"/>
            <a:ext cx="625171" cy="612210"/>
            <a:chOff x="0" y="0"/>
            <a:chExt cx="666" cy="559"/>
          </a:xfrm>
        </p:grpSpPr>
        <p:sp>
          <p:nvSpPr>
            <p:cNvPr id="48" name="Freeform 12">
              <a:extLst>
                <a:ext uri="{FF2B5EF4-FFF2-40B4-BE49-F238E27FC236}">
                  <a16:creationId xmlns:a16="http://schemas.microsoft.com/office/drawing/2014/main" id="{6163C18C-3DD4-7A70-6A32-FD7FEA3D6F8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69" name="Graphic 268" descr="Right pointing backhand index with solid fill">
            <a:hlinkClick r:id="rId22" action="ppaction://hlinksldjump"/>
            <a:extLst>
              <a:ext uri="{FF2B5EF4-FFF2-40B4-BE49-F238E27FC236}">
                <a16:creationId xmlns:a16="http://schemas.microsoft.com/office/drawing/2014/main" id="{FA3B6852-D17B-4A2F-ACAB-AA1E373E4F6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664122" y="6244129"/>
            <a:ext cx="320492" cy="320492"/>
          </a:xfrm>
          <a:prstGeom prst="rect">
            <a:avLst/>
          </a:prstGeom>
        </p:spPr>
      </p:pic>
    </p:spTree>
    <p:extLst>
      <p:ext uri="{BB962C8B-B14F-4D97-AF65-F5344CB8AC3E}">
        <p14:creationId xmlns:p14="http://schemas.microsoft.com/office/powerpoint/2010/main" val="11893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64"/>
                                        </p:tgtEl>
                                        <p:attrNameLst>
                                          <p:attrName>style.visibility</p:attrName>
                                        </p:attrNameLst>
                                      </p:cBhvr>
                                      <p:to>
                                        <p:strVal val="visible"/>
                                      </p:to>
                                    </p:set>
                                    <p:animEffect transition="in" filter="fade">
                                      <p:cBhvr>
                                        <p:cTn id="42" dur="500"/>
                                        <p:tgtEl>
                                          <p:spTgt spid="146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65"/>
                                        </p:tgtEl>
                                        <p:attrNameLst>
                                          <p:attrName>style.visibility</p:attrName>
                                        </p:attrNameLst>
                                      </p:cBhvr>
                                      <p:to>
                                        <p:strVal val="visible"/>
                                      </p:to>
                                    </p:set>
                                    <p:animEffect transition="in" filter="fade">
                                      <p:cBhvr>
                                        <p:cTn id="45" dur="500"/>
                                        <p:tgtEl>
                                          <p:spTgt spid="14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66"/>
                                        </p:tgtEl>
                                        <p:attrNameLst>
                                          <p:attrName>style.visibility</p:attrName>
                                        </p:attrNameLst>
                                      </p:cBhvr>
                                      <p:to>
                                        <p:strVal val="visible"/>
                                      </p:to>
                                    </p:set>
                                    <p:animEffect transition="in" filter="fade">
                                      <p:cBhvr>
                                        <p:cTn id="48" dur="500"/>
                                        <p:tgtEl>
                                          <p:spTgt spid="1466"/>
                                        </p:tgtEl>
                                      </p:cBhvr>
                                    </p:animEffect>
                                  </p:childTnLst>
                                </p:cTn>
                              </p:par>
                            </p:childTnLst>
                          </p:cTn>
                        </p:par>
                      </p:childTnLst>
                    </p:cTn>
                  </p:par>
                </p:childTnLst>
              </p:cTn>
              <p:nextCondLst>
                <p:cond evt="onClick" delay="0">
                  <p:tgtEl>
                    <p:spTgt spid="1422"/>
                  </p:tgtEl>
                </p:cond>
              </p:nextCondLst>
            </p:seq>
            <p:seq concurrent="1" nextAc="seek">
              <p:cTn id="49" restart="whenNotActive" fill="hold" evtFilter="cancelBubble" nodeType="interactiveSeq">
                <p:stCondLst>
                  <p:cond evt="onClick" delay="0">
                    <p:tgtEl>
                      <p:spTgt spid="1440"/>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withEffect">
                                  <p:stCondLst>
                                    <p:cond delay="0"/>
                                  </p:stCondLst>
                                  <p:childTnLst>
                                    <p:set>
                                      <p:cBhvr>
                                        <p:cTn id="53" dur="1" fill="hold">
                                          <p:stCondLst>
                                            <p:cond delay="0"/>
                                          </p:stCondLst>
                                        </p:cTn>
                                        <p:tgtEl>
                                          <p:spTgt spid="1685"/>
                                        </p:tgtEl>
                                        <p:attrNameLst>
                                          <p:attrName>style.visibility</p:attrName>
                                        </p:attrNameLst>
                                      </p:cBhvr>
                                      <p:to>
                                        <p:strVal val="visible"/>
                                      </p:to>
                                    </p:set>
                                    <p:animEffect transition="in" filter="fade">
                                      <p:cBhvr>
                                        <p:cTn id="54" dur="500"/>
                                        <p:tgtEl>
                                          <p:spTgt spid="168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86"/>
                                        </p:tgtEl>
                                        <p:attrNameLst>
                                          <p:attrName>style.visibility</p:attrName>
                                        </p:attrNameLst>
                                      </p:cBhvr>
                                      <p:to>
                                        <p:strVal val="visible"/>
                                      </p:to>
                                    </p:set>
                                    <p:animEffect transition="in" filter="fade">
                                      <p:cBhvr>
                                        <p:cTn id="60" dur="500"/>
                                        <p:tgtEl>
                                          <p:spTgt spid="168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87"/>
                                        </p:tgtEl>
                                        <p:attrNameLst>
                                          <p:attrName>style.visibility</p:attrName>
                                        </p:attrNameLst>
                                      </p:cBhvr>
                                      <p:to>
                                        <p:strVal val="visible"/>
                                      </p:to>
                                    </p:set>
                                    <p:animEffect transition="in" filter="fade">
                                      <p:cBhvr>
                                        <p:cTn id="63" dur="500"/>
                                        <p:tgtEl>
                                          <p:spTgt spid="168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79"/>
                                        </p:tgtEl>
                                        <p:attrNameLst>
                                          <p:attrName>style.visibility</p:attrName>
                                        </p:attrNameLst>
                                      </p:cBhvr>
                                      <p:to>
                                        <p:strVal val="visible"/>
                                      </p:to>
                                    </p:set>
                                    <p:animEffect transition="in" filter="fade">
                                      <p:cBhvr>
                                        <p:cTn id="66" dur="500"/>
                                        <p:tgtEl>
                                          <p:spTgt spid="18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80"/>
                                        </p:tgtEl>
                                        <p:attrNameLst>
                                          <p:attrName>style.visibility</p:attrName>
                                        </p:attrNameLst>
                                      </p:cBhvr>
                                      <p:to>
                                        <p:strVal val="visible"/>
                                      </p:to>
                                    </p:set>
                                    <p:animEffect transition="in" filter="fade">
                                      <p:cBhvr>
                                        <p:cTn id="69" dur="500"/>
                                        <p:tgtEl>
                                          <p:spTgt spid="188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81"/>
                                        </p:tgtEl>
                                        <p:attrNameLst>
                                          <p:attrName>style.visibility</p:attrName>
                                        </p:attrNameLst>
                                      </p:cBhvr>
                                      <p:to>
                                        <p:strVal val="visible"/>
                                      </p:to>
                                    </p:set>
                                    <p:animEffect transition="in" filter="fade">
                                      <p:cBhvr>
                                        <p:cTn id="72" dur="500"/>
                                        <p:tgtEl>
                                          <p:spTgt spid="1881"/>
                                        </p:tgtEl>
                                      </p:cBhvr>
                                    </p:animEffect>
                                  </p:childTnLst>
                                </p:cTn>
                              </p:par>
                            </p:childTnLst>
                          </p:cTn>
                        </p:par>
                      </p:childTnLst>
                    </p:cTn>
                  </p:par>
                </p:childTnLst>
              </p:cTn>
              <p:nextCondLst>
                <p:cond evt="onClick" delay="0">
                  <p:tgtEl>
                    <p:spTgt spid="1440"/>
                  </p:tgtEl>
                </p:cond>
              </p:nextCondLst>
            </p:seq>
            <p:seq concurrent="1" nextAc="seek">
              <p:cTn id="73" restart="whenNotActive" fill="hold" evtFilter="cancelBubble" nodeType="interactiveSeq">
                <p:stCondLst>
                  <p:cond evt="onClick" delay="0">
                    <p:tgtEl>
                      <p:spTgt spid="1441"/>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09"/>
                                        </p:tgtEl>
                                        <p:attrNameLst>
                                          <p:attrName>style.visibility</p:attrName>
                                        </p:attrNameLst>
                                      </p:cBhvr>
                                      <p:to>
                                        <p:strVal val="visible"/>
                                      </p:to>
                                    </p:set>
                                    <p:animEffect transition="in" filter="fade">
                                      <p:cBhvr>
                                        <p:cTn id="78" dur="500"/>
                                        <p:tgtEl>
                                          <p:spTgt spid="170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93"/>
                                        </p:tgtEl>
                                        <p:attrNameLst>
                                          <p:attrName>style.visibility</p:attrName>
                                        </p:attrNameLst>
                                      </p:cBhvr>
                                      <p:to>
                                        <p:strVal val="visible"/>
                                      </p:to>
                                    </p:set>
                                    <p:animEffect transition="in" filter="fade">
                                      <p:cBhvr>
                                        <p:cTn id="81" dur="500"/>
                                        <p:tgtEl>
                                          <p:spTgt spid="189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905"/>
                                        </p:tgtEl>
                                        <p:attrNameLst>
                                          <p:attrName>style.visibility</p:attrName>
                                        </p:attrNameLst>
                                      </p:cBhvr>
                                      <p:to>
                                        <p:strVal val="visible"/>
                                      </p:to>
                                    </p:set>
                                    <p:animEffect transition="in" filter="fade">
                                      <p:cBhvr>
                                        <p:cTn id="84" dur="500"/>
                                        <p:tgtEl>
                                          <p:spTgt spid="190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06"/>
                                        </p:tgtEl>
                                        <p:attrNameLst>
                                          <p:attrName>style.visibility</p:attrName>
                                        </p:attrNameLst>
                                      </p:cBhvr>
                                      <p:to>
                                        <p:strVal val="visible"/>
                                      </p:to>
                                    </p:set>
                                    <p:animEffect transition="in" filter="fade">
                                      <p:cBhvr>
                                        <p:cTn id="87" dur="500"/>
                                        <p:tgtEl>
                                          <p:spTgt spid="190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10"/>
                                        </p:tgtEl>
                                        <p:attrNameLst>
                                          <p:attrName>style.visibility</p:attrName>
                                        </p:attrNameLst>
                                      </p:cBhvr>
                                      <p:to>
                                        <p:strVal val="visible"/>
                                      </p:to>
                                    </p:set>
                                    <p:animEffect transition="in" filter="fade">
                                      <p:cBhvr>
                                        <p:cTn id="90" dur="500"/>
                                        <p:tgtEl>
                                          <p:spTgt spid="17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11"/>
                                        </p:tgtEl>
                                        <p:attrNameLst>
                                          <p:attrName>style.visibility</p:attrName>
                                        </p:attrNameLst>
                                      </p:cBhvr>
                                      <p:to>
                                        <p:strVal val="visible"/>
                                      </p:to>
                                    </p:set>
                                    <p:animEffect transition="in" filter="fade">
                                      <p:cBhvr>
                                        <p:cTn id="93" dur="500"/>
                                        <p:tgtEl>
                                          <p:spTgt spid="17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12"/>
                                        </p:tgtEl>
                                        <p:attrNameLst>
                                          <p:attrName>style.visibility</p:attrName>
                                        </p:attrNameLst>
                                      </p:cBhvr>
                                      <p:to>
                                        <p:strVal val="visible"/>
                                      </p:to>
                                    </p:set>
                                    <p:animEffect transition="in" filter="fade">
                                      <p:cBhvr>
                                        <p:cTn id="96" dur="500"/>
                                        <p:tgtEl>
                                          <p:spTgt spid="17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15"/>
                                        </p:tgtEl>
                                        <p:attrNameLst>
                                          <p:attrName>style.visibility</p:attrName>
                                        </p:attrNameLst>
                                      </p:cBhvr>
                                      <p:to>
                                        <p:strVal val="visible"/>
                                      </p:to>
                                    </p:set>
                                    <p:animEffect transition="in" filter="fade">
                                      <p:cBhvr>
                                        <p:cTn id="99" dur="500"/>
                                        <p:tgtEl>
                                          <p:spTgt spid="17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16"/>
                                        </p:tgtEl>
                                        <p:attrNameLst>
                                          <p:attrName>style.visibility</p:attrName>
                                        </p:attrNameLst>
                                      </p:cBhvr>
                                      <p:to>
                                        <p:strVal val="visible"/>
                                      </p:to>
                                    </p:set>
                                    <p:animEffect transition="in" filter="fade">
                                      <p:cBhvr>
                                        <p:cTn id="102" dur="500"/>
                                        <p:tgtEl>
                                          <p:spTgt spid="1716"/>
                                        </p:tgtEl>
                                      </p:cBhvr>
                                    </p:animEffect>
                                  </p:childTnLst>
                                </p:cTn>
                              </p:par>
                            </p:childTnLst>
                          </p:cTn>
                        </p:par>
                      </p:childTnLst>
                    </p:cTn>
                  </p:par>
                </p:childTnLst>
              </p:cTn>
              <p:nextCondLst>
                <p:cond evt="onClick" delay="0">
                  <p:tgtEl>
                    <p:spTgt spid="1441"/>
                  </p:tgtEl>
                </p:cond>
              </p:nextCondLst>
            </p:seq>
            <p:seq concurrent="1" nextAc="seek">
              <p:cTn id="103" restart="whenNotActive" fill="hold" evtFilter="cancelBubble" nodeType="interactiveSeq">
                <p:stCondLst>
                  <p:cond evt="onClick" delay="0">
                    <p:tgtEl>
                      <p:spTgt spid="1442"/>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724"/>
                                        </p:tgtEl>
                                        <p:attrNameLst>
                                          <p:attrName>style.visibility</p:attrName>
                                        </p:attrNameLst>
                                      </p:cBhvr>
                                      <p:to>
                                        <p:strVal val="visible"/>
                                      </p:to>
                                    </p:set>
                                    <p:animEffect transition="in" filter="fade">
                                      <p:cBhvr>
                                        <p:cTn id="108" dur="500"/>
                                        <p:tgtEl>
                                          <p:spTgt spid="172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722"/>
                                        </p:tgtEl>
                                        <p:attrNameLst>
                                          <p:attrName>style.visibility</p:attrName>
                                        </p:attrNameLst>
                                      </p:cBhvr>
                                      <p:to>
                                        <p:strVal val="visible"/>
                                      </p:to>
                                    </p:set>
                                    <p:animEffect transition="in" filter="fade">
                                      <p:cBhvr>
                                        <p:cTn id="111" dur="500"/>
                                        <p:tgtEl>
                                          <p:spTgt spid="172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723"/>
                                        </p:tgtEl>
                                        <p:attrNameLst>
                                          <p:attrName>style.visibility</p:attrName>
                                        </p:attrNameLst>
                                      </p:cBhvr>
                                      <p:to>
                                        <p:strVal val="visible"/>
                                      </p:to>
                                    </p:set>
                                    <p:animEffect transition="in" filter="fade">
                                      <p:cBhvr>
                                        <p:cTn id="114" dur="500"/>
                                        <p:tgtEl>
                                          <p:spTgt spid="172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725"/>
                                        </p:tgtEl>
                                        <p:attrNameLst>
                                          <p:attrName>style.visibility</p:attrName>
                                        </p:attrNameLst>
                                      </p:cBhvr>
                                      <p:to>
                                        <p:strVal val="visible"/>
                                      </p:to>
                                    </p:set>
                                    <p:animEffect transition="in" filter="fade">
                                      <p:cBhvr>
                                        <p:cTn id="117" dur="500"/>
                                        <p:tgtEl>
                                          <p:spTgt spid="172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726"/>
                                        </p:tgtEl>
                                        <p:attrNameLst>
                                          <p:attrName>style.visibility</p:attrName>
                                        </p:attrNameLst>
                                      </p:cBhvr>
                                      <p:to>
                                        <p:strVal val="visible"/>
                                      </p:to>
                                    </p:set>
                                    <p:animEffect transition="in" filter="fade">
                                      <p:cBhvr>
                                        <p:cTn id="120" dur="500"/>
                                        <p:tgtEl>
                                          <p:spTgt spid="17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727"/>
                                        </p:tgtEl>
                                        <p:attrNameLst>
                                          <p:attrName>style.visibility</p:attrName>
                                        </p:attrNameLst>
                                      </p:cBhvr>
                                      <p:to>
                                        <p:strVal val="visible"/>
                                      </p:to>
                                    </p:set>
                                    <p:animEffect transition="in" filter="fade">
                                      <p:cBhvr>
                                        <p:cTn id="123" dur="500"/>
                                        <p:tgtEl>
                                          <p:spTgt spid="172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728"/>
                                        </p:tgtEl>
                                        <p:attrNameLst>
                                          <p:attrName>style.visibility</p:attrName>
                                        </p:attrNameLst>
                                      </p:cBhvr>
                                      <p:to>
                                        <p:strVal val="visible"/>
                                      </p:to>
                                    </p:set>
                                    <p:animEffect transition="in" filter="fade">
                                      <p:cBhvr>
                                        <p:cTn id="126" dur="500"/>
                                        <p:tgtEl>
                                          <p:spTgt spid="1728"/>
                                        </p:tgtEl>
                                      </p:cBhvr>
                                    </p:animEffect>
                                  </p:childTnLst>
                                </p:cTn>
                              </p:par>
                            </p:childTnLst>
                          </p:cTn>
                        </p:par>
                      </p:childTnLst>
                    </p:cTn>
                  </p:par>
                </p:childTnLst>
              </p:cTn>
              <p:nextCondLst>
                <p:cond evt="onClick" delay="0">
                  <p:tgtEl>
                    <p:spTgt spid="1442"/>
                  </p:tgtEl>
                </p:cond>
              </p:nextCondLst>
            </p:seq>
            <p:seq concurrent="1" nextAc="seek">
              <p:cTn id="127" restart="whenNotActive" fill="hold" evtFilter="cancelBubble" nodeType="interactiveSeq">
                <p:stCondLst>
                  <p:cond evt="onClick" delay="0">
                    <p:tgtEl>
                      <p:spTgt spid="1443"/>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735"/>
                                        </p:tgtEl>
                                        <p:attrNameLst>
                                          <p:attrName>style.visibility</p:attrName>
                                        </p:attrNameLst>
                                      </p:cBhvr>
                                      <p:to>
                                        <p:strVal val="visible"/>
                                      </p:to>
                                    </p:set>
                                    <p:animEffect transition="in" filter="fade">
                                      <p:cBhvr>
                                        <p:cTn id="132" dur="500"/>
                                        <p:tgtEl>
                                          <p:spTgt spid="173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51"/>
                                        </p:tgtEl>
                                        <p:attrNameLst>
                                          <p:attrName>style.visibility</p:attrName>
                                        </p:attrNameLst>
                                      </p:cBhvr>
                                      <p:to>
                                        <p:strVal val="visible"/>
                                      </p:to>
                                    </p:set>
                                    <p:animEffect transition="in" filter="fade">
                                      <p:cBhvr>
                                        <p:cTn id="135" dur="500"/>
                                        <p:tgtEl>
                                          <p:spTgt spid="105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52"/>
                                        </p:tgtEl>
                                        <p:attrNameLst>
                                          <p:attrName>style.visibility</p:attrName>
                                        </p:attrNameLst>
                                      </p:cBhvr>
                                      <p:to>
                                        <p:strVal val="visible"/>
                                      </p:to>
                                    </p:set>
                                    <p:animEffect transition="in" filter="fade">
                                      <p:cBhvr>
                                        <p:cTn id="138" dur="500"/>
                                        <p:tgtEl>
                                          <p:spTgt spid="105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53"/>
                                        </p:tgtEl>
                                        <p:attrNameLst>
                                          <p:attrName>style.visibility</p:attrName>
                                        </p:attrNameLst>
                                      </p:cBhvr>
                                      <p:to>
                                        <p:strVal val="visible"/>
                                      </p:to>
                                    </p:set>
                                    <p:animEffect transition="in" filter="fade">
                                      <p:cBhvr>
                                        <p:cTn id="141" dur="500"/>
                                        <p:tgtEl>
                                          <p:spTgt spid="105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59"/>
                                        </p:tgtEl>
                                        <p:attrNameLst>
                                          <p:attrName>style.visibility</p:attrName>
                                        </p:attrNameLst>
                                      </p:cBhvr>
                                      <p:to>
                                        <p:strVal val="visible"/>
                                      </p:to>
                                    </p:set>
                                    <p:animEffect transition="in" filter="fade">
                                      <p:cBhvr>
                                        <p:cTn id="144" dur="500"/>
                                        <p:tgtEl>
                                          <p:spTgt spid="105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060"/>
                                        </p:tgtEl>
                                        <p:attrNameLst>
                                          <p:attrName>style.visibility</p:attrName>
                                        </p:attrNameLst>
                                      </p:cBhvr>
                                      <p:to>
                                        <p:strVal val="visible"/>
                                      </p:to>
                                    </p:set>
                                    <p:animEffect transition="in" filter="fade">
                                      <p:cBhvr>
                                        <p:cTn id="147" dur="500"/>
                                        <p:tgtEl>
                                          <p:spTgt spid="106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63"/>
                                        </p:tgtEl>
                                        <p:attrNameLst>
                                          <p:attrName>style.visibility</p:attrName>
                                        </p:attrNameLst>
                                      </p:cBhvr>
                                      <p:to>
                                        <p:strVal val="visible"/>
                                      </p:to>
                                    </p:set>
                                    <p:animEffect transition="in" filter="fade">
                                      <p:cBhvr>
                                        <p:cTn id="150" dur="500"/>
                                        <p:tgtEl>
                                          <p:spTgt spid="106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064"/>
                                        </p:tgtEl>
                                        <p:attrNameLst>
                                          <p:attrName>style.visibility</p:attrName>
                                        </p:attrNameLst>
                                      </p:cBhvr>
                                      <p:to>
                                        <p:strVal val="visible"/>
                                      </p:to>
                                    </p:set>
                                    <p:animEffect transition="in" filter="fade">
                                      <p:cBhvr>
                                        <p:cTn id="153" dur="500"/>
                                        <p:tgtEl>
                                          <p:spTgt spid="106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736"/>
                                        </p:tgtEl>
                                        <p:attrNameLst>
                                          <p:attrName>style.visibility</p:attrName>
                                        </p:attrNameLst>
                                      </p:cBhvr>
                                      <p:to>
                                        <p:strVal val="visible"/>
                                      </p:to>
                                    </p:set>
                                    <p:animEffect transition="in" filter="fade">
                                      <p:cBhvr>
                                        <p:cTn id="156" dur="500"/>
                                        <p:tgtEl>
                                          <p:spTgt spid="173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737"/>
                                        </p:tgtEl>
                                        <p:attrNameLst>
                                          <p:attrName>style.visibility</p:attrName>
                                        </p:attrNameLst>
                                      </p:cBhvr>
                                      <p:to>
                                        <p:strVal val="visible"/>
                                      </p:to>
                                    </p:set>
                                    <p:animEffect transition="in" filter="fade">
                                      <p:cBhvr>
                                        <p:cTn id="159" dur="500"/>
                                        <p:tgtEl>
                                          <p:spTgt spid="173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883"/>
                                        </p:tgtEl>
                                        <p:attrNameLst>
                                          <p:attrName>style.visibility</p:attrName>
                                        </p:attrNameLst>
                                      </p:cBhvr>
                                      <p:to>
                                        <p:strVal val="visible"/>
                                      </p:to>
                                    </p:set>
                                    <p:animEffect transition="in" filter="fade">
                                      <p:cBhvr>
                                        <p:cTn id="162" dur="500"/>
                                        <p:tgtEl>
                                          <p:spTgt spid="1883"/>
                                        </p:tgtEl>
                                      </p:cBhvr>
                                    </p:animEffect>
                                  </p:childTnLst>
                                </p:cTn>
                              </p:par>
                            </p:childTnLst>
                          </p:cTn>
                        </p:par>
                      </p:childTnLst>
                    </p:cTn>
                  </p:par>
                </p:childTnLst>
              </p:cTn>
              <p:nextCondLst>
                <p:cond evt="onClick" delay="0">
                  <p:tgtEl>
                    <p:spTgt spid="1443"/>
                  </p:tgtEl>
                </p:cond>
              </p:nextCondLst>
            </p:seq>
            <p:seq concurrent="1" nextAc="seek">
              <p:cTn id="163" restart="whenNotActive" fill="hold" evtFilter="cancelBubble" nodeType="interactiveSeq">
                <p:stCondLst>
                  <p:cond evt="onClick" delay="0">
                    <p:tgtEl>
                      <p:spTgt spid="1444"/>
                    </p:tgtEl>
                  </p:cond>
                </p:stCondLst>
                <p:endSync evt="end" delay="0">
                  <p:rtn val="all"/>
                </p:endSync>
                <p:childTnLst>
                  <p:par>
                    <p:cTn id="164" fill="hold">
                      <p:stCondLst>
                        <p:cond delay="0"/>
                      </p:stCondLst>
                      <p:childTnLst>
                        <p:par>
                          <p:cTn id="165" fill="hold">
                            <p:stCondLst>
                              <p:cond delay="0"/>
                            </p:stCondLst>
                            <p:childTnLst>
                              <p:par>
                                <p:cTn id="166" presetID="10" presetClass="entr" presetSubtype="0" fill="hold" grpId="0" nodeType="withEffect">
                                  <p:stCondLst>
                                    <p:cond delay="0"/>
                                  </p:stCondLst>
                                  <p:childTnLst>
                                    <p:set>
                                      <p:cBhvr>
                                        <p:cTn id="167" dur="1" fill="hold">
                                          <p:stCondLst>
                                            <p:cond delay="0"/>
                                          </p:stCondLst>
                                        </p:cTn>
                                        <p:tgtEl>
                                          <p:spTgt spid="1750"/>
                                        </p:tgtEl>
                                        <p:attrNameLst>
                                          <p:attrName>style.visibility</p:attrName>
                                        </p:attrNameLst>
                                      </p:cBhvr>
                                      <p:to>
                                        <p:strVal val="visible"/>
                                      </p:to>
                                    </p:set>
                                    <p:animEffect transition="in" filter="fade">
                                      <p:cBhvr>
                                        <p:cTn id="168" dur="500"/>
                                        <p:tgtEl>
                                          <p:spTgt spid="175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752"/>
                                        </p:tgtEl>
                                        <p:attrNameLst>
                                          <p:attrName>style.visibility</p:attrName>
                                        </p:attrNameLst>
                                      </p:cBhvr>
                                      <p:to>
                                        <p:strVal val="visible"/>
                                      </p:to>
                                    </p:set>
                                    <p:animEffect transition="in" filter="fade">
                                      <p:cBhvr>
                                        <p:cTn id="171" dur="500"/>
                                        <p:tgtEl>
                                          <p:spTgt spid="1752"/>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753"/>
                                        </p:tgtEl>
                                        <p:attrNameLst>
                                          <p:attrName>style.visibility</p:attrName>
                                        </p:attrNameLst>
                                      </p:cBhvr>
                                      <p:to>
                                        <p:strVal val="visible"/>
                                      </p:to>
                                    </p:set>
                                    <p:animEffect transition="in" filter="fade">
                                      <p:cBhvr>
                                        <p:cTn id="174" dur="500"/>
                                        <p:tgtEl>
                                          <p:spTgt spid="1753"/>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896"/>
                                        </p:tgtEl>
                                        <p:attrNameLst>
                                          <p:attrName>style.visibility</p:attrName>
                                        </p:attrNameLst>
                                      </p:cBhvr>
                                      <p:to>
                                        <p:strVal val="visible"/>
                                      </p:to>
                                    </p:set>
                                    <p:animEffect transition="in" filter="fade">
                                      <p:cBhvr>
                                        <p:cTn id="177" dur="500"/>
                                        <p:tgtEl>
                                          <p:spTgt spid="189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897"/>
                                        </p:tgtEl>
                                        <p:attrNameLst>
                                          <p:attrName>style.visibility</p:attrName>
                                        </p:attrNameLst>
                                      </p:cBhvr>
                                      <p:to>
                                        <p:strVal val="visible"/>
                                      </p:to>
                                    </p:set>
                                    <p:animEffect transition="in" filter="fade">
                                      <p:cBhvr>
                                        <p:cTn id="180" dur="500"/>
                                        <p:tgtEl>
                                          <p:spTgt spid="189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00"/>
                                        </p:tgtEl>
                                        <p:attrNameLst>
                                          <p:attrName>style.visibility</p:attrName>
                                        </p:attrNameLst>
                                      </p:cBhvr>
                                      <p:to>
                                        <p:strVal val="visible"/>
                                      </p:to>
                                    </p:set>
                                    <p:animEffect transition="in" filter="fade">
                                      <p:cBhvr>
                                        <p:cTn id="183" dur="500"/>
                                        <p:tgtEl>
                                          <p:spTgt spid="190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901"/>
                                        </p:tgtEl>
                                        <p:attrNameLst>
                                          <p:attrName>style.visibility</p:attrName>
                                        </p:attrNameLst>
                                      </p:cBhvr>
                                      <p:to>
                                        <p:strVal val="visible"/>
                                      </p:to>
                                    </p:set>
                                    <p:animEffect transition="in" filter="fade">
                                      <p:cBhvr>
                                        <p:cTn id="186" dur="500"/>
                                        <p:tgtEl>
                                          <p:spTgt spid="1901"/>
                                        </p:tgtEl>
                                      </p:cBhvr>
                                    </p:animEffect>
                                  </p:childTnLst>
                                </p:cTn>
                              </p:par>
                            </p:childTnLst>
                          </p:cTn>
                        </p:par>
                      </p:childTnLst>
                    </p:cTn>
                  </p:par>
                </p:childTnLst>
              </p:cTn>
              <p:nextCondLst>
                <p:cond evt="onClick" delay="0">
                  <p:tgtEl>
                    <p:spTgt spid="1444"/>
                  </p:tgtEl>
                </p:cond>
              </p:nextCondLst>
            </p:seq>
            <p:seq concurrent="1" nextAc="seek">
              <p:cTn id="187" restart="whenNotActive" fill="hold" evtFilter="cancelBubble" nodeType="interactiveSeq">
                <p:stCondLst>
                  <p:cond evt="onClick" delay="0">
                    <p:tgtEl>
                      <p:spTgt spid="1446"/>
                    </p:tgtEl>
                  </p:cond>
                </p:stCondLst>
                <p:endSync evt="end" delay="0">
                  <p:rtn val="all"/>
                </p:endSync>
                <p:childTnLst>
                  <p:par>
                    <p:cTn id="188" fill="hold">
                      <p:stCondLst>
                        <p:cond delay="0"/>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774"/>
                                        </p:tgtEl>
                                        <p:attrNameLst>
                                          <p:attrName>style.visibility</p:attrName>
                                        </p:attrNameLst>
                                      </p:cBhvr>
                                      <p:to>
                                        <p:strVal val="visible"/>
                                      </p:to>
                                    </p:set>
                                    <p:animEffect transition="in" filter="fade">
                                      <p:cBhvr>
                                        <p:cTn id="192" dur="500"/>
                                        <p:tgtEl>
                                          <p:spTgt spid="177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078"/>
                                        </p:tgtEl>
                                        <p:attrNameLst>
                                          <p:attrName>style.visibility</p:attrName>
                                        </p:attrNameLst>
                                      </p:cBhvr>
                                      <p:to>
                                        <p:strVal val="visible"/>
                                      </p:to>
                                    </p:set>
                                    <p:animEffect transition="in" filter="fade">
                                      <p:cBhvr>
                                        <p:cTn id="195" dur="500"/>
                                        <p:tgtEl>
                                          <p:spTgt spid="107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777"/>
                                        </p:tgtEl>
                                        <p:attrNameLst>
                                          <p:attrName>style.visibility</p:attrName>
                                        </p:attrNameLst>
                                      </p:cBhvr>
                                      <p:to>
                                        <p:strVal val="visible"/>
                                      </p:to>
                                    </p:set>
                                    <p:animEffect transition="in" filter="fade">
                                      <p:cBhvr>
                                        <p:cTn id="198" dur="500"/>
                                        <p:tgtEl>
                                          <p:spTgt spid="177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778"/>
                                        </p:tgtEl>
                                        <p:attrNameLst>
                                          <p:attrName>style.visibility</p:attrName>
                                        </p:attrNameLst>
                                      </p:cBhvr>
                                      <p:to>
                                        <p:strVal val="visible"/>
                                      </p:to>
                                    </p:set>
                                    <p:animEffect transition="in" filter="fade">
                                      <p:cBhvr>
                                        <p:cTn id="201" dur="500"/>
                                        <p:tgtEl>
                                          <p:spTgt spid="177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779"/>
                                        </p:tgtEl>
                                        <p:attrNameLst>
                                          <p:attrName>style.visibility</p:attrName>
                                        </p:attrNameLst>
                                      </p:cBhvr>
                                      <p:to>
                                        <p:strVal val="visible"/>
                                      </p:to>
                                    </p:set>
                                    <p:animEffect transition="in" filter="fade">
                                      <p:cBhvr>
                                        <p:cTn id="204" dur="500"/>
                                        <p:tgtEl>
                                          <p:spTgt spid="177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780"/>
                                        </p:tgtEl>
                                        <p:attrNameLst>
                                          <p:attrName>style.visibility</p:attrName>
                                        </p:attrNameLst>
                                      </p:cBhvr>
                                      <p:to>
                                        <p:strVal val="visible"/>
                                      </p:to>
                                    </p:set>
                                    <p:animEffect transition="in" filter="fade">
                                      <p:cBhvr>
                                        <p:cTn id="207" dur="500"/>
                                        <p:tgtEl>
                                          <p:spTgt spid="1780"/>
                                        </p:tgtEl>
                                      </p:cBhvr>
                                    </p:animEffect>
                                  </p:childTnLst>
                                </p:cTn>
                              </p:par>
                            </p:childTnLst>
                          </p:cTn>
                        </p:par>
                      </p:childTnLst>
                    </p:cTn>
                  </p:par>
                </p:childTnLst>
              </p:cTn>
              <p:nextCondLst>
                <p:cond evt="onClick" delay="0">
                  <p:tgtEl>
                    <p:spTgt spid="1446"/>
                  </p:tgtEl>
                </p:cond>
              </p:nextCondLst>
            </p:seq>
            <p:seq concurrent="1" nextAc="seek">
              <p:cTn id="208" restart="whenNotActive" fill="hold" evtFilter="cancelBubble" nodeType="interactiveSeq">
                <p:stCondLst>
                  <p:cond evt="onClick" delay="0">
                    <p:tgtEl>
                      <p:spTgt spid="1449"/>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24"/>
                                        </p:tgtEl>
                                        <p:attrNameLst>
                                          <p:attrName>style.visibility</p:attrName>
                                        </p:attrNameLst>
                                      </p:cBhvr>
                                      <p:to>
                                        <p:strVal val="visible"/>
                                      </p:to>
                                    </p:set>
                                    <p:animEffect transition="in" filter="fade">
                                      <p:cBhvr>
                                        <p:cTn id="213" dur="500"/>
                                        <p:tgtEl>
                                          <p:spTgt spid="152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54"/>
                                        </p:tgtEl>
                                        <p:attrNameLst>
                                          <p:attrName>style.visibility</p:attrName>
                                        </p:attrNameLst>
                                      </p:cBhvr>
                                      <p:to>
                                        <p:strVal val="visible"/>
                                      </p:to>
                                    </p:set>
                                    <p:animEffect transition="in" filter="fade">
                                      <p:cBhvr>
                                        <p:cTn id="216" dur="500"/>
                                        <p:tgtEl>
                                          <p:spTgt spid="5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533"/>
                                        </p:tgtEl>
                                        <p:attrNameLst>
                                          <p:attrName>style.visibility</p:attrName>
                                        </p:attrNameLst>
                                      </p:cBhvr>
                                      <p:to>
                                        <p:strVal val="visible"/>
                                      </p:to>
                                    </p:set>
                                    <p:animEffect transition="in" filter="fade">
                                      <p:cBhvr>
                                        <p:cTn id="219" dur="500"/>
                                        <p:tgtEl>
                                          <p:spTgt spid="153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534"/>
                                        </p:tgtEl>
                                        <p:attrNameLst>
                                          <p:attrName>style.visibility</p:attrName>
                                        </p:attrNameLst>
                                      </p:cBhvr>
                                      <p:to>
                                        <p:strVal val="visible"/>
                                      </p:to>
                                    </p:set>
                                    <p:animEffect transition="in" filter="fade">
                                      <p:cBhvr>
                                        <p:cTn id="222" dur="500"/>
                                        <p:tgtEl>
                                          <p:spTgt spid="1534"/>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535"/>
                                        </p:tgtEl>
                                        <p:attrNameLst>
                                          <p:attrName>style.visibility</p:attrName>
                                        </p:attrNameLst>
                                      </p:cBhvr>
                                      <p:to>
                                        <p:strVal val="visible"/>
                                      </p:to>
                                    </p:set>
                                    <p:animEffect transition="in" filter="fade">
                                      <p:cBhvr>
                                        <p:cTn id="225" dur="500"/>
                                        <p:tgtEl>
                                          <p:spTgt spid="1535"/>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536"/>
                                        </p:tgtEl>
                                        <p:attrNameLst>
                                          <p:attrName>style.visibility</p:attrName>
                                        </p:attrNameLst>
                                      </p:cBhvr>
                                      <p:to>
                                        <p:strVal val="visible"/>
                                      </p:to>
                                    </p:set>
                                    <p:animEffect transition="in" filter="fade">
                                      <p:cBhvr>
                                        <p:cTn id="228" dur="500"/>
                                        <p:tgtEl>
                                          <p:spTgt spid="1536"/>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537"/>
                                        </p:tgtEl>
                                        <p:attrNameLst>
                                          <p:attrName>style.visibility</p:attrName>
                                        </p:attrNameLst>
                                      </p:cBhvr>
                                      <p:to>
                                        <p:strVal val="visible"/>
                                      </p:to>
                                    </p:set>
                                    <p:animEffect transition="in" filter="fade">
                                      <p:cBhvr>
                                        <p:cTn id="231" dur="500"/>
                                        <p:tgtEl>
                                          <p:spTgt spid="1537"/>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539"/>
                                        </p:tgtEl>
                                        <p:attrNameLst>
                                          <p:attrName>style.visibility</p:attrName>
                                        </p:attrNameLst>
                                      </p:cBhvr>
                                      <p:to>
                                        <p:strVal val="visible"/>
                                      </p:to>
                                    </p:set>
                                    <p:animEffect transition="in" filter="fade">
                                      <p:cBhvr>
                                        <p:cTn id="234" dur="500"/>
                                        <p:tgtEl>
                                          <p:spTgt spid="1539"/>
                                        </p:tgtEl>
                                      </p:cBhvr>
                                    </p:animEffect>
                                  </p:childTnLst>
                                </p:cTn>
                              </p:par>
                            </p:childTnLst>
                          </p:cTn>
                        </p:par>
                      </p:childTnLst>
                    </p:cTn>
                  </p:par>
                </p:childTnLst>
              </p:cTn>
              <p:nextCondLst>
                <p:cond evt="onClick" delay="0">
                  <p:tgtEl>
                    <p:spTgt spid="1449"/>
                  </p:tgtEl>
                </p:cond>
              </p:nextCondLst>
            </p:seq>
            <p:seq concurrent="1" nextAc="seek">
              <p:cTn id="235" restart="whenNotActive" fill="hold" evtFilter="cancelBubble" nodeType="interactiveSeq">
                <p:stCondLst>
                  <p:cond evt="onClick" delay="0">
                    <p:tgtEl>
                      <p:spTgt spid="1451"/>
                    </p:tgtEl>
                  </p:cond>
                </p:stCondLst>
                <p:endSync evt="end" delay="0">
                  <p:rtn val="all"/>
                </p:endSync>
                <p:childTnLst>
                  <p:par>
                    <p:cTn id="236" fill="hold">
                      <p:stCondLst>
                        <p:cond delay="0"/>
                      </p:stCondLst>
                      <p:childTnLst>
                        <p:par>
                          <p:cTn id="237" fill="hold">
                            <p:stCondLst>
                              <p:cond delay="0"/>
                            </p:stCondLst>
                            <p:childTnLst>
                              <p:par>
                                <p:cTn id="238" presetID="10" presetClass="entr" presetSubtype="0" fill="hold" grpId="0" nodeType="withEffect">
                                  <p:stCondLst>
                                    <p:cond delay="0"/>
                                  </p:stCondLst>
                                  <p:childTnLst>
                                    <p:set>
                                      <p:cBhvr>
                                        <p:cTn id="239" dur="1" fill="hold">
                                          <p:stCondLst>
                                            <p:cond delay="0"/>
                                          </p:stCondLst>
                                        </p:cTn>
                                        <p:tgtEl>
                                          <p:spTgt spid="1829"/>
                                        </p:tgtEl>
                                        <p:attrNameLst>
                                          <p:attrName>style.visibility</p:attrName>
                                        </p:attrNameLst>
                                      </p:cBhvr>
                                      <p:to>
                                        <p:strVal val="visible"/>
                                      </p:to>
                                    </p:set>
                                    <p:animEffect transition="in" filter="fade">
                                      <p:cBhvr>
                                        <p:cTn id="240" dur="500"/>
                                        <p:tgtEl>
                                          <p:spTgt spid="182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830"/>
                                        </p:tgtEl>
                                        <p:attrNameLst>
                                          <p:attrName>style.visibility</p:attrName>
                                        </p:attrNameLst>
                                      </p:cBhvr>
                                      <p:to>
                                        <p:strVal val="visible"/>
                                      </p:to>
                                    </p:set>
                                    <p:animEffect transition="in" filter="fade">
                                      <p:cBhvr>
                                        <p:cTn id="243" dur="500"/>
                                        <p:tgtEl>
                                          <p:spTgt spid="183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831"/>
                                        </p:tgtEl>
                                        <p:attrNameLst>
                                          <p:attrName>style.visibility</p:attrName>
                                        </p:attrNameLst>
                                      </p:cBhvr>
                                      <p:to>
                                        <p:strVal val="visible"/>
                                      </p:to>
                                    </p:set>
                                    <p:animEffect transition="in" filter="fade">
                                      <p:cBhvr>
                                        <p:cTn id="246" dur="500"/>
                                        <p:tgtEl>
                                          <p:spTgt spid="183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832"/>
                                        </p:tgtEl>
                                        <p:attrNameLst>
                                          <p:attrName>style.visibility</p:attrName>
                                        </p:attrNameLst>
                                      </p:cBhvr>
                                      <p:to>
                                        <p:strVal val="visible"/>
                                      </p:to>
                                    </p:set>
                                    <p:animEffect transition="in" filter="fade">
                                      <p:cBhvr>
                                        <p:cTn id="249" dur="500"/>
                                        <p:tgtEl>
                                          <p:spTgt spid="183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61"/>
                                        </p:tgtEl>
                                        <p:attrNameLst>
                                          <p:attrName>style.visibility</p:attrName>
                                        </p:attrNameLst>
                                      </p:cBhvr>
                                      <p:to>
                                        <p:strVal val="visible"/>
                                      </p:to>
                                    </p:set>
                                    <p:animEffect transition="in" filter="fade">
                                      <p:cBhvr>
                                        <p:cTn id="252" dur="500"/>
                                        <p:tgtEl>
                                          <p:spTgt spid="61"/>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62"/>
                                        </p:tgtEl>
                                        <p:attrNameLst>
                                          <p:attrName>style.visibility</p:attrName>
                                        </p:attrNameLst>
                                      </p:cBhvr>
                                      <p:to>
                                        <p:strVal val="visible"/>
                                      </p:to>
                                    </p:set>
                                    <p:animEffect transition="in" filter="fade">
                                      <p:cBhvr>
                                        <p:cTn id="255" dur="500"/>
                                        <p:tgtEl>
                                          <p:spTgt spid="62"/>
                                        </p:tgtEl>
                                      </p:cBhvr>
                                    </p:animEffect>
                                  </p:childTnLst>
                                </p:cTn>
                              </p:par>
                            </p:childTnLst>
                          </p:cTn>
                        </p:par>
                      </p:childTnLst>
                    </p:cTn>
                  </p:par>
                </p:childTnLst>
              </p:cTn>
              <p:nextCondLst>
                <p:cond evt="onClick" delay="0">
                  <p:tgtEl>
                    <p:spTgt spid="1451"/>
                  </p:tgtEl>
                </p:cond>
              </p:nextCondLst>
            </p:seq>
            <p:seq concurrent="1" nextAc="seek">
              <p:cTn id="256" restart="whenNotActive" fill="hold" evtFilter="cancelBubble" nodeType="interactiveSeq">
                <p:stCondLst>
                  <p:cond evt="onClick" delay="0">
                    <p:tgtEl>
                      <p:spTgt spid="1424"/>
                    </p:tgtEl>
                  </p:cond>
                </p:stCondLst>
                <p:endSync evt="end" delay="0">
                  <p:rtn val="all"/>
                </p:endSync>
                <p:childTnLst>
                  <p:par>
                    <p:cTn id="257" fill="hold">
                      <p:stCondLst>
                        <p:cond delay="0"/>
                      </p:stCondLst>
                      <p:childTnLst>
                        <p:par>
                          <p:cTn id="258" fill="hold">
                            <p:stCondLst>
                              <p:cond delay="0"/>
                            </p:stCondLst>
                            <p:childTnLst>
                              <p:par>
                                <p:cTn id="259" presetID="10" presetClass="entr" presetSubtype="0" fill="hold" grpId="0" nodeType="withEffect">
                                  <p:stCondLst>
                                    <p:cond delay="0"/>
                                  </p:stCondLst>
                                  <p:childTnLst>
                                    <p:set>
                                      <p:cBhvr>
                                        <p:cTn id="260" dur="1" fill="hold">
                                          <p:stCondLst>
                                            <p:cond delay="0"/>
                                          </p:stCondLst>
                                        </p:cTn>
                                        <p:tgtEl>
                                          <p:spTgt spid="27"/>
                                        </p:tgtEl>
                                        <p:attrNameLst>
                                          <p:attrName>style.visibility</p:attrName>
                                        </p:attrNameLst>
                                      </p:cBhvr>
                                      <p:to>
                                        <p:strVal val="visible"/>
                                      </p:to>
                                    </p:set>
                                    <p:animEffect transition="in" filter="fade">
                                      <p:cBhvr>
                                        <p:cTn id="261" dur="500"/>
                                        <p:tgtEl>
                                          <p:spTgt spid="2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861"/>
                                        </p:tgtEl>
                                        <p:attrNameLst>
                                          <p:attrName>style.visibility</p:attrName>
                                        </p:attrNameLst>
                                      </p:cBhvr>
                                      <p:to>
                                        <p:strVal val="visible"/>
                                      </p:to>
                                    </p:set>
                                    <p:animEffect transition="in" filter="fade">
                                      <p:cBhvr>
                                        <p:cTn id="264" dur="500"/>
                                        <p:tgtEl>
                                          <p:spTgt spid="186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859"/>
                                        </p:tgtEl>
                                        <p:attrNameLst>
                                          <p:attrName>style.visibility</p:attrName>
                                        </p:attrNameLst>
                                      </p:cBhvr>
                                      <p:to>
                                        <p:strVal val="visible"/>
                                      </p:to>
                                    </p:set>
                                    <p:animEffect transition="in" filter="fade">
                                      <p:cBhvr>
                                        <p:cTn id="267" dur="500"/>
                                        <p:tgtEl>
                                          <p:spTgt spid="1859"/>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860"/>
                                        </p:tgtEl>
                                        <p:attrNameLst>
                                          <p:attrName>style.visibility</p:attrName>
                                        </p:attrNameLst>
                                      </p:cBhvr>
                                      <p:to>
                                        <p:strVal val="visible"/>
                                      </p:to>
                                    </p:set>
                                    <p:animEffect transition="in" filter="fade">
                                      <p:cBhvr>
                                        <p:cTn id="270" dur="500"/>
                                        <p:tgtEl>
                                          <p:spTgt spid="1860"/>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889"/>
                                        </p:tgtEl>
                                        <p:attrNameLst>
                                          <p:attrName>style.visibility</p:attrName>
                                        </p:attrNameLst>
                                      </p:cBhvr>
                                      <p:to>
                                        <p:strVal val="visible"/>
                                      </p:to>
                                    </p:set>
                                    <p:animEffect transition="in" filter="fade">
                                      <p:cBhvr>
                                        <p:cTn id="273" dur="500"/>
                                        <p:tgtEl>
                                          <p:spTgt spid="1889"/>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890"/>
                                        </p:tgtEl>
                                        <p:attrNameLst>
                                          <p:attrName>style.visibility</p:attrName>
                                        </p:attrNameLst>
                                      </p:cBhvr>
                                      <p:to>
                                        <p:strVal val="visible"/>
                                      </p:to>
                                    </p:set>
                                    <p:animEffect transition="in" filter="fade">
                                      <p:cBhvr>
                                        <p:cTn id="276" dur="500"/>
                                        <p:tgtEl>
                                          <p:spTgt spid="1890"/>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28"/>
                                        </p:tgtEl>
                                        <p:attrNameLst>
                                          <p:attrName>style.visibility</p:attrName>
                                        </p:attrNameLst>
                                      </p:cBhvr>
                                      <p:to>
                                        <p:strVal val="visible"/>
                                      </p:to>
                                    </p:set>
                                    <p:animEffect transition="in" filter="fade">
                                      <p:cBhvr>
                                        <p:cTn id="279" dur="500"/>
                                        <p:tgtEl>
                                          <p:spTgt spid="28"/>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36"/>
                                        </p:tgtEl>
                                        <p:attrNameLst>
                                          <p:attrName>style.visibility</p:attrName>
                                        </p:attrNameLst>
                                      </p:cBhvr>
                                      <p:to>
                                        <p:strVal val="visible"/>
                                      </p:to>
                                    </p:set>
                                    <p:animEffect transition="in" filter="fade">
                                      <p:cBhvr>
                                        <p:cTn id="282" dur="500"/>
                                        <p:tgtEl>
                                          <p:spTgt spid="36"/>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35"/>
                                        </p:tgtEl>
                                        <p:attrNameLst>
                                          <p:attrName>style.visibility</p:attrName>
                                        </p:attrNameLst>
                                      </p:cBhvr>
                                      <p:to>
                                        <p:strVal val="visible"/>
                                      </p:to>
                                    </p:set>
                                    <p:animEffect transition="in" filter="fade">
                                      <p:cBhvr>
                                        <p:cTn id="285" dur="500"/>
                                        <p:tgtEl>
                                          <p:spTgt spid="35"/>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4"/>
                                        </p:tgtEl>
                                        <p:attrNameLst>
                                          <p:attrName>style.visibility</p:attrName>
                                        </p:attrNameLst>
                                      </p:cBhvr>
                                      <p:to>
                                        <p:strVal val="visible"/>
                                      </p:to>
                                    </p:set>
                                    <p:animEffect transition="in" filter="fade">
                                      <p:cBhvr>
                                        <p:cTn id="288" dur="500"/>
                                        <p:tgtEl>
                                          <p:spTgt spid="1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5"/>
                                        </p:tgtEl>
                                        <p:attrNameLst>
                                          <p:attrName>style.visibility</p:attrName>
                                        </p:attrNameLst>
                                      </p:cBhvr>
                                      <p:to>
                                        <p:strVal val="visible"/>
                                      </p:to>
                                    </p:set>
                                    <p:animEffect transition="in" filter="fade">
                                      <p:cBhvr>
                                        <p:cTn id="291" dur="500"/>
                                        <p:tgtEl>
                                          <p:spTgt spid="15"/>
                                        </p:tgtEl>
                                      </p:cBhvr>
                                    </p:animEffect>
                                  </p:childTnLst>
                                </p:cTn>
                              </p:par>
                            </p:childTnLst>
                          </p:cTn>
                        </p:par>
                      </p:childTnLst>
                    </p:cTn>
                  </p:par>
                </p:childTnLst>
              </p:cTn>
              <p:nextCondLst>
                <p:cond evt="onClick" delay="0">
                  <p:tgtEl>
                    <p:spTgt spid="1424"/>
                  </p:tgtEl>
                </p:cond>
              </p:nextCondLst>
            </p:seq>
            <p:seq concurrent="1" nextAc="seek">
              <p:cTn id="292" restart="whenNotActive" fill="hold" evtFilter="cancelBubble" nodeType="interactiveSeq">
                <p:stCondLst>
                  <p:cond evt="onClick" delay="0">
                    <p:tgtEl>
                      <p:spTgt spid="1423"/>
                    </p:tgtEl>
                  </p:cond>
                </p:stCondLst>
                <p:endSync evt="end" delay="0">
                  <p:rtn val="all"/>
                </p:endSync>
                <p:childTnLst>
                  <p:par>
                    <p:cTn id="293" fill="hold">
                      <p:stCondLst>
                        <p:cond delay="0"/>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1873"/>
                                        </p:tgtEl>
                                        <p:attrNameLst>
                                          <p:attrName>style.visibility</p:attrName>
                                        </p:attrNameLst>
                                      </p:cBhvr>
                                      <p:to>
                                        <p:strVal val="visible"/>
                                      </p:to>
                                    </p:set>
                                    <p:animEffect transition="in" filter="fade">
                                      <p:cBhvr>
                                        <p:cTn id="297" dur="500"/>
                                        <p:tgtEl>
                                          <p:spTgt spid="1873"/>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874"/>
                                        </p:tgtEl>
                                        <p:attrNameLst>
                                          <p:attrName>style.visibility</p:attrName>
                                        </p:attrNameLst>
                                      </p:cBhvr>
                                      <p:to>
                                        <p:strVal val="visible"/>
                                      </p:to>
                                    </p:set>
                                    <p:animEffect transition="in" filter="fade">
                                      <p:cBhvr>
                                        <p:cTn id="300" dur="500"/>
                                        <p:tgtEl>
                                          <p:spTgt spid="1874"/>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875"/>
                                        </p:tgtEl>
                                        <p:attrNameLst>
                                          <p:attrName>style.visibility</p:attrName>
                                        </p:attrNameLst>
                                      </p:cBhvr>
                                      <p:to>
                                        <p:strVal val="visible"/>
                                      </p:to>
                                    </p:set>
                                    <p:animEffect transition="in" filter="fade">
                                      <p:cBhvr>
                                        <p:cTn id="303" dur="500"/>
                                        <p:tgtEl>
                                          <p:spTgt spid="1875"/>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540"/>
                                        </p:tgtEl>
                                        <p:attrNameLst>
                                          <p:attrName>style.visibility</p:attrName>
                                        </p:attrNameLst>
                                      </p:cBhvr>
                                      <p:to>
                                        <p:strVal val="visible"/>
                                      </p:to>
                                    </p:set>
                                    <p:animEffect transition="in" filter="fade">
                                      <p:cBhvr>
                                        <p:cTn id="306" dur="500"/>
                                        <p:tgtEl>
                                          <p:spTgt spid="1540"/>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541"/>
                                        </p:tgtEl>
                                        <p:attrNameLst>
                                          <p:attrName>style.visibility</p:attrName>
                                        </p:attrNameLst>
                                      </p:cBhvr>
                                      <p:to>
                                        <p:strVal val="visible"/>
                                      </p:to>
                                    </p:set>
                                    <p:animEffect transition="in" filter="fade">
                                      <p:cBhvr>
                                        <p:cTn id="309" dur="500"/>
                                        <p:tgtEl>
                                          <p:spTgt spid="1541"/>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542"/>
                                        </p:tgtEl>
                                        <p:attrNameLst>
                                          <p:attrName>style.visibility</p:attrName>
                                        </p:attrNameLst>
                                      </p:cBhvr>
                                      <p:to>
                                        <p:strVal val="visible"/>
                                      </p:to>
                                    </p:set>
                                    <p:animEffect transition="in" filter="fade">
                                      <p:cBhvr>
                                        <p:cTn id="312" dur="500"/>
                                        <p:tgtEl>
                                          <p:spTgt spid="1542"/>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543"/>
                                        </p:tgtEl>
                                        <p:attrNameLst>
                                          <p:attrName>style.visibility</p:attrName>
                                        </p:attrNameLst>
                                      </p:cBhvr>
                                      <p:to>
                                        <p:strVal val="visible"/>
                                      </p:to>
                                    </p:set>
                                    <p:animEffect transition="in" filter="fade">
                                      <p:cBhvr>
                                        <p:cTn id="315" dur="500"/>
                                        <p:tgtEl>
                                          <p:spTgt spid="1543"/>
                                        </p:tgtEl>
                                      </p:cBhvr>
                                    </p:animEffect>
                                  </p:childTnLst>
                                </p:cTn>
                              </p:par>
                            </p:childTnLst>
                          </p:cTn>
                        </p:par>
                      </p:childTnLst>
                    </p:cTn>
                  </p:par>
                </p:childTnLst>
              </p:cTn>
              <p:nextCondLst>
                <p:cond evt="onClick" delay="0">
                  <p:tgtEl>
                    <p:spTgt spid="1423"/>
                  </p:tgtEl>
                </p:cond>
              </p:nextCondLst>
            </p:seq>
            <p:seq concurrent="1" nextAc="seek">
              <p:cTn id="316" restart="whenNotActive" fill="hold" evtFilter="cancelBubble" nodeType="interactiveSeq">
                <p:stCondLst>
                  <p:cond evt="onClick" delay="0">
                    <p:tgtEl>
                      <p:spTgt spid="1445"/>
                    </p:tgtEl>
                  </p:cond>
                </p:stCondLst>
                <p:endSync evt="end" delay="0">
                  <p:rtn val="all"/>
                </p:endSync>
                <p:childTnLst>
                  <p:par>
                    <p:cTn id="317" fill="hold">
                      <p:stCondLst>
                        <p:cond delay="0"/>
                      </p:stCondLst>
                      <p:childTnLst>
                        <p:par>
                          <p:cTn id="318" fill="hold">
                            <p:stCondLst>
                              <p:cond delay="0"/>
                            </p:stCondLst>
                            <p:childTnLst>
                              <p:par>
                                <p:cTn id="319" presetID="10" presetClass="entr" presetSubtype="0" fill="hold" grpId="0" nodeType="withEffect">
                                  <p:stCondLst>
                                    <p:cond delay="0"/>
                                  </p:stCondLst>
                                  <p:childTnLst>
                                    <p:set>
                                      <p:cBhvr>
                                        <p:cTn id="320" dur="1" fill="hold">
                                          <p:stCondLst>
                                            <p:cond delay="0"/>
                                          </p:stCondLst>
                                        </p:cTn>
                                        <p:tgtEl>
                                          <p:spTgt spid="1764"/>
                                        </p:tgtEl>
                                        <p:attrNameLst>
                                          <p:attrName>style.visibility</p:attrName>
                                        </p:attrNameLst>
                                      </p:cBhvr>
                                      <p:to>
                                        <p:strVal val="visible"/>
                                      </p:to>
                                    </p:set>
                                    <p:animEffect transition="in" filter="fade">
                                      <p:cBhvr>
                                        <p:cTn id="321" dur="500"/>
                                        <p:tgtEl>
                                          <p:spTgt spid="1764"/>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075"/>
                                        </p:tgtEl>
                                        <p:attrNameLst>
                                          <p:attrName>style.visibility</p:attrName>
                                        </p:attrNameLst>
                                      </p:cBhvr>
                                      <p:to>
                                        <p:strVal val="visible"/>
                                      </p:to>
                                    </p:set>
                                    <p:animEffect transition="in" filter="fade">
                                      <p:cBhvr>
                                        <p:cTn id="324" dur="500"/>
                                        <p:tgtEl>
                                          <p:spTgt spid="1075"/>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076"/>
                                        </p:tgtEl>
                                        <p:attrNameLst>
                                          <p:attrName>style.visibility</p:attrName>
                                        </p:attrNameLst>
                                      </p:cBhvr>
                                      <p:to>
                                        <p:strVal val="visible"/>
                                      </p:to>
                                    </p:set>
                                    <p:animEffect transition="in" filter="fade">
                                      <p:cBhvr>
                                        <p:cTn id="327" dur="500"/>
                                        <p:tgtEl>
                                          <p:spTgt spid="1076"/>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765"/>
                                        </p:tgtEl>
                                        <p:attrNameLst>
                                          <p:attrName>style.visibility</p:attrName>
                                        </p:attrNameLst>
                                      </p:cBhvr>
                                      <p:to>
                                        <p:strVal val="visible"/>
                                      </p:to>
                                    </p:set>
                                    <p:animEffect transition="in" filter="fade">
                                      <p:cBhvr>
                                        <p:cTn id="330" dur="500"/>
                                        <p:tgtEl>
                                          <p:spTgt spid="1765"/>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766"/>
                                        </p:tgtEl>
                                        <p:attrNameLst>
                                          <p:attrName>style.visibility</p:attrName>
                                        </p:attrNameLst>
                                      </p:cBhvr>
                                      <p:to>
                                        <p:strVal val="visible"/>
                                      </p:to>
                                    </p:set>
                                    <p:animEffect transition="in" filter="fade">
                                      <p:cBhvr>
                                        <p:cTn id="333" dur="500"/>
                                        <p:tgtEl>
                                          <p:spTgt spid="176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767"/>
                                        </p:tgtEl>
                                        <p:attrNameLst>
                                          <p:attrName>style.visibility</p:attrName>
                                        </p:attrNameLst>
                                      </p:cBhvr>
                                      <p:to>
                                        <p:strVal val="visible"/>
                                      </p:to>
                                    </p:set>
                                    <p:animEffect transition="in" filter="fade">
                                      <p:cBhvr>
                                        <p:cTn id="336" dur="500"/>
                                        <p:tgtEl>
                                          <p:spTgt spid="1767"/>
                                        </p:tgtEl>
                                      </p:cBhvr>
                                    </p:animEffect>
                                  </p:childTnLst>
                                </p:cTn>
                              </p:par>
                            </p:childTnLst>
                          </p:cTn>
                        </p:par>
                      </p:childTnLst>
                    </p:cTn>
                  </p:par>
                </p:childTnLst>
              </p:cTn>
              <p:nextCondLst>
                <p:cond evt="onClick" delay="0">
                  <p:tgtEl>
                    <p:spTgt spid="1445"/>
                  </p:tgtEl>
                </p:cond>
              </p:nextCondLst>
            </p:seq>
            <p:seq concurrent="1" nextAc="seek">
              <p:cTn id="337" restart="whenNotActive" fill="hold" evtFilter="cancelBubble" nodeType="interactiveSeq">
                <p:stCondLst>
                  <p:cond evt="onClick" delay="0">
                    <p:tgtEl>
                      <p:spTgt spid="1447"/>
                    </p:tgtEl>
                  </p:cond>
                </p:stCondLst>
                <p:endSync evt="end" delay="0">
                  <p:rtn val="all"/>
                </p:endSync>
                <p:childTnLst>
                  <p:par>
                    <p:cTn id="338" fill="hold">
                      <p:stCondLst>
                        <p:cond delay="0"/>
                      </p:stCondLst>
                      <p:childTnLst>
                        <p:par>
                          <p:cTn id="339" fill="hold">
                            <p:stCondLst>
                              <p:cond delay="0"/>
                            </p:stCondLst>
                            <p:childTnLst>
                              <p:par>
                                <p:cTn id="340" presetID="10" presetClass="entr" presetSubtype="0" fill="hold" grpId="0" nodeType="withEffect">
                                  <p:stCondLst>
                                    <p:cond delay="0"/>
                                  </p:stCondLst>
                                  <p:childTnLst>
                                    <p:set>
                                      <p:cBhvr>
                                        <p:cTn id="341" dur="1" fill="hold">
                                          <p:stCondLst>
                                            <p:cond delay="0"/>
                                          </p:stCondLst>
                                        </p:cTn>
                                        <p:tgtEl>
                                          <p:spTgt spid="1787"/>
                                        </p:tgtEl>
                                        <p:attrNameLst>
                                          <p:attrName>style.visibility</p:attrName>
                                        </p:attrNameLst>
                                      </p:cBhvr>
                                      <p:to>
                                        <p:strVal val="visible"/>
                                      </p:to>
                                    </p:set>
                                    <p:animEffect transition="in" filter="fade">
                                      <p:cBhvr>
                                        <p:cTn id="342" dur="500"/>
                                        <p:tgtEl>
                                          <p:spTgt spid="1787"/>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090"/>
                                        </p:tgtEl>
                                        <p:attrNameLst>
                                          <p:attrName>style.visibility</p:attrName>
                                        </p:attrNameLst>
                                      </p:cBhvr>
                                      <p:to>
                                        <p:strVal val="visible"/>
                                      </p:to>
                                    </p:set>
                                    <p:animEffect transition="in" filter="fade">
                                      <p:cBhvr>
                                        <p:cTn id="345" dur="500"/>
                                        <p:tgtEl>
                                          <p:spTgt spid="1090"/>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1082"/>
                                        </p:tgtEl>
                                        <p:attrNameLst>
                                          <p:attrName>style.visibility</p:attrName>
                                        </p:attrNameLst>
                                      </p:cBhvr>
                                      <p:to>
                                        <p:strVal val="visible"/>
                                      </p:to>
                                    </p:set>
                                    <p:animEffect transition="in" filter="fade">
                                      <p:cBhvr>
                                        <p:cTn id="348" dur="500"/>
                                        <p:tgtEl>
                                          <p:spTgt spid="1082"/>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087"/>
                                        </p:tgtEl>
                                        <p:attrNameLst>
                                          <p:attrName>style.visibility</p:attrName>
                                        </p:attrNameLst>
                                      </p:cBhvr>
                                      <p:to>
                                        <p:strVal val="visible"/>
                                      </p:to>
                                    </p:set>
                                    <p:animEffect transition="in" filter="fade">
                                      <p:cBhvr>
                                        <p:cTn id="351" dur="500"/>
                                        <p:tgtEl>
                                          <p:spTgt spid="1087"/>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1088"/>
                                        </p:tgtEl>
                                        <p:attrNameLst>
                                          <p:attrName>style.visibility</p:attrName>
                                        </p:attrNameLst>
                                      </p:cBhvr>
                                      <p:to>
                                        <p:strVal val="visible"/>
                                      </p:to>
                                    </p:set>
                                    <p:animEffect transition="in" filter="fade">
                                      <p:cBhvr>
                                        <p:cTn id="354" dur="500"/>
                                        <p:tgtEl>
                                          <p:spTgt spid="1088"/>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1788"/>
                                        </p:tgtEl>
                                        <p:attrNameLst>
                                          <p:attrName>style.visibility</p:attrName>
                                        </p:attrNameLst>
                                      </p:cBhvr>
                                      <p:to>
                                        <p:strVal val="visible"/>
                                      </p:to>
                                    </p:set>
                                    <p:animEffect transition="in" filter="fade">
                                      <p:cBhvr>
                                        <p:cTn id="357" dur="500"/>
                                        <p:tgtEl>
                                          <p:spTgt spid="1788"/>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1789"/>
                                        </p:tgtEl>
                                        <p:attrNameLst>
                                          <p:attrName>style.visibility</p:attrName>
                                        </p:attrNameLst>
                                      </p:cBhvr>
                                      <p:to>
                                        <p:strVal val="visible"/>
                                      </p:to>
                                    </p:set>
                                    <p:animEffect transition="in" filter="fade">
                                      <p:cBhvr>
                                        <p:cTn id="360" dur="500"/>
                                        <p:tgtEl>
                                          <p:spTgt spid="1789"/>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1790"/>
                                        </p:tgtEl>
                                        <p:attrNameLst>
                                          <p:attrName>style.visibility</p:attrName>
                                        </p:attrNameLst>
                                      </p:cBhvr>
                                      <p:to>
                                        <p:strVal val="visible"/>
                                      </p:to>
                                    </p:set>
                                    <p:animEffect transition="in" filter="fade">
                                      <p:cBhvr>
                                        <p:cTn id="363" dur="500"/>
                                        <p:tgtEl>
                                          <p:spTgt spid="1790"/>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1791"/>
                                        </p:tgtEl>
                                        <p:attrNameLst>
                                          <p:attrName>style.visibility</p:attrName>
                                        </p:attrNameLst>
                                      </p:cBhvr>
                                      <p:to>
                                        <p:strVal val="visible"/>
                                      </p:to>
                                    </p:set>
                                    <p:animEffect transition="in" filter="fade">
                                      <p:cBhvr>
                                        <p:cTn id="366" dur="500"/>
                                        <p:tgtEl>
                                          <p:spTgt spid="1791"/>
                                        </p:tgtEl>
                                      </p:cBhvr>
                                    </p:animEffect>
                                  </p:childTnLst>
                                </p:cTn>
                              </p:par>
                            </p:childTnLst>
                          </p:cTn>
                        </p:par>
                      </p:childTnLst>
                    </p:cTn>
                  </p:par>
                </p:childTnLst>
              </p:cTn>
              <p:nextCondLst>
                <p:cond evt="onClick" delay="0">
                  <p:tgtEl>
                    <p:spTgt spid="1447"/>
                  </p:tgtEl>
                </p:cond>
              </p:nextCondLst>
            </p:seq>
            <p:seq concurrent="1" nextAc="seek">
              <p:cTn id="367" restart="whenNotActive" fill="hold" evtFilter="cancelBubble" nodeType="interactiveSeq">
                <p:stCondLst>
                  <p:cond evt="onClick" delay="0">
                    <p:tgtEl>
                      <p:spTgt spid="1448"/>
                    </p:tgtEl>
                  </p:cond>
                </p:stCondLst>
                <p:endSync evt="end" delay="0">
                  <p:rtn val="all"/>
                </p:endSync>
                <p:childTnLst>
                  <p:par>
                    <p:cTn id="368" fill="hold">
                      <p:stCondLst>
                        <p:cond delay="0"/>
                      </p:stCondLst>
                      <p:childTnLst>
                        <p:par>
                          <p:cTn id="369" fill="hold">
                            <p:stCondLst>
                              <p:cond delay="0"/>
                            </p:stCondLst>
                            <p:childTnLst>
                              <p:par>
                                <p:cTn id="370" presetID="10" presetClass="entr" presetSubtype="0" fill="hold" grpId="0" nodeType="clickEffect">
                                  <p:stCondLst>
                                    <p:cond delay="0"/>
                                  </p:stCondLst>
                                  <p:childTnLst>
                                    <p:set>
                                      <p:cBhvr>
                                        <p:cTn id="371" dur="1" fill="hold">
                                          <p:stCondLst>
                                            <p:cond delay="0"/>
                                          </p:stCondLst>
                                        </p:cTn>
                                        <p:tgtEl>
                                          <p:spTgt spid="1864"/>
                                        </p:tgtEl>
                                        <p:attrNameLst>
                                          <p:attrName>style.visibility</p:attrName>
                                        </p:attrNameLst>
                                      </p:cBhvr>
                                      <p:to>
                                        <p:strVal val="visible"/>
                                      </p:to>
                                    </p:set>
                                    <p:animEffect transition="in" filter="fade">
                                      <p:cBhvr>
                                        <p:cTn id="372" dur="500"/>
                                        <p:tgtEl>
                                          <p:spTgt spid="1864"/>
                                        </p:tgtEl>
                                      </p:cBhvr>
                                    </p:animEffect>
                                  </p:childTnLst>
                                </p:cTn>
                              </p:par>
                              <p:par>
                                <p:cTn id="373" presetID="10" presetClass="entr" presetSubtype="0" fill="hold" grpId="0" nodeType="withEffect">
                                  <p:stCondLst>
                                    <p:cond delay="0"/>
                                  </p:stCondLst>
                                  <p:childTnLst>
                                    <p:set>
                                      <p:cBhvr>
                                        <p:cTn id="374" dur="1" fill="hold">
                                          <p:stCondLst>
                                            <p:cond delay="0"/>
                                          </p:stCondLst>
                                        </p:cTn>
                                        <p:tgtEl>
                                          <p:spTgt spid="1093"/>
                                        </p:tgtEl>
                                        <p:attrNameLst>
                                          <p:attrName>style.visibility</p:attrName>
                                        </p:attrNameLst>
                                      </p:cBhvr>
                                      <p:to>
                                        <p:strVal val="visible"/>
                                      </p:to>
                                    </p:set>
                                    <p:animEffect transition="in" filter="fade">
                                      <p:cBhvr>
                                        <p:cTn id="375" dur="500"/>
                                        <p:tgtEl>
                                          <p:spTgt spid="1093"/>
                                        </p:tgtEl>
                                      </p:cBhvr>
                                    </p:animEffect>
                                  </p:childTnLst>
                                </p:cTn>
                              </p:par>
                              <p:par>
                                <p:cTn id="376" presetID="10" presetClass="entr" presetSubtype="0" fill="hold" grpId="0" nodeType="withEffect">
                                  <p:stCondLst>
                                    <p:cond delay="0"/>
                                  </p:stCondLst>
                                  <p:childTnLst>
                                    <p:set>
                                      <p:cBhvr>
                                        <p:cTn id="377" dur="1" fill="hold">
                                          <p:stCondLst>
                                            <p:cond delay="0"/>
                                          </p:stCondLst>
                                        </p:cTn>
                                        <p:tgtEl>
                                          <p:spTgt spid="1865"/>
                                        </p:tgtEl>
                                        <p:attrNameLst>
                                          <p:attrName>style.visibility</p:attrName>
                                        </p:attrNameLst>
                                      </p:cBhvr>
                                      <p:to>
                                        <p:strVal val="visible"/>
                                      </p:to>
                                    </p:set>
                                    <p:animEffect transition="in" filter="fade">
                                      <p:cBhvr>
                                        <p:cTn id="378" dur="500"/>
                                        <p:tgtEl>
                                          <p:spTgt spid="1865"/>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1870"/>
                                        </p:tgtEl>
                                        <p:attrNameLst>
                                          <p:attrName>style.visibility</p:attrName>
                                        </p:attrNameLst>
                                      </p:cBhvr>
                                      <p:to>
                                        <p:strVal val="visible"/>
                                      </p:to>
                                    </p:set>
                                    <p:animEffect transition="in" filter="fade">
                                      <p:cBhvr>
                                        <p:cTn id="381" dur="500"/>
                                        <p:tgtEl>
                                          <p:spTgt spid="1870"/>
                                        </p:tgtEl>
                                      </p:cBhvr>
                                    </p:animEffect>
                                  </p:childTnLst>
                                </p:cTn>
                              </p:par>
                              <p:par>
                                <p:cTn id="382" presetID="10" presetClass="entr" presetSubtype="0" fill="hold" grpId="0" nodeType="withEffect">
                                  <p:stCondLst>
                                    <p:cond delay="0"/>
                                  </p:stCondLst>
                                  <p:childTnLst>
                                    <p:set>
                                      <p:cBhvr>
                                        <p:cTn id="383" dur="1" fill="hold">
                                          <p:stCondLst>
                                            <p:cond delay="0"/>
                                          </p:stCondLst>
                                        </p:cTn>
                                        <p:tgtEl>
                                          <p:spTgt spid="1800"/>
                                        </p:tgtEl>
                                        <p:attrNameLst>
                                          <p:attrName>style.visibility</p:attrName>
                                        </p:attrNameLst>
                                      </p:cBhvr>
                                      <p:to>
                                        <p:strVal val="visible"/>
                                      </p:to>
                                    </p:set>
                                    <p:animEffect transition="in" filter="fade">
                                      <p:cBhvr>
                                        <p:cTn id="384" dur="500"/>
                                        <p:tgtEl>
                                          <p:spTgt spid="1800"/>
                                        </p:tgtEl>
                                      </p:cBhvr>
                                    </p:animEffect>
                                  </p:childTnLst>
                                </p:cTn>
                              </p:par>
                              <p:par>
                                <p:cTn id="385" presetID="10" presetClass="entr" presetSubtype="0" fill="hold" grpId="0" nodeType="withEffect">
                                  <p:stCondLst>
                                    <p:cond delay="0"/>
                                  </p:stCondLst>
                                  <p:childTnLst>
                                    <p:set>
                                      <p:cBhvr>
                                        <p:cTn id="386" dur="1" fill="hold">
                                          <p:stCondLst>
                                            <p:cond delay="0"/>
                                          </p:stCondLst>
                                        </p:cTn>
                                        <p:tgtEl>
                                          <p:spTgt spid="1801"/>
                                        </p:tgtEl>
                                        <p:attrNameLst>
                                          <p:attrName>style.visibility</p:attrName>
                                        </p:attrNameLst>
                                      </p:cBhvr>
                                      <p:to>
                                        <p:strVal val="visible"/>
                                      </p:to>
                                    </p:set>
                                    <p:animEffect transition="in" filter="fade">
                                      <p:cBhvr>
                                        <p:cTn id="387" dur="500"/>
                                        <p:tgtEl>
                                          <p:spTgt spid="1801"/>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1802"/>
                                        </p:tgtEl>
                                        <p:attrNameLst>
                                          <p:attrName>style.visibility</p:attrName>
                                        </p:attrNameLst>
                                      </p:cBhvr>
                                      <p:to>
                                        <p:strVal val="visible"/>
                                      </p:to>
                                    </p:set>
                                    <p:animEffect transition="in" filter="fade">
                                      <p:cBhvr>
                                        <p:cTn id="390" dur="500"/>
                                        <p:tgtEl>
                                          <p:spTgt spid="1802"/>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1804"/>
                                        </p:tgtEl>
                                        <p:attrNameLst>
                                          <p:attrName>style.visibility</p:attrName>
                                        </p:attrNameLst>
                                      </p:cBhvr>
                                      <p:to>
                                        <p:strVal val="visible"/>
                                      </p:to>
                                    </p:set>
                                    <p:animEffect transition="in" filter="fade">
                                      <p:cBhvr>
                                        <p:cTn id="393" dur="500"/>
                                        <p:tgtEl>
                                          <p:spTgt spid="1804"/>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805"/>
                                        </p:tgtEl>
                                        <p:attrNameLst>
                                          <p:attrName>style.visibility</p:attrName>
                                        </p:attrNameLst>
                                      </p:cBhvr>
                                      <p:to>
                                        <p:strVal val="visible"/>
                                      </p:to>
                                    </p:set>
                                    <p:animEffect transition="in" filter="fade">
                                      <p:cBhvr>
                                        <p:cTn id="396" dur="500"/>
                                        <p:tgtEl>
                                          <p:spTgt spid="1805"/>
                                        </p:tgtEl>
                                      </p:cBhvr>
                                    </p:animEffect>
                                  </p:childTnLst>
                                </p:cTn>
                              </p:par>
                            </p:childTnLst>
                          </p:cTn>
                        </p:par>
                      </p:childTnLst>
                    </p:cTn>
                  </p:par>
                </p:childTnLst>
              </p:cTn>
              <p:nextCondLst>
                <p:cond evt="onClick" delay="0">
                  <p:tgtEl>
                    <p:spTgt spid="1448"/>
                  </p:tgtEl>
                </p:cond>
              </p:nextCondLst>
            </p:seq>
            <p:seq concurrent="1" nextAc="seek">
              <p:cTn id="397" restart="whenNotActive" fill="hold" evtFilter="cancelBubble" nodeType="interactiveSeq">
                <p:stCondLst>
                  <p:cond evt="onClick" delay="0">
                    <p:tgtEl>
                      <p:spTgt spid="1450"/>
                    </p:tgtEl>
                  </p:cond>
                </p:stCondLst>
                <p:endSync evt="end" delay="0">
                  <p:rtn val="all"/>
                </p:endSync>
                <p:childTnLst>
                  <p:par>
                    <p:cTn id="398" fill="hold">
                      <p:stCondLst>
                        <p:cond delay="0"/>
                      </p:stCondLst>
                      <p:childTnLst>
                        <p:par>
                          <p:cTn id="399" fill="hold">
                            <p:stCondLst>
                              <p:cond delay="0"/>
                            </p:stCondLst>
                            <p:childTnLst>
                              <p:par>
                                <p:cTn id="400" presetID="10" presetClass="entr" presetSubtype="0" fill="hold" grpId="0" nodeType="clickEffect">
                                  <p:stCondLst>
                                    <p:cond delay="0"/>
                                  </p:stCondLst>
                                  <p:childTnLst>
                                    <p:set>
                                      <p:cBhvr>
                                        <p:cTn id="401" dur="1" fill="hold">
                                          <p:stCondLst>
                                            <p:cond delay="0"/>
                                          </p:stCondLst>
                                        </p:cTn>
                                        <p:tgtEl>
                                          <p:spTgt spid="1032"/>
                                        </p:tgtEl>
                                        <p:attrNameLst>
                                          <p:attrName>style.visibility</p:attrName>
                                        </p:attrNameLst>
                                      </p:cBhvr>
                                      <p:to>
                                        <p:strVal val="visible"/>
                                      </p:to>
                                    </p:set>
                                    <p:animEffect transition="in" filter="fade">
                                      <p:cBhvr>
                                        <p:cTn id="402" dur="500"/>
                                        <p:tgtEl>
                                          <p:spTgt spid="1032"/>
                                        </p:tgtEl>
                                      </p:cBhvr>
                                    </p:animEffect>
                                  </p:childTnLst>
                                </p:cTn>
                              </p:par>
                              <p:par>
                                <p:cTn id="403" presetID="10" presetClass="entr" presetSubtype="0" fill="hold" grpId="0" nodeType="withEffect">
                                  <p:stCondLst>
                                    <p:cond delay="0"/>
                                  </p:stCondLst>
                                  <p:childTnLst>
                                    <p:set>
                                      <p:cBhvr>
                                        <p:cTn id="404" dur="1" fill="hold">
                                          <p:stCondLst>
                                            <p:cond delay="0"/>
                                          </p:stCondLst>
                                        </p:cTn>
                                        <p:tgtEl>
                                          <p:spTgt spid="1916"/>
                                        </p:tgtEl>
                                        <p:attrNameLst>
                                          <p:attrName>style.visibility</p:attrName>
                                        </p:attrNameLst>
                                      </p:cBhvr>
                                      <p:to>
                                        <p:strVal val="visible"/>
                                      </p:to>
                                    </p:set>
                                    <p:animEffect transition="in" filter="fade">
                                      <p:cBhvr>
                                        <p:cTn id="405" dur="500"/>
                                        <p:tgtEl>
                                          <p:spTgt spid="1916"/>
                                        </p:tgtEl>
                                      </p:cBhvr>
                                    </p:animEffect>
                                  </p:childTnLst>
                                </p:cTn>
                              </p:par>
                              <p:par>
                                <p:cTn id="406" presetID="10" presetClass="entr" presetSubtype="0" fill="hold" grpId="0" nodeType="withEffect">
                                  <p:stCondLst>
                                    <p:cond delay="0"/>
                                  </p:stCondLst>
                                  <p:childTnLst>
                                    <p:set>
                                      <p:cBhvr>
                                        <p:cTn id="407" dur="1" fill="hold">
                                          <p:stCondLst>
                                            <p:cond delay="0"/>
                                          </p:stCondLst>
                                        </p:cTn>
                                        <p:tgtEl>
                                          <p:spTgt spid="1814"/>
                                        </p:tgtEl>
                                        <p:attrNameLst>
                                          <p:attrName>style.visibility</p:attrName>
                                        </p:attrNameLst>
                                      </p:cBhvr>
                                      <p:to>
                                        <p:strVal val="visible"/>
                                      </p:to>
                                    </p:set>
                                    <p:animEffect transition="in" filter="fade">
                                      <p:cBhvr>
                                        <p:cTn id="408" dur="500"/>
                                        <p:tgtEl>
                                          <p:spTgt spid="1814"/>
                                        </p:tgtEl>
                                      </p:cBhvr>
                                    </p:animEffect>
                                  </p:childTnLst>
                                </p:cTn>
                              </p:par>
                              <p:par>
                                <p:cTn id="409" presetID="10" presetClass="entr" presetSubtype="0" fill="hold" grpId="0" nodeType="withEffect">
                                  <p:stCondLst>
                                    <p:cond delay="0"/>
                                  </p:stCondLst>
                                  <p:childTnLst>
                                    <p:set>
                                      <p:cBhvr>
                                        <p:cTn id="410" dur="1" fill="hold">
                                          <p:stCondLst>
                                            <p:cond delay="0"/>
                                          </p:stCondLst>
                                        </p:cTn>
                                        <p:tgtEl>
                                          <p:spTgt spid="1815"/>
                                        </p:tgtEl>
                                        <p:attrNameLst>
                                          <p:attrName>style.visibility</p:attrName>
                                        </p:attrNameLst>
                                      </p:cBhvr>
                                      <p:to>
                                        <p:strVal val="visible"/>
                                      </p:to>
                                    </p:set>
                                    <p:animEffect transition="in" filter="fade">
                                      <p:cBhvr>
                                        <p:cTn id="411" dur="500"/>
                                        <p:tgtEl>
                                          <p:spTgt spid="1815"/>
                                        </p:tgtEl>
                                      </p:cBhvr>
                                    </p:animEffect>
                                  </p:childTnLst>
                                </p:cTn>
                              </p:par>
                              <p:par>
                                <p:cTn id="412" presetID="10" presetClass="entr" presetSubtype="0" fill="hold" grpId="0" nodeType="withEffect">
                                  <p:stCondLst>
                                    <p:cond delay="0"/>
                                  </p:stCondLst>
                                  <p:childTnLst>
                                    <p:set>
                                      <p:cBhvr>
                                        <p:cTn id="413" dur="1" fill="hold">
                                          <p:stCondLst>
                                            <p:cond delay="0"/>
                                          </p:stCondLst>
                                        </p:cTn>
                                        <p:tgtEl>
                                          <p:spTgt spid="1816"/>
                                        </p:tgtEl>
                                        <p:attrNameLst>
                                          <p:attrName>style.visibility</p:attrName>
                                        </p:attrNameLst>
                                      </p:cBhvr>
                                      <p:to>
                                        <p:strVal val="visible"/>
                                      </p:to>
                                    </p:set>
                                    <p:animEffect transition="in" filter="fade">
                                      <p:cBhvr>
                                        <p:cTn id="414" dur="500"/>
                                        <p:tgtEl>
                                          <p:spTgt spid="1816"/>
                                        </p:tgtEl>
                                      </p:cBhvr>
                                    </p:animEffect>
                                  </p:childTnLst>
                                </p:cTn>
                              </p:par>
                            </p:childTnLst>
                          </p:cTn>
                        </p:par>
                      </p:childTnLst>
                    </p:cTn>
                  </p:par>
                </p:childTnLst>
              </p:cTn>
              <p:nextCondLst>
                <p:cond evt="onClick" delay="0">
                  <p:tgtEl>
                    <p:spTgt spid="1450"/>
                  </p:tgtEl>
                </p:cond>
              </p:nextCondLst>
            </p:seq>
          </p:childTnLst>
        </p:cTn>
      </p:par>
    </p:tnLst>
    <p:bldLst>
      <p:bldP spid="1463" grpId="0"/>
      <p:bldP spid="1464" grpId="0"/>
      <p:bldP spid="1465" grpId="0"/>
      <p:bldP spid="1466" grpId="0"/>
      <p:bldP spid="1524" grpId="0"/>
      <p:bldP spid="1533" grpId="0"/>
      <p:bldP spid="1534" grpId="0"/>
      <p:bldP spid="1535" grpId="0"/>
      <p:bldP spid="1536" grpId="0"/>
      <p:bldP spid="1537" grpId="0"/>
      <p:bldP spid="1539" grpId="0"/>
      <p:bldP spid="1540" grpId="0"/>
      <p:bldP spid="1541" grpId="0"/>
      <p:bldP spid="1542" grpId="0"/>
      <p:bldP spid="1543" grpId="0"/>
      <p:bldP spid="1685" grpId="0"/>
      <p:bldP spid="1686" grpId="0"/>
      <p:bldP spid="1687" grpId="0"/>
      <p:bldP spid="1709" grpId="0"/>
      <p:bldP spid="1710" grpId="0"/>
      <p:bldP spid="1711" grpId="0"/>
      <p:bldP spid="1712" grpId="0"/>
      <p:bldP spid="1715" grpId="0"/>
      <p:bldP spid="1716" grpId="0"/>
      <p:bldP spid="1722" grpId="0"/>
      <p:bldP spid="1723" grpId="0"/>
      <p:bldP spid="1724" grpId="0"/>
      <p:bldP spid="1725" grpId="0"/>
      <p:bldP spid="1726" grpId="0"/>
      <p:bldP spid="1727" grpId="0"/>
      <p:bldP spid="1728" grpId="0"/>
      <p:bldP spid="1735" grpId="0"/>
      <p:bldP spid="1736" grpId="0"/>
      <p:bldP spid="1737" grpId="0"/>
      <p:bldP spid="1750" grpId="0"/>
      <p:bldP spid="1752" grpId="0"/>
      <p:bldP spid="1753" grpId="0"/>
      <p:bldP spid="1764" grpId="0"/>
      <p:bldP spid="1765" grpId="0"/>
      <p:bldP spid="1766" grpId="0"/>
      <p:bldP spid="1767" grpId="0"/>
      <p:bldP spid="1774" grpId="0"/>
      <p:bldP spid="1777" grpId="0"/>
      <p:bldP spid="1778" grpId="0"/>
      <p:bldP spid="1779" grpId="0"/>
      <p:bldP spid="1780" grpId="0"/>
      <p:bldP spid="1787" grpId="0"/>
      <p:bldP spid="1788" grpId="0"/>
      <p:bldP spid="1789" grpId="0"/>
      <p:bldP spid="1790" grpId="0"/>
      <p:bldP spid="1791" grpId="0"/>
      <p:bldP spid="1800" grpId="0"/>
      <p:bldP spid="1801" grpId="0"/>
      <p:bldP spid="1802" grpId="0"/>
      <p:bldP spid="1804" grpId="0"/>
      <p:bldP spid="1805" grpId="0"/>
      <p:bldP spid="1814" grpId="0"/>
      <p:bldP spid="1815" grpId="0"/>
      <p:bldP spid="1816" grpId="0"/>
      <p:bldP spid="1829" grpId="0"/>
      <p:bldP spid="1830" grpId="0"/>
      <p:bldP spid="1831" grpId="0"/>
      <p:bldP spid="1832" grpId="0"/>
      <p:bldP spid="14" grpId="0"/>
      <p:bldP spid="15" grpId="0"/>
      <p:bldP spid="27" grpId="0"/>
      <p:bldP spid="28" grpId="0"/>
      <p:bldP spid="35" grpId="0"/>
      <p:bldP spid="36" grpId="0"/>
      <p:bldP spid="25" grpId="0"/>
      <p:bldP spid="29" grpId="0"/>
      <p:bldP spid="41" grpId="0"/>
      <p:bldP spid="1873" grpId="0"/>
      <p:bldP spid="1874" grpId="0"/>
      <p:bldP spid="1875" grpId="0"/>
      <p:bldP spid="1879" grpId="0"/>
      <p:bldP spid="1880" grpId="0"/>
      <p:bldP spid="1881" grpId="0"/>
      <p:bldP spid="1883" grpId="0"/>
      <p:bldP spid="1896" grpId="0"/>
      <p:bldP spid="1897" grpId="0"/>
      <p:bldP spid="1900" grpId="0"/>
      <p:bldP spid="1901" grpId="0"/>
      <p:bldP spid="1864" grpId="0"/>
      <p:bldP spid="1865" grpId="0"/>
      <p:bldP spid="1870" grpId="0"/>
      <p:bldP spid="1916" grpId="0"/>
      <p:bldP spid="1032" grpId="0"/>
      <p:bldP spid="39" grpId="0"/>
      <p:bldP spid="54" grpId="0"/>
      <p:bldP spid="61" grpId="0"/>
      <p:bldP spid="62" grpId="0"/>
      <p:bldP spid="17" grpId="0"/>
      <p:bldP spid="22" grpId="0"/>
      <p:bldP spid="26" grpId="0"/>
      <p:bldP spid="42" grpId="0"/>
      <p:bldP spid="49" grpId="0"/>
      <p:bldP spid="50" grpId="0"/>
      <p:bldP spid="1859" grpId="0"/>
      <p:bldP spid="1860" grpId="0"/>
      <p:bldP spid="1861" grpId="0"/>
      <p:bldP spid="1889" grpId="0"/>
      <p:bldP spid="1890" grpId="0"/>
      <p:bldP spid="1893" grpId="0"/>
      <p:bldP spid="1905" grpId="0"/>
      <p:bldP spid="1906" grpId="0"/>
      <p:bldP spid="1051" grpId="0"/>
      <p:bldP spid="1052" grpId="0"/>
      <p:bldP spid="1053" grpId="0"/>
      <p:bldP spid="1059" grpId="0"/>
      <p:bldP spid="1060" grpId="0"/>
      <p:bldP spid="1063" grpId="0"/>
      <p:bldP spid="1064" grpId="0"/>
      <p:bldP spid="1075" grpId="0"/>
      <p:bldP spid="1076" grpId="0"/>
      <p:bldP spid="1078" grpId="0"/>
      <p:bldP spid="1082" grpId="0"/>
      <p:bldP spid="1087" grpId="0"/>
      <p:bldP spid="1088" grpId="0"/>
      <p:bldP spid="1090" grpId="0"/>
      <p:bldP spid="10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BABBC640-BA85-44BB-B3B2-418C06E8A32F}"/>
              </a:ext>
            </a:extLst>
          </p:cNvPr>
          <p:cNvSpPr txBox="1"/>
          <p:nvPr/>
        </p:nvSpPr>
        <p:spPr>
          <a:xfrm>
            <a:off x="220512" y="990249"/>
            <a:ext cx="3469564" cy="4893647"/>
          </a:xfrm>
          <a:prstGeom prst="rect">
            <a:avLst/>
          </a:prstGeom>
          <a:solidFill>
            <a:schemeClr val="accent4">
              <a:lumMod val="20000"/>
              <a:lumOff val="80000"/>
            </a:schemeClr>
          </a:solidFill>
          <a:ln>
            <a:solidFill>
              <a:srgbClr val="00B050"/>
            </a:solidFill>
          </a:ln>
          <a:effectLst>
            <a:glow rad="127000">
              <a:schemeClr val="accent6">
                <a:lumMod val="40000"/>
                <a:lumOff val="60000"/>
              </a:schemeClr>
            </a:glow>
          </a:effectLst>
        </p:spPr>
        <p:txBody>
          <a:bodyPr wrap="square">
            <a:spAutoFit/>
          </a:bodyPr>
          <a:lstStyle/>
          <a:p>
            <a:pPr algn="just"/>
            <a:r>
              <a:rPr lang="en-GB" sz="2400" b="1" dirty="0" err="1">
                <a:solidFill>
                  <a:srgbClr val="FF0000"/>
                </a:solidFill>
                <a:latin typeface="Times New Roman" panose="02020603050405020304" pitchFamily="18" charset="0"/>
                <a:cs typeface="Times New Roman" panose="02020603050405020304" pitchFamily="18" charset="0"/>
              </a:rPr>
              <a:t>Mở</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đầu</a:t>
            </a:r>
            <a:endParaRPr lang="en-GB" sz="2400" b="1" dirty="0">
              <a:solidFill>
                <a:srgbClr val="FF0000"/>
              </a:solidFill>
              <a:latin typeface="Times New Roman" panose="02020603050405020304" pitchFamily="18" charset="0"/>
              <a:cs typeface="Times New Roman" panose="02020603050405020304" pitchFamily="18" charset="0"/>
            </a:endParaRPr>
          </a:p>
          <a:p>
            <a:pPr algn="just"/>
            <a:r>
              <a:rPr lang="vi-VN" sz="2400" dirty="0">
                <a:latin typeface="+mj-lt"/>
              </a:rPr>
              <a:t>Trường em tổ chức ngoại </a:t>
            </a:r>
            <a:r>
              <a:rPr lang="vi-VN" sz="2400" dirty="0" err="1">
                <a:latin typeface="+mj-lt"/>
              </a:rPr>
              <a:t>khoá</a:t>
            </a:r>
            <a:r>
              <a:rPr lang="vi-VN" sz="2400" dirty="0">
                <a:latin typeface="+mj-lt"/>
              </a:rPr>
              <a:t> môn Giáo dục quốc phòng và an ninh với chủ đề: “Vùng biển Việt Nam là thiêng liêng, bất khả xâm phạm”. Bạn Hoa được phân công báo cáo về nội dung: Hoàng Sa và Trường Sa – Hai quần đảo thân yêu của Việt Nam. Theo em, bạn Hoa nên chuẩn bị những gì?</a:t>
            </a:r>
            <a:endParaRPr lang="en-GB" sz="2400" dirty="0">
              <a:solidFill>
                <a:srgbClr val="FF0000"/>
              </a:solidFill>
              <a:latin typeface="+mj-lt"/>
              <a:cs typeface="Times New Roman" panose="02020603050405020304" pitchFamily="18" charset="0"/>
            </a:endParaRPr>
          </a:p>
        </p:txBody>
      </p:sp>
      <p:pic>
        <p:nvPicPr>
          <p:cNvPr id="1032" name="Picture 8" descr="Quần đảo Hoàng Sa, Trường Sa: Việt Nam có chủ quyền xuyên suốt - Ảnh 1.">
            <a:extLst>
              <a:ext uri="{FF2B5EF4-FFF2-40B4-BE49-F238E27FC236}">
                <a16:creationId xmlns:a16="http://schemas.microsoft.com/office/drawing/2014/main" id="{5A2A9A94-1E17-5231-6EEC-A064B310D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320" y="990249"/>
            <a:ext cx="8055168" cy="4870225"/>
          </a:xfrm>
          <a:prstGeom prst="rect">
            <a:avLst/>
          </a:prstGeom>
          <a:noFill/>
          <a:ln>
            <a:solidFill>
              <a:srgbClr val="00B050"/>
            </a:solidFill>
          </a:ln>
          <a:effectLst>
            <a:outerShdw blurRad="50800" dist="38100" dir="2700000" algn="tl" rotWithShape="0">
              <a:schemeClr val="accent6">
                <a:lumMod val="40000"/>
                <a:lumOff val="60000"/>
                <a:alpha val="40000"/>
              </a:schemeClr>
            </a:outerShdw>
          </a:effectLst>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01AAD6BD-2DC0-AD9A-C45F-7276CA4BCC7D}"/>
              </a:ext>
            </a:extLst>
          </p:cNvPr>
          <p:cNvSpPr txBox="1"/>
          <p:nvPr/>
        </p:nvSpPr>
        <p:spPr>
          <a:xfrm>
            <a:off x="3855028" y="6002823"/>
            <a:ext cx="8055168" cy="707886"/>
          </a:xfrm>
          <a:prstGeom prst="rect">
            <a:avLst/>
          </a:prstGeom>
          <a:noFill/>
        </p:spPr>
        <p:txBody>
          <a:bodyPr wrap="square">
            <a:spAutoFit/>
          </a:bodyPr>
          <a:lstStyle/>
          <a:p>
            <a:pPr algn="ctr"/>
            <a:r>
              <a:rPr lang="vi-VN" sz="2000" b="0" i="0" dirty="0">
                <a:solidFill>
                  <a:srgbClr val="292929"/>
                </a:solidFill>
                <a:effectLst/>
                <a:latin typeface="Times New Roman" panose="02020603050405020304" pitchFamily="18" charset="0"/>
                <a:cs typeface="Times New Roman" panose="02020603050405020304" pitchFamily="18" charset="0"/>
              </a:rPr>
              <a:t>Lễ rước bằng Di tích lịch sử quốc gia Đình làng An Vĩnh và bằng Di sản văn hóa phi vật thể Lễ khao lề thế lính Hoàng Sa ở Lý Sơn, tỉnh Quảng Ngãi</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8FD3300-FCA8-377B-D940-867C31A3350A}"/>
              </a:ext>
            </a:extLst>
          </p:cNvPr>
          <p:cNvSpPr txBox="1"/>
          <p:nvPr/>
        </p:nvSpPr>
        <p:spPr>
          <a:xfrm>
            <a:off x="3855028" y="163877"/>
            <a:ext cx="8116460" cy="646331"/>
          </a:xfrm>
          <a:prstGeom prst="rect">
            <a:avLst/>
          </a:prstGeom>
          <a:solidFill>
            <a:schemeClr val="accent2">
              <a:lumMod val="40000"/>
              <a:lumOff val="60000"/>
            </a:schemeClr>
          </a:solidFill>
          <a:ln>
            <a:solidFill>
              <a:srgbClr val="00B050"/>
            </a:solidFill>
          </a:ln>
        </p:spPr>
        <p:txBody>
          <a:bodyPr wrap="square">
            <a:spAutoFit/>
          </a:bodyPr>
          <a:lstStyle/>
          <a:p>
            <a:pPr algn="ctr"/>
            <a:r>
              <a:rPr lang="vi-VN" b="1" dirty="0">
                <a:latin typeface="Times New Roman" panose="02020603050405020304" pitchFamily="18" charset="0"/>
                <a:cs typeface="Times New Roman" panose="02020603050405020304" pitchFamily="18" charset="0"/>
              </a:rPr>
              <a:t>Hải quân Việt Nam bảo vệ Hoàng Sa, Trường Sa chủ quyền biể</a:t>
            </a:r>
            <a:r>
              <a:rPr lang="en-GB" b="1" dirty="0">
                <a:latin typeface="Times New Roman" panose="02020603050405020304" pitchFamily="18" charset="0"/>
                <a:cs typeface="Times New Roman" panose="02020603050405020304" pitchFamily="18" charset="0"/>
              </a:rPr>
              <a:t>n</a:t>
            </a:r>
            <a:r>
              <a:rPr lang="vi-VN" b="1" dirty="0">
                <a:latin typeface="Times New Roman" panose="02020603050405020304" pitchFamily="18" charset="0"/>
                <a:cs typeface="Times New Roman" panose="02020603050405020304" pitchFamily="18" charset="0"/>
              </a:rPr>
              <a:t>, đảo Tổ qu</a:t>
            </a:r>
            <a:r>
              <a:rPr lang="en-GB" b="1" dirty="0" err="1">
                <a:latin typeface="Times New Roman" panose="02020603050405020304" pitchFamily="18" charset="0"/>
                <a:cs typeface="Times New Roman" panose="02020603050405020304" pitchFamily="18" charset="0"/>
              </a:rPr>
              <a:t>ốc</a:t>
            </a:r>
            <a:endParaRPr lang="vi-VN" b="1" dirty="0"/>
          </a:p>
          <a:p>
            <a:pPr algn="ctr"/>
            <a:r>
              <a:rPr lang="en-US" dirty="0">
                <a:hlinkClick r:id="rId5"/>
              </a:rPr>
              <a:t>https://youtu.be/WhwTDwjov1g</a:t>
            </a:r>
            <a:endParaRPr lang="vi-VN" dirty="0"/>
          </a:p>
        </p:txBody>
      </p:sp>
    </p:spTree>
    <p:extLst>
      <p:ext uri="{BB962C8B-B14F-4D97-AF65-F5344CB8AC3E}">
        <p14:creationId xmlns:p14="http://schemas.microsoft.com/office/powerpoint/2010/main" val="1674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10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randombar(horizontal)">
                                      <p:cBhvr>
                                        <p:cTn id="15" dur="1000"/>
                                        <p:tgtEl>
                                          <p:spTgt spid="103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151835" y="1557001"/>
            <a:ext cx="9129486" cy="79036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119941" y="1765109"/>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K</a:t>
            </a:r>
            <a:r>
              <a:rPr lang="en-GB" sz="2400" b="1">
                <a:solidFill>
                  <a:srgbClr val="000000"/>
                </a:solidFill>
                <a:effectLst/>
                <a:latin typeface="Times New Roman" panose="02020603050405020304" pitchFamily="18" charset="0"/>
                <a:ea typeface="Calibri" panose="020F0502020204030204" pitchFamily="34" charset="0"/>
              </a:rPr>
              <a:t>hông ai có thể xâm phạm đến, đụng đến.</a:t>
            </a:r>
            <a:endParaRPr lang="vi-VN" sz="72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933078" y="249157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966420"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5768981" y="31289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939414" y="313041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163859"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028021"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5826928" y="31865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1010067" y="319201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227555"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2543033" y="31257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356696" y="31294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1749827"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2604634" y="31873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414643"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1813523"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27527" y="956208"/>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A4994E53-D0D1-F141-081F-14E1B333B7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0891" y="1920205"/>
            <a:ext cx="1301009" cy="1031659"/>
          </a:xfrm>
          <a:prstGeom prst="rect">
            <a:avLst/>
          </a:prstGeom>
        </p:spPr>
      </p:pic>
      <p:sp>
        <p:nvSpPr>
          <p:cNvPr id="13" name="Oval 12">
            <a:extLst>
              <a:ext uri="{FF2B5EF4-FFF2-40B4-BE49-F238E27FC236}">
                <a16:creationId xmlns:a16="http://schemas.microsoft.com/office/drawing/2014/main" id="{6798A0A7-425A-64DD-963F-DF67327B983F}"/>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4" name="Oval 13">
            <a:extLst>
              <a:ext uri="{FF2B5EF4-FFF2-40B4-BE49-F238E27FC236}">
                <a16:creationId xmlns:a16="http://schemas.microsoft.com/office/drawing/2014/main" id="{0493C511-6F48-3201-A4C4-F5153CC0410E}"/>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5" name="Oval 14">
            <a:extLst>
              <a:ext uri="{FF2B5EF4-FFF2-40B4-BE49-F238E27FC236}">
                <a16:creationId xmlns:a16="http://schemas.microsoft.com/office/drawing/2014/main" id="{115B8DB7-FEC1-33D6-16F0-ED17DC4579E4}"/>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6" name="Oval 15">
            <a:extLst>
              <a:ext uri="{FF2B5EF4-FFF2-40B4-BE49-F238E27FC236}">
                <a16:creationId xmlns:a16="http://schemas.microsoft.com/office/drawing/2014/main" id="{225AF53A-C850-2763-619D-E1D107EECB0D}"/>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7" name="Oval 16">
            <a:extLst>
              <a:ext uri="{FF2B5EF4-FFF2-40B4-BE49-F238E27FC236}">
                <a16:creationId xmlns:a16="http://schemas.microsoft.com/office/drawing/2014/main" id="{7A129724-776A-A176-D01B-8C240584E2FF}"/>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8" name="Oval 17">
            <a:extLst>
              <a:ext uri="{FF2B5EF4-FFF2-40B4-BE49-F238E27FC236}">
                <a16:creationId xmlns:a16="http://schemas.microsoft.com/office/drawing/2014/main" id="{D9529BD1-71F3-9019-BD79-C938D26567AC}"/>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9" name="Oval 18">
            <a:extLst>
              <a:ext uri="{FF2B5EF4-FFF2-40B4-BE49-F238E27FC236}">
                <a16:creationId xmlns:a16="http://schemas.microsoft.com/office/drawing/2014/main" id="{308D55A5-2AA1-6C0F-2048-E506B0779668}"/>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0" name="Oval 19">
            <a:extLst>
              <a:ext uri="{FF2B5EF4-FFF2-40B4-BE49-F238E27FC236}">
                <a16:creationId xmlns:a16="http://schemas.microsoft.com/office/drawing/2014/main" id="{534CDA5B-EED2-04E9-FDEF-792E52958FFB}"/>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1" name="Oval 20">
            <a:extLst>
              <a:ext uri="{FF2B5EF4-FFF2-40B4-BE49-F238E27FC236}">
                <a16:creationId xmlns:a16="http://schemas.microsoft.com/office/drawing/2014/main" id="{EE8BBAC2-423D-5CBB-6D3B-01C18C81AB2B}"/>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2" name="Oval 21">
            <a:extLst>
              <a:ext uri="{FF2B5EF4-FFF2-40B4-BE49-F238E27FC236}">
                <a16:creationId xmlns:a16="http://schemas.microsoft.com/office/drawing/2014/main" id="{6713309A-FAFA-C639-AD2F-695F453A7F6E}"/>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3" name="Oval 22">
            <a:extLst>
              <a:ext uri="{FF2B5EF4-FFF2-40B4-BE49-F238E27FC236}">
                <a16:creationId xmlns:a16="http://schemas.microsoft.com/office/drawing/2014/main" id="{DB65922C-B4BD-2D80-2D6D-96D1FDD1CFE3}"/>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4" name="Oval 23">
            <a:extLst>
              <a:ext uri="{FF2B5EF4-FFF2-40B4-BE49-F238E27FC236}">
                <a16:creationId xmlns:a16="http://schemas.microsoft.com/office/drawing/2014/main" id="{189C62B1-3789-3AF6-619A-62D3BE11DAB2}"/>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5" name="Oval 24">
            <a:extLst>
              <a:ext uri="{FF2B5EF4-FFF2-40B4-BE49-F238E27FC236}">
                <a16:creationId xmlns:a16="http://schemas.microsoft.com/office/drawing/2014/main" id="{4A576083-5A28-7470-4BE3-01945B072EF7}"/>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6" name="Oval 25">
            <a:extLst>
              <a:ext uri="{FF2B5EF4-FFF2-40B4-BE49-F238E27FC236}">
                <a16:creationId xmlns:a16="http://schemas.microsoft.com/office/drawing/2014/main" id="{F0BF2FDB-30D6-2FA4-F1C0-9AF9FA3AEB1C}"/>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7" name="Oval 26">
            <a:extLst>
              <a:ext uri="{FF2B5EF4-FFF2-40B4-BE49-F238E27FC236}">
                <a16:creationId xmlns:a16="http://schemas.microsoft.com/office/drawing/2014/main" id="{DC8FA6F8-F385-4F53-E06B-CBE1FAED2BEA}"/>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28" name="Oval 27">
            <a:extLst>
              <a:ext uri="{FF2B5EF4-FFF2-40B4-BE49-F238E27FC236}">
                <a16:creationId xmlns:a16="http://schemas.microsoft.com/office/drawing/2014/main" id="{FCB66A59-4D07-73AB-A076-FB8F7BCA2CBA}"/>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29" name="Arrow: Left 28">
            <a:hlinkClick r:id="rId11" action="ppaction://hlinksldjump"/>
            <a:extLst>
              <a:ext uri="{FF2B5EF4-FFF2-40B4-BE49-F238E27FC236}">
                <a16:creationId xmlns:a16="http://schemas.microsoft.com/office/drawing/2014/main" id="{694E0DD3-2EDD-B7CB-665E-E43F97BE13FC}"/>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0" name="TextBox 29">
            <a:extLst>
              <a:ext uri="{FF2B5EF4-FFF2-40B4-BE49-F238E27FC236}">
                <a16:creationId xmlns:a16="http://schemas.microsoft.com/office/drawing/2014/main" id="{32899EA7-69A7-B732-F6E3-68293AC15E21}"/>
              </a:ext>
            </a:extLst>
          </p:cNvPr>
          <p:cNvSpPr txBox="1"/>
          <p:nvPr/>
        </p:nvSpPr>
        <p:spPr>
          <a:xfrm>
            <a:off x="841612" y="4010159"/>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a:t>
            </a:r>
            <a:r>
              <a:rPr lang="en-US" sz="2400">
                <a:solidFill>
                  <a:srgbClr val="00B050"/>
                </a:solidFill>
                <a:latin typeface="Arial" panose="020B0604020202020204" pitchFamily="34" charset="0"/>
                <a:cs typeface="Arial" panose="020B0604020202020204" pitchFamily="34" charset="0"/>
              </a:rPr>
              <a:t>III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toàn vẹn lãnh thổ, bao gồm đất liền, hải đảo, vùng biển và vùng trời. Tổ quốc Việt Nam là thiêng liêng, </a:t>
            </a:r>
            <a:r>
              <a:rPr lang="en-GB" sz="2400">
                <a:solidFill>
                  <a:srgbClr val="FF0000"/>
                </a:solidFill>
                <a:latin typeface="Arial" panose="020B0604020202020204" pitchFamily="34" charset="0"/>
                <a:cs typeface="Arial" panose="020B0604020202020204" pitchFamily="34" charset="0"/>
              </a:rPr>
              <a:t>bất khả xâm phạm</a:t>
            </a:r>
            <a:r>
              <a:rPr lang="vi-VN" sz="2400"/>
              <a:t>”</a:t>
            </a:r>
            <a:endParaRPr lang="en-US" sz="2400" dirty="0">
              <a:cs typeface="Arial" panose="020B0604020202020204" pitchFamily="34" charset="0"/>
            </a:endParaRPr>
          </a:p>
        </p:txBody>
      </p:sp>
      <p:sp>
        <p:nvSpPr>
          <p:cNvPr id="6" name="Rectangle 5">
            <a:extLst>
              <a:ext uri="{FF2B5EF4-FFF2-40B4-BE49-F238E27FC236}">
                <a16:creationId xmlns:a16="http://schemas.microsoft.com/office/drawing/2014/main" id="{37857F3B-9F0E-E5A4-8F31-DA0938237B02}"/>
              </a:ext>
            </a:extLst>
          </p:cNvPr>
          <p:cNvSpPr/>
          <p:nvPr/>
        </p:nvSpPr>
        <p:spPr>
          <a:xfrm>
            <a:off x="9788135"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1" name="Rectangle 30">
            <a:extLst>
              <a:ext uri="{FF2B5EF4-FFF2-40B4-BE49-F238E27FC236}">
                <a16:creationId xmlns:a16="http://schemas.microsoft.com/office/drawing/2014/main" id="{E6C5AB77-403A-0635-2B3C-5C9C2E3E6CA4}"/>
              </a:ext>
            </a:extLst>
          </p:cNvPr>
          <p:cNvSpPr/>
          <p:nvPr/>
        </p:nvSpPr>
        <p:spPr>
          <a:xfrm>
            <a:off x="10590696" y="31289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2" name="Rectangle 31">
            <a:extLst>
              <a:ext uri="{FF2B5EF4-FFF2-40B4-BE49-F238E27FC236}">
                <a16:creationId xmlns:a16="http://schemas.microsoft.com/office/drawing/2014/main" id="{54CD073C-1A86-75BA-E4A5-3C999CCBFB0A}"/>
              </a:ext>
            </a:extLst>
          </p:cNvPr>
          <p:cNvSpPr/>
          <p:nvPr/>
        </p:nvSpPr>
        <p:spPr>
          <a:xfrm>
            <a:off x="8985574"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3" name="Rectangle 32">
            <a:extLst>
              <a:ext uri="{FF2B5EF4-FFF2-40B4-BE49-F238E27FC236}">
                <a16:creationId xmlns:a16="http://schemas.microsoft.com/office/drawing/2014/main" id="{2F4E51B9-CF57-43FC-6AE3-CCCE3A8AD270}"/>
              </a:ext>
            </a:extLst>
          </p:cNvPr>
          <p:cNvSpPr/>
          <p:nvPr/>
        </p:nvSpPr>
        <p:spPr>
          <a:xfrm>
            <a:off x="9849736"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34" name="Rectangle 33">
            <a:extLst>
              <a:ext uri="{FF2B5EF4-FFF2-40B4-BE49-F238E27FC236}">
                <a16:creationId xmlns:a16="http://schemas.microsoft.com/office/drawing/2014/main" id="{5188295A-DD14-1611-569B-F8303250182F}"/>
              </a:ext>
            </a:extLst>
          </p:cNvPr>
          <p:cNvSpPr/>
          <p:nvPr/>
        </p:nvSpPr>
        <p:spPr>
          <a:xfrm>
            <a:off x="10648643" y="31865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35" name="Rectangle 34">
            <a:extLst>
              <a:ext uri="{FF2B5EF4-FFF2-40B4-BE49-F238E27FC236}">
                <a16:creationId xmlns:a16="http://schemas.microsoft.com/office/drawing/2014/main" id="{3045124E-D6AF-4A6B-C257-4F5B37A529CB}"/>
              </a:ext>
            </a:extLst>
          </p:cNvPr>
          <p:cNvSpPr/>
          <p:nvPr/>
        </p:nvSpPr>
        <p:spPr>
          <a:xfrm>
            <a:off x="9049270"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61A5D87C-CC98-2BF3-24BD-E308F2592431}"/>
              </a:ext>
            </a:extLst>
          </p:cNvPr>
          <p:cNvSpPr/>
          <p:nvPr/>
        </p:nvSpPr>
        <p:spPr>
          <a:xfrm>
            <a:off x="7364748" y="31257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a16="http://schemas.microsoft.com/office/drawing/2014/main" id="{1C936EE4-A60D-BAD3-4077-A04A43E6E194}"/>
              </a:ext>
            </a:extLst>
          </p:cNvPr>
          <p:cNvSpPr/>
          <p:nvPr/>
        </p:nvSpPr>
        <p:spPr>
          <a:xfrm>
            <a:off x="8178411" y="31294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466ACFE3-0366-E45A-3E4D-22BCBF1DA99A}"/>
              </a:ext>
            </a:extLst>
          </p:cNvPr>
          <p:cNvSpPr/>
          <p:nvPr/>
        </p:nvSpPr>
        <p:spPr>
          <a:xfrm>
            <a:off x="6571542"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EDC39708-4C4B-4B24-B6CD-8F554DB50460}"/>
              </a:ext>
            </a:extLst>
          </p:cNvPr>
          <p:cNvSpPr/>
          <p:nvPr/>
        </p:nvSpPr>
        <p:spPr>
          <a:xfrm>
            <a:off x="7426349" y="31873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83D6AE64-C076-A54B-4212-9B031DC0B111}"/>
              </a:ext>
            </a:extLst>
          </p:cNvPr>
          <p:cNvSpPr/>
          <p:nvPr/>
        </p:nvSpPr>
        <p:spPr>
          <a:xfrm>
            <a:off x="8236358"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93408CBB-3842-B6F7-00E7-035CD9328ADA}"/>
              </a:ext>
            </a:extLst>
          </p:cNvPr>
          <p:cNvSpPr/>
          <p:nvPr/>
        </p:nvSpPr>
        <p:spPr>
          <a:xfrm>
            <a:off x="6635238"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pic>
        <p:nvPicPr>
          <p:cNvPr id="42" name="Picture 41" descr="A colorful kite with a black background&#10;&#10;Description automatically generated">
            <a:extLst>
              <a:ext uri="{FF2B5EF4-FFF2-40B4-BE49-F238E27FC236}">
                <a16:creationId xmlns:a16="http://schemas.microsoft.com/office/drawing/2014/main" id="{D6CFD192-35E2-7019-9017-1417DC0153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3" name="Group 11">
            <a:extLst>
              <a:ext uri="{FF2B5EF4-FFF2-40B4-BE49-F238E27FC236}">
                <a16:creationId xmlns:a16="http://schemas.microsoft.com/office/drawing/2014/main" id="{CFBEBB41-5721-7E58-E358-66984D3A40CF}"/>
              </a:ext>
            </a:extLst>
          </p:cNvPr>
          <p:cNvGrpSpPr>
            <a:grpSpLocks/>
          </p:cNvGrpSpPr>
          <p:nvPr/>
        </p:nvGrpSpPr>
        <p:grpSpPr bwMode="auto">
          <a:xfrm>
            <a:off x="11008590" y="755406"/>
            <a:ext cx="625171" cy="612210"/>
            <a:chOff x="0" y="0"/>
            <a:chExt cx="666" cy="559"/>
          </a:xfrm>
        </p:grpSpPr>
        <p:sp>
          <p:nvSpPr>
            <p:cNvPr id="44" name="Freeform 12">
              <a:extLst>
                <a:ext uri="{FF2B5EF4-FFF2-40B4-BE49-F238E27FC236}">
                  <a16:creationId xmlns:a16="http://schemas.microsoft.com/office/drawing/2014/main" id="{BE46B436-8251-DFA0-AF1D-5B72D3041C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8095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fade">
                                      <p:cBhvr>
                                        <p:cTn id="28" dur="500"/>
                                        <p:tgtEl>
                                          <p:spTgt spid="10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500"/>
                                        <p:tgtEl>
                                          <p:spTgt spid="10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500"/>
                            </p:stCondLst>
                            <p:childTnLst>
                              <p:par>
                                <p:cTn id="48" presetID="1" presetClass="mediacall" presetSubtype="0" fill="hold" nodeType="afterEffect">
                                  <p:stCondLst>
                                    <p:cond delay="0"/>
                                  </p:stCondLst>
                                  <p:childTnLst>
                                    <p:cmd type="call" cmd="playFrom(0.0)">
                                      <p:cBhvr>
                                        <p:cTn id="4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50" fill="hold" display="0">
                  <p:stCondLst>
                    <p:cond delay="indefinite"/>
                  </p:stCondLst>
                  <p:endCondLst>
                    <p:cond evt="onStopAudio" delay="0">
                      <p:tgtEl>
                        <p:sldTgt/>
                      </p:tgtEl>
                    </p:cond>
                  </p:endCondLst>
                </p:cTn>
                <p:tgtEl>
                  <p:spTgt spid="11"/>
                </p:tgtEl>
              </p:cMediaNode>
            </p:audio>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afterEffect">
                                  <p:stCondLst>
                                    <p:cond delay="0"/>
                                  </p:stCondLst>
                                  <p:childTnLst>
                                    <p:set>
                                      <p:cBhvr>
                                        <p:cTn id="5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3000"/>
                            </p:stCondLst>
                            <p:childTnLst>
                              <p:par>
                                <p:cTn id="63" presetID="1" presetClass="entr" presetSubtype="0" fill="hold" grpId="0" nodeType="afterEffect">
                                  <p:stCondLst>
                                    <p:cond delay="0"/>
                                  </p:stCondLst>
                                  <p:childTnLst>
                                    <p:set>
                                      <p:cBhvr>
                                        <p:cTn id="64"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4000"/>
                            </p:stCondLst>
                            <p:childTnLst>
                              <p:par>
                                <p:cTn id="66" presetID="1" presetClass="entr" presetSubtype="0" fill="hold" grpId="0" nodeType="afterEffect">
                                  <p:stCondLst>
                                    <p:cond delay="0"/>
                                  </p:stCondLst>
                                  <p:childTnLst>
                                    <p:set>
                                      <p:cBhvr>
                                        <p:cTn id="6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6000"/>
                            </p:stCondLst>
                            <p:childTnLst>
                              <p:par>
                                <p:cTn id="72" presetID="1" presetClass="entr" presetSubtype="0" fill="hold" grpId="0" nodeType="afterEffect">
                                  <p:stCondLst>
                                    <p:cond delay="0"/>
                                  </p:stCondLst>
                                  <p:childTnLst>
                                    <p:set>
                                      <p:cBhvr>
                                        <p:cTn id="7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7000"/>
                            </p:stCondLst>
                            <p:childTnLst>
                              <p:par>
                                <p:cTn id="75" presetID="1" presetClass="entr" presetSubtype="0" fill="hold" grpId="0" nodeType="afterEffect">
                                  <p:stCondLst>
                                    <p:cond delay="0"/>
                                  </p:stCondLst>
                                  <p:childTnLst>
                                    <p:set>
                                      <p:cBhvr>
                                        <p:cTn id="7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8000"/>
                            </p:stCondLst>
                            <p:childTnLst>
                              <p:par>
                                <p:cTn id="78" presetID="1" presetClass="entr" presetSubtype="0" fill="hold" grpId="0" nodeType="afterEffect">
                                  <p:stCondLst>
                                    <p:cond delay="0"/>
                                  </p:stCondLst>
                                  <p:childTnLst>
                                    <p:set>
                                      <p:cBhvr>
                                        <p:cTn id="7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9000"/>
                            </p:stCondLst>
                            <p:childTnLst>
                              <p:par>
                                <p:cTn id="81" presetID="1" presetClass="entr" presetSubtype="0" fill="hold" grpId="0" nodeType="afterEffect">
                                  <p:stCondLst>
                                    <p:cond delay="0"/>
                                  </p:stCondLst>
                                  <p:childTnLst>
                                    <p:set>
                                      <p:cBhvr>
                                        <p:cTn id="8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0000"/>
                            </p:stCondLst>
                            <p:childTnLst>
                              <p:par>
                                <p:cTn id="84" presetID="1" presetClass="entr" presetSubtype="0" fill="hold" grpId="0" nodeType="afterEffect">
                                  <p:stCondLst>
                                    <p:cond delay="0"/>
                                  </p:stCondLst>
                                  <p:childTnLst>
                                    <p:set>
                                      <p:cBhvr>
                                        <p:cTn id="8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demgiay.wav"/>
                                        </p:tgtEl>
                                      </p:cMediaNode>
                                    </p:audio>
                                  </p:subTnLst>
                                </p:cTn>
                              </p:par>
                            </p:childTnLst>
                          </p:cTn>
                        </p:par>
                        <p:par>
                          <p:cTn id="86" fill="hold">
                            <p:stCondLst>
                              <p:cond delay="11000"/>
                            </p:stCondLst>
                            <p:childTnLst>
                              <p:par>
                                <p:cTn id="87" presetID="1" presetClass="entr" presetSubtype="0" fill="hold" grpId="0" nodeType="afterEffect">
                                  <p:stCondLst>
                                    <p:cond delay="0"/>
                                  </p:stCondLst>
                                  <p:childTnLst>
                                    <p:set>
                                      <p:cBhvr>
                                        <p:cTn id="8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demgiay.wav"/>
                                        </p:tgtEl>
                                      </p:cMediaNode>
                                    </p:audio>
                                  </p:subTnLst>
                                </p:cTn>
                              </p:par>
                            </p:childTnLst>
                          </p:cTn>
                        </p:par>
                        <p:par>
                          <p:cTn id="89" fill="hold">
                            <p:stCondLst>
                              <p:cond delay="12000"/>
                            </p:stCondLst>
                            <p:childTnLst>
                              <p:par>
                                <p:cTn id="90" presetID="1" presetClass="entr" presetSubtype="0" fill="hold" grpId="0" nodeType="afterEffect">
                                  <p:stCondLst>
                                    <p:cond delay="0"/>
                                  </p:stCondLst>
                                  <p:childTnLst>
                                    <p:set>
                                      <p:cBhvr>
                                        <p:cTn id="9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demgiay.wav"/>
                                        </p:tgtEl>
                                      </p:cMediaNode>
                                    </p:audio>
                                  </p:subTnLst>
                                </p:cTn>
                              </p:par>
                            </p:childTnLst>
                          </p:cTn>
                        </p:par>
                        <p:par>
                          <p:cTn id="92" fill="hold">
                            <p:stCondLst>
                              <p:cond delay="13000"/>
                            </p:stCondLst>
                            <p:childTnLst>
                              <p:par>
                                <p:cTn id="93" presetID="1" presetClass="entr" presetSubtype="0" fill="hold" grpId="0" nodeType="afterEffect">
                                  <p:stCondLst>
                                    <p:cond delay="0"/>
                                  </p:stCondLst>
                                  <p:childTnLst>
                                    <p:set>
                                      <p:cBhvr>
                                        <p:cTn id="9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demgiay.wav"/>
                                        </p:tgtEl>
                                      </p:cMediaNode>
                                    </p:audio>
                                  </p:subTnLst>
                                </p:cTn>
                              </p:par>
                            </p:childTnLst>
                          </p:cTn>
                        </p:par>
                        <p:par>
                          <p:cTn id="95" fill="hold">
                            <p:stCondLst>
                              <p:cond delay="14000"/>
                            </p:stCondLst>
                            <p:childTnLst>
                              <p:par>
                                <p:cTn id="96" presetID="1" presetClass="entr" presetSubtype="0" fill="hold" grpId="0" nodeType="afterEffect">
                                  <p:stCondLst>
                                    <p:cond delay="0"/>
                                  </p:stCondLst>
                                  <p:childTnLst>
                                    <p:set>
                                      <p:cBhvr>
                                        <p:cTn id="9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childTnLst>
        </p:cTn>
      </p:par>
    </p:tnLst>
    <p:bldLst>
      <p:bldP spid="55" grpId="0" animBg="1"/>
      <p:bldP spid="56" grpId="0" animBg="1"/>
      <p:bldP spid="58" grpId="0" animBg="1"/>
      <p:bldP spid="60" grpId="0" animBg="1"/>
      <p:bldP spid="1031" grpId="0" animBg="1"/>
      <p:bldP spid="1032" grpId="0" animBg="1"/>
      <p:bldP spid="103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3" grpId="0" animBg="1"/>
      <p:bldP spid="34" grpId="0" animBg="1"/>
      <p:bldP spid="35" grpId="0" animBg="1"/>
      <p:bldP spid="39" grpId="0" animBg="1"/>
      <p:bldP spid="40" grpId="0" animBg="1"/>
      <p:bldP spid="4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98153" y="979035"/>
            <a:ext cx="9129486" cy="80762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66259" y="1152641"/>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P</a:t>
            </a:r>
            <a:r>
              <a:rPr lang="en-GB" sz="2400" b="1">
                <a:solidFill>
                  <a:srgbClr val="000000"/>
                </a:solidFill>
                <a:effectLst/>
                <a:latin typeface="Times New Roman" panose="02020603050405020304" pitchFamily="18" charset="0"/>
                <a:ea typeface="Calibri" panose="020F0502020204030204" pitchFamily="34" charset="0"/>
              </a:rPr>
              <a:t>hần mặt đất nối liền với nhau thành một vùng </a:t>
            </a:r>
            <a:r>
              <a:rPr lang="vi-VN" sz="2400" b="1">
                <a:solidFill>
                  <a:srgbClr val="000000"/>
                </a:solidFill>
                <a:effectLst/>
                <a:latin typeface="Times New Roman" panose="02020603050405020304" pitchFamily="18" charset="0"/>
                <a:ea typeface="Calibri" panose="020F0502020204030204" pitchFamily="34" charset="0"/>
              </a:rPr>
              <a:t>tương đối </a:t>
            </a:r>
            <a:r>
              <a:rPr lang="en-GB" sz="2400" b="1">
                <a:solidFill>
                  <a:srgbClr val="000000"/>
                </a:solidFill>
                <a:effectLst/>
                <a:latin typeface="Times New Roman" panose="02020603050405020304" pitchFamily="18" charset="0"/>
                <a:ea typeface="Calibri" panose="020F0502020204030204" pitchFamily="34" charset="0"/>
              </a:rPr>
              <a:t>rộng</a:t>
            </a:r>
            <a:r>
              <a:rPr lang="vi-VN" sz="2400" b="1">
                <a:solidFill>
                  <a:srgbClr val="000000"/>
                </a:solidFill>
                <a:effectLst/>
                <a:latin typeface="Times New Roman" panose="02020603050405020304" pitchFamily="18" charset="0"/>
                <a:ea typeface="Calibri" panose="020F0502020204030204" pitchFamily="34" charset="0"/>
              </a:rPr>
              <a:t>.</a:t>
            </a:r>
            <a:endParaRPr lang="vi-VN" sz="8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82426" y="193476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733698" y="25728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7536259" y="257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18634" y="257782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19104" y="25728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795299"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7594206"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989287" y="263942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182800"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3498278" y="257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11941" y="257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2705072" y="25728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3559879" y="26347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69888"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2768768"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76874" y="371616"/>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2</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0FEFF87-9281-ABC0-FBB3-6594AEB9C2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3591" y="1844005"/>
            <a:ext cx="1301009" cy="1031659"/>
          </a:xfrm>
          <a:prstGeom prst="rect">
            <a:avLst/>
          </a:prstGeom>
        </p:spPr>
      </p:pic>
      <p:sp>
        <p:nvSpPr>
          <p:cNvPr id="17" name="Oval 16">
            <a:extLst>
              <a:ext uri="{FF2B5EF4-FFF2-40B4-BE49-F238E27FC236}">
                <a16:creationId xmlns:a16="http://schemas.microsoft.com/office/drawing/2014/main" id="{F7BAC6EB-ACE0-0B49-FC00-017C3EDC0089}"/>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3FB7BBD4-EB63-08C9-C15B-9D21E9E624AD}"/>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04CDB18C-9EDB-EDDE-0F51-C346DD6A12D1}"/>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4AE2C1AA-81D7-138A-6914-AFF939558923}"/>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9EC04B81-543D-7519-6E02-9725D67D8524}"/>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6EC59C4D-47FF-FE57-ADDD-4CAC4670E78E}"/>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84D51E0A-13C7-BB43-6055-74B5EF880967}"/>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4F7D243-EC47-7F05-9BC3-C825237871CD}"/>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C368E342-61E9-ABE2-B331-6B790B8E0F0E}"/>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BB126485-B644-5707-D327-6B793DA1A706}"/>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13B16559-8929-544C-549A-57202877763C}"/>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6CDEC64A-215B-9852-4FAB-00E277816BB3}"/>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EC07ADE9-F6A5-9D73-1E7F-421C581C5E7F}"/>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9296D28B-B464-029F-0037-94D745219925}"/>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CA09754-2E60-60BB-46D4-3AC366BA867D}"/>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0670B1C5-B5E1-F84B-8E7C-B63583000D52}"/>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9FAA6CDA-6579-CC69-D4BA-5E9A87445B16}"/>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F570EE7B-4EAC-EFC1-E220-C0673A4AB741}"/>
              </a:ext>
            </a:extLst>
          </p:cNvPr>
          <p:cNvSpPr txBox="1"/>
          <p:nvPr/>
        </p:nvSpPr>
        <p:spPr>
          <a:xfrm>
            <a:off x="1048645" y="3458073"/>
            <a:ext cx="10162890" cy="1938992"/>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của nước Cộng hoà xã hội chủ nghĩa Việt Nam là đường và mặt thẳng đứng theo đường đó để xác định giới hạn lãnh thổ </a:t>
            </a:r>
            <a:r>
              <a:rPr lang="en-GB" sz="2400">
                <a:solidFill>
                  <a:srgbClr val="FF0000"/>
                </a:solidFill>
                <a:latin typeface="Arial" panose="020B0604020202020204" pitchFamily="34" charset="0"/>
                <a:cs typeface="Arial" panose="020B0604020202020204" pitchFamily="34" charset="0"/>
              </a:rPr>
              <a:t>đất liền</a:t>
            </a:r>
            <a:r>
              <a:rPr lang="en-GB" sz="2400">
                <a:latin typeface="Arial" panose="020B0604020202020204" pitchFamily="34" charset="0"/>
                <a:cs typeface="Arial" panose="020B0604020202020204" pitchFamily="34" charset="0"/>
              </a:rPr>
              <a:t>, các đảo, các quần đảo trong đó có quần đảo Hoàng Sa và quần đảo Trường Sa, vùng biển, lòng đất, vùng trời của nước Cộng hoà xã hội chủ nghĩa Việt Nam.</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791C5543-9D53-0AA4-5B58-D8F52897D6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11" name="Group 11">
            <a:extLst>
              <a:ext uri="{FF2B5EF4-FFF2-40B4-BE49-F238E27FC236}">
                <a16:creationId xmlns:a16="http://schemas.microsoft.com/office/drawing/2014/main" id="{75DA24FB-5EFF-1A04-F340-134D36BF5975}"/>
              </a:ext>
            </a:extLst>
          </p:cNvPr>
          <p:cNvGrpSpPr>
            <a:grpSpLocks/>
          </p:cNvGrpSpPr>
          <p:nvPr/>
        </p:nvGrpSpPr>
        <p:grpSpPr bwMode="auto">
          <a:xfrm>
            <a:off x="11008590" y="755406"/>
            <a:ext cx="625171" cy="612210"/>
            <a:chOff x="0" y="0"/>
            <a:chExt cx="666" cy="559"/>
          </a:xfrm>
        </p:grpSpPr>
        <p:sp>
          <p:nvSpPr>
            <p:cNvPr id="12" name="Freeform 12">
              <a:extLst>
                <a:ext uri="{FF2B5EF4-FFF2-40B4-BE49-F238E27FC236}">
                  <a16:creationId xmlns:a16="http://schemas.microsoft.com/office/drawing/2014/main" id="{BA70A4D5-8551-171D-28E0-D05F3CD443E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027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60" grpId="0" animBg="1"/>
      <p:bldP spid="1031" grpId="0" animBg="1"/>
      <p:bldP spid="1032" grpId="0" animBg="1"/>
      <p:bldP spid="103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669143"/>
            <a:ext cx="9129486" cy="72407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803965"/>
            <a:ext cx="9195296" cy="461665"/>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Đ</a:t>
            </a:r>
            <a:r>
              <a:rPr lang="en-GB" sz="2400" b="1">
                <a:effectLst/>
                <a:latin typeface="Times New Roman" panose="02020603050405020304" pitchFamily="18" charset="0"/>
                <a:ea typeface="Calibri" panose="020F0502020204030204" pitchFamily="34" charset="0"/>
              </a:rPr>
              <a:t>ược c</a:t>
            </a:r>
            <a:r>
              <a:rPr lang="en-GB" sz="2400" b="1">
                <a:effectLst/>
                <a:latin typeface="Calibri" panose="020F0502020204030204" pitchFamily="34" charset="0"/>
                <a:ea typeface="Calibri" panose="020F0502020204030204" pitchFamily="34" charset="0"/>
                <a:cs typeface="Times New Roman" panose="02020603050405020304" pitchFamily="18" charset="0"/>
              </a:rPr>
              <a:t>oi là</a:t>
            </a:r>
            <a:r>
              <a:rPr lang="en-GB" sz="2400" b="1">
                <a:solidFill>
                  <a:srgbClr val="000000"/>
                </a:solidFill>
                <a:effectLst/>
                <a:latin typeface="Times New Roman" panose="02020603050405020304" pitchFamily="18" charset="0"/>
                <a:ea typeface="Calibri" panose="020F0502020204030204" pitchFamily="34" charset="0"/>
              </a:rPr>
              <a:t> cao quý, đáng coi trọng hơn hết</a:t>
            </a:r>
            <a:r>
              <a:rPr lang="vi-VN" sz="2400" b="1">
                <a:solidFill>
                  <a:srgbClr val="000000"/>
                </a:solidFill>
                <a:effectLst/>
                <a:latin typeface="Times New Roman" panose="02020603050405020304" pitchFamily="18" charset="0"/>
                <a:ea typeface="Calibri" panose="020F0502020204030204" pitchFamily="34" charset="0"/>
              </a:rPr>
              <a:t>.</a:t>
            </a:r>
            <a:endParaRPr lang="vi-VN" sz="11500" b="1" dirty="0">
              <a:latin typeface="+mj-lt"/>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3" y="258362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303821" y="325574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4935743" y="3251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116668" y="325574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5754818" y="32477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365422" y="33173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4993690" y="3309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187321" y="331734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Ê</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5825819" y="3309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72092" y="106172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3</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6560506" y="3251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7366194" y="325174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6618453" y="3309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7437195" y="33133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51F0A265-3776-C36C-A11B-B90239788C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0891" y="1882105"/>
            <a:ext cx="1301009" cy="1031659"/>
          </a:xfrm>
          <a:prstGeom prst="rect">
            <a:avLst/>
          </a:prstGeom>
        </p:spPr>
      </p:pic>
      <p:sp>
        <p:nvSpPr>
          <p:cNvPr id="17" name="Oval 16">
            <a:extLst>
              <a:ext uri="{FF2B5EF4-FFF2-40B4-BE49-F238E27FC236}">
                <a16:creationId xmlns:a16="http://schemas.microsoft.com/office/drawing/2014/main" id="{77849C98-6C60-B3B0-7889-3DDF38E35C07}"/>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938F05D8-E323-460C-8053-04FBA6FBECB3}"/>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9DB70832-3392-BF6C-4198-7A8B349E9F29}"/>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DE3B5A11-4CFF-2CD7-0932-8CC7346C2202}"/>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2B8556DC-33D3-20B6-71BC-E60C3F4F75ED}"/>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683E505E-9663-B0C9-FEF9-6A4C131577F7}"/>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F05DD184-BC7C-3CF3-48D2-35E47B06AF5C}"/>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9F288202-EDA7-9EC8-FCE5-B5DA988541CD}"/>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672D8FAD-88E6-8C55-78D7-89DEB076F80B}"/>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04B2744C-1A81-67D7-D86F-A6560604ED85}"/>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DFFBB5C6-FD4F-928C-C533-7B27CFEFF1C8}"/>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C42C268C-994F-C652-376E-8564925C946F}"/>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FB70203A-17EC-1555-FFEE-BA9AF6F37426}"/>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37409A77-B4E7-40F6-8BA1-D52D8391E8B9}"/>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51106BE9-2666-E6F8-E64E-6A1B3855D4B1}"/>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5336B9BC-AB8D-BC72-2FBC-A395CF1FEA46}"/>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038BEEBB-6DA8-BB0A-A298-B168CD309DF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8C4DAC59-3653-ACCE-7AE0-6B35CB79A5FD}"/>
              </a:ext>
            </a:extLst>
          </p:cNvPr>
          <p:cNvSpPr txBox="1"/>
          <p:nvPr/>
        </p:nvSpPr>
        <p:spPr>
          <a:xfrm>
            <a:off x="1014555" y="4133486"/>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toàn vẹn lãnh thổ, bao gồm đất liền, hải đảo, vùng biển và vùng trời. Tổ quốc Việt Nam là </a:t>
            </a:r>
            <a:r>
              <a:rPr lang="en-GB" sz="2400">
                <a:solidFill>
                  <a:srgbClr val="FF0000"/>
                </a:solidFill>
                <a:latin typeface="Arial" panose="020B0604020202020204" pitchFamily="34" charset="0"/>
                <a:cs typeface="Arial" panose="020B0604020202020204" pitchFamily="34" charset="0"/>
              </a:rPr>
              <a:t>thiêng liêng</a:t>
            </a:r>
            <a:r>
              <a:rPr lang="en-GB" sz="2400">
                <a:latin typeface="Arial" panose="020B0604020202020204" pitchFamily="34" charset="0"/>
                <a:cs typeface="Arial" panose="020B0604020202020204" pitchFamily="34" charset="0"/>
              </a:rPr>
              <a:t>, bất khả xâm phạm.</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4CC316CB-8682-666F-FF9C-B6F3FC60F22D}"/>
              </a:ext>
            </a:extLst>
          </p:cNvPr>
          <p:cNvSpPr/>
          <p:nvPr/>
        </p:nvSpPr>
        <p:spPr>
          <a:xfrm>
            <a:off x="8184598" y="3251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a16="http://schemas.microsoft.com/office/drawing/2014/main" id="{C8D7ED03-433E-7032-19D7-0ECA73E4DAA6}"/>
              </a:ext>
            </a:extLst>
          </p:cNvPr>
          <p:cNvSpPr/>
          <p:nvPr/>
        </p:nvSpPr>
        <p:spPr>
          <a:xfrm>
            <a:off x="8255599" y="3313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487413C4-735C-6A85-B8A1-779837EE31B2}"/>
              </a:ext>
            </a:extLst>
          </p:cNvPr>
          <p:cNvSpPr/>
          <p:nvPr/>
        </p:nvSpPr>
        <p:spPr>
          <a:xfrm>
            <a:off x="8990286" y="32555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829CFF45-49EE-5A1A-861C-7F08E143C2AE}"/>
              </a:ext>
            </a:extLst>
          </p:cNvPr>
          <p:cNvSpPr/>
          <p:nvPr/>
        </p:nvSpPr>
        <p:spPr>
          <a:xfrm>
            <a:off x="9795974" y="32555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D67FD2FE-37DC-4FDA-BEBE-DCA2DD998392}"/>
              </a:ext>
            </a:extLst>
          </p:cNvPr>
          <p:cNvSpPr/>
          <p:nvPr/>
        </p:nvSpPr>
        <p:spPr>
          <a:xfrm>
            <a:off x="9048233" y="3313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15CDF75A-046B-9BEB-2AC3-B8331DA7B945}"/>
              </a:ext>
            </a:extLst>
          </p:cNvPr>
          <p:cNvSpPr/>
          <p:nvPr/>
        </p:nvSpPr>
        <p:spPr>
          <a:xfrm>
            <a:off x="9866975" y="33171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75F5ED26-CD96-77E0-AF80-020354965462}"/>
              </a:ext>
            </a:extLst>
          </p:cNvPr>
          <p:cNvSpPr/>
          <p:nvPr/>
        </p:nvSpPr>
        <p:spPr>
          <a:xfrm>
            <a:off x="1686217" y="32555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1" name="Rectangle 40">
            <a:extLst>
              <a:ext uri="{FF2B5EF4-FFF2-40B4-BE49-F238E27FC236}">
                <a16:creationId xmlns:a16="http://schemas.microsoft.com/office/drawing/2014/main" id="{1AACA140-D988-184B-0D9F-A2504D0C610A}"/>
              </a:ext>
            </a:extLst>
          </p:cNvPr>
          <p:cNvSpPr/>
          <p:nvPr/>
        </p:nvSpPr>
        <p:spPr>
          <a:xfrm>
            <a:off x="2491905" y="32555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BCB6C53A-0D74-8D82-3CB8-BC950F4D579E}"/>
              </a:ext>
            </a:extLst>
          </p:cNvPr>
          <p:cNvSpPr/>
          <p:nvPr/>
        </p:nvSpPr>
        <p:spPr>
          <a:xfrm>
            <a:off x="1744164" y="3313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E14A86BB-5EAC-BD88-DD29-91B119564DEB}"/>
              </a:ext>
            </a:extLst>
          </p:cNvPr>
          <p:cNvSpPr/>
          <p:nvPr/>
        </p:nvSpPr>
        <p:spPr>
          <a:xfrm>
            <a:off x="2562906" y="33171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44" name="Picture 43" descr="A colorful kite with a black background&#10;&#10;Description automatically generated">
            <a:extLst>
              <a:ext uri="{FF2B5EF4-FFF2-40B4-BE49-F238E27FC236}">
                <a16:creationId xmlns:a16="http://schemas.microsoft.com/office/drawing/2014/main" id="{7A3312CF-E6ED-0087-0835-9DE9F7478F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5" name="Group 11">
            <a:extLst>
              <a:ext uri="{FF2B5EF4-FFF2-40B4-BE49-F238E27FC236}">
                <a16:creationId xmlns:a16="http://schemas.microsoft.com/office/drawing/2014/main" id="{F8994D4C-48AD-CE6D-0010-EF8E8D1DFD59}"/>
              </a:ext>
            </a:extLst>
          </p:cNvPr>
          <p:cNvGrpSpPr>
            <a:grpSpLocks/>
          </p:cNvGrpSpPr>
          <p:nvPr/>
        </p:nvGrpSpPr>
        <p:grpSpPr bwMode="auto">
          <a:xfrm>
            <a:off x="11008590" y="755406"/>
            <a:ext cx="625171" cy="612210"/>
            <a:chOff x="0" y="0"/>
            <a:chExt cx="666" cy="559"/>
          </a:xfrm>
        </p:grpSpPr>
        <p:sp>
          <p:nvSpPr>
            <p:cNvPr id="46" name="Freeform 12">
              <a:extLst>
                <a:ext uri="{FF2B5EF4-FFF2-40B4-BE49-F238E27FC236}">
                  <a16:creationId xmlns:a16="http://schemas.microsoft.com/office/drawing/2014/main" id="{443A0C63-899D-BE50-23B7-2630B98AD14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54503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p:stCondLst>
                              <p:cond delay="500"/>
                            </p:stCondLst>
                            <p:childTnLst>
                              <p:par>
                                <p:cTn id="42" presetID="1" presetClass="mediacall" presetSubtype="0" fill="hold" nodeType="afterEffect">
                                  <p:stCondLst>
                                    <p:cond delay="0"/>
                                  </p:stCondLst>
                                  <p:childTnLst>
                                    <p:cmd type="call" cmd="playFrom(0.0)">
                                      <p:cBhvr>
                                        <p:cTn id="43"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44" fill="hold" display="0">
                  <p:stCondLst>
                    <p:cond delay="indefinite"/>
                  </p:stCondLst>
                  <p:endCondLst>
                    <p:cond evt="onStopAudio" delay="0">
                      <p:tgtEl>
                        <p:sldTgt/>
                      </p:tgtEl>
                    </p:cond>
                  </p:endCondLst>
                </p:cTn>
                <p:tgtEl>
                  <p:spTgt spid="15"/>
                </p:tgtEl>
              </p:cMediaNode>
            </p:audio>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afterEffect">
                                  <p:stCondLst>
                                    <p:cond delay="0"/>
                                  </p:stCondLst>
                                  <p:childTnLst>
                                    <p:set>
                                      <p:cBhvr>
                                        <p:cTn id="49"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4000"/>
                            </p:stCondLst>
                            <p:childTnLst>
                              <p:par>
                                <p:cTn id="60" presetID="1" presetClass="entr" presetSubtype="0" fill="hold" grpId="0" nodeType="afterEffect">
                                  <p:stCondLst>
                                    <p:cond delay="0"/>
                                  </p:stCondLst>
                                  <p:childTnLst>
                                    <p:set>
                                      <p:cBhvr>
                                        <p:cTn id="6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5000"/>
                            </p:stCondLst>
                            <p:childTnLst>
                              <p:par>
                                <p:cTn id="63" presetID="1" presetClass="entr" presetSubtype="0" fill="hold" grpId="0" nodeType="afterEffect">
                                  <p:stCondLst>
                                    <p:cond delay="0"/>
                                  </p:stCondLst>
                                  <p:childTnLst>
                                    <p:set>
                                      <p:cBhvr>
                                        <p:cTn id="6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6000"/>
                            </p:stCondLst>
                            <p:childTnLst>
                              <p:par>
                                <p:cTn id="66" presetID="1" presetClass="entr" presetSubtype="0" fill="hold" grpId="0" nodeType="afterEffect">
                                  <p:stCondLst>
                                    <p:cond delay="0"/>
                                  </p:stCondLst>
                                  <p:childTnLst>
                                    <p:set>
                                      <p:cBhvr>
                                        <p:cTn id="6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8000"/>
                            </p:stCondLst>
                            <p:childTnLst>
                              <p:par>
                                <p:cTn id="72" presetID="1" presetClass="entr" presetSubtype="0" fill="hold" grpId="0" nodeType="afterEffect">
                                  <p:stCondLst>
                                    <p:cond delay="0"/>
                                  </p:stCondLst>
                                  <p:childTnLst>
                                    <p:set>
                                      <p:cBhvr>
                                        <p:cTn id="7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9000"/>
                            </p:stCondLst>
                            <p:childTnLst>
                              <p:par>
                                <p:cTn id="75" presetID="1" presetClass="entr" presetSubtype="0" fill="hold" grpId="0" nodeType="afterEffect">
                                  <p:stCondLst>
                                    <p:cond delay="0"/>
                                  </p:stCondLst>
                                  <p:childTnLst>
                                    <p:set>
                                      <p:cBhvr>
                                        <p:cTn id="7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0000"/>
                            </p:stCondLst>
                            <p:childTnLst>
                              <p:par>
                                <p:cTn id="78" presetID="1" presetClass="entr" presetSubtype="0" fill="hold" grpId="0" nodeType="afterEffect">
                                  <p:stCondLst>
                                    <p:cond delay="0"/>
                                  </p:stCondLst>
                                  <p:childTnLst>
                                    <p:set>
                                      <p:cBhvr>
                                        <p:cTn id="7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1000"/>
                            </p:stCondLst>
                            <p:childTnLst>
                              <p:par>
                                <p:cTn id="81" presetID="1" presetClass="entr" presetSubtype="0" fill="hold" grpId="0" nodeType="afterEffect">
                                  <p:stCondLst>
                                    <p:cond delay="0"/>
                                  </p:stCondLst>
                                  <p:childTnLst>
                                    <p:set>
                                      <p:cBhvr>
                                        <p:cTn id="8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2000"/>
                            </p:stCondLst>
                            <p:childTnLst>
                              <p:par>
                                <p:cTn id="84" presetID="1" presetClass="entr" presetSubtype="0" fill="hold" grpId="0" nodeType="afterEffect">
                                  <p:stCondLst>
                                    <p:cond delay="0"/>
                                  </p:stCondLst>
                                  <p:childTnLst>
                                    <p:set>
                                      <p:cBhvr>
                                        <p:cTn id="8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demgiay.wav"/>
                                        </p:tgtEl>
                                      </p:cMediaNode>
                                    </p:audio>
                                  </p:subTnLst>
                                </p:cTn>
                              </p:par>
                            </p:childTnLst>
                          </p:cTn>
                        </p:par>
                        <p:par>
                          <p:cTn id="86" fill="hold">
                            <p:stCondLst>
                              <p:cond delay="13000"/>
                            </p:stCondLst>
                            <p:childTnLst>
                              <p:par>
                                <p:cTn id="87" presetID="1" presetClass="entr" presetSubtype="0" fill="hold" grpId="0" nodeType="afterEffect">
                                  <p:stCondLst>
                                    <p:cond delay="0"/>
                                  </p:stCondLst>
                                  <p:childTnLst>
                                    <p:set>
                                      <p:cBhvr>
                                        <p:cTn id="8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demgiay.wav"/>
                                        </p:tgtEl>
                                      </p:cMediaNode>
                                    </p:audio>
                                  </p:subTnLst>
                                </p:cTn>
                              </p:par>
                            </p:childTnLst>
                          </p:cTn>
                        </p:par>
                        <p:par>
                          <p:cTn id="89" fill="hold">
                            <p:stCondLst>
                              <p:cond delay="14000"/>
                            </p:stCondLst>
                            <p:childTnLst>
                              <p:par>
                                <p:cTn id="90" presetID="1" presetClass="entr" presetSubtype="0" fill="hold" grpId="0" nodeType="afterEffect">
                                  <p:stCondLst>
                                    <p:cond delay="0"/>
                                  </p:stCondLst>
                                  <p:childTnLst>
                                    <p:set>
                                      <p:cBhvr>
                                        <p:cTn id="9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8" grpId="0" animBg="1"/>
      <p:bldP spid="39" grpId="0" animBg="1"/>
      <p:bldP spid="42" grpId="0" animBg="1"/>
      <p:bldP spid="4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12346" y="964293"/>
            <a:ext cx="9129486" cy="9623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80452" y="1077515"/>
            <a:ext cx="9195296" cy="830997"/>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Ở trạng thái có được </a:t>
            </a:r>
            <a:r>
              <a:rPr lang="en-GB" sz="2400" b="1">
                <a:solidFill>
                  <a:srgbClr val="000000"/>
                </a:solidFill>
                <a:effectLst/>
                <a:latin typeface="Times New Roman" panose="02020603050405020304" pitchFamily="18" charset="0"/>
                <a:ea typeface="Calibri" panose="020F0502020204030204" pitchFamily="34" charset="0"/>
              </a:rPr>
              <a:t>đầy đủ các thành phần, không thiếu hụt, không mất mát</a:t>
            </a:r>
            <a:r>
              <a:rPr lang="vi-VN" sz="2400" b="1">
                <a:solidFill>
                  <a:srgbClr val="000000"/>
                </a:solidFill>
                <a:effectLst/>
                <a:latin typeface="Times New Roman" panose="02020603050405020304" pitchFamily="18" charset="0"/>
                <a:ea typeface="Calibri" panose="020F0502020204030204" pitchFamily="34" charset="0"/>
              </a:rPr>
              <a:t>.</a:t>
            </a:r>
            <a:endParaRPr lang="vi-VN" sz="166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57688" y="216604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625301" y="28637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3459145"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091067" y="286238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278220" y="28645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742223" y="28637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686902" y="29253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3517092" y="29181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161720" y="29239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349221" y="29261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805919" y="29253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Ẹ</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91067" y="35687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4</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5929376"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5987323" y="29181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9791D825-EFBA-3AB6-F29E-E70E837518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291" y="1869405"/>
            <a:ext cx="1301009" cy="1031659"/>
          </a:xfrm>
          <a:prstGeom prst="rect">
            <a:avLst/>
          </a:prstGeom>
        </p:spPr>
      </p:pic>
      <p:sp>
        <p:nvSpPr>
          <p:cNvPr id="14" name="Oval 13">
            <a:extLst>
              <a:ext uri="{FF2B5EF4-FFF2-40B4-BE49-F238E27FC236}">
                <a16:creationId xmlns:a16="http://schemas.microsoft.com/office/drawing/2014/main" id="{65018A9B-9D97-63B0-307B-9292343C3CEB}"/>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FC3ED232-5395-8D09-A1DC-5F8768D3ED72}"/>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865E30B3-39FB-F6D9-6789-B0C55C3F518C}"/>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62A62081-50F0-CEBD-9E91-3FE2B874F528}"/>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D9E1B223-F9FE-219B-2C96-066E865930CB}"/>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E6C91452-A130-77B5-933A-335C85CE668B}"/>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4130CBFD-9115-0C68-1206-3A46A5E0626E}"/>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6856376D-66FF-0682-0D52-852CFAB2BC8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4661AFFF-73EC-7627-3BAB-F90C2DD81F01}"/>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E392D9FA-875B-1940-97CF-BA298A5EC13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2E0BF179-E394-5740-D9FA-5BC2A1835341}"/>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BA84D74C-DB9D-F2F9-669A-270A5262983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E73497B1-079E-9AB8-D8F1-59CAB89C0D47}"/>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ED747792-47E4-E4EE-BAA5-FD9844C10F2F}"/>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A5E708E3-4C8D-2039-81F1-C02D80EA456B}"/>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91482B27-5F78-0444-6192-34D08F462CED}"/>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a16="http://schemas.microsoft.com/office/drawing/2014/main" id="{023CF301-B61F-1CD3-7416-D94844152E5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a16="http://schemas.microsoft.com/office/drawing/2014/main" id="{122A8631-EBCF-A443-C51A-793F21CC3E0B}"/>
              </a:ext>
            </a:extLst>
          </p:cNvPr>
          <p:cNvSpPr txBox="1"/>
          <p:nvPr/>
        </p:nvSpPr>
        <p:spPr>
          <a:xfrm>
            <a:off x="731628" y="3684867"/>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a:t>
            </a:r>
            <a:r>
              <a:rPr lang="en-GB" sz="2400">
                <a:solidFill>
                  <a:srgbClr val="FF0000"/>
                </a:solidFill>
                <a:latin typeface="Arial" panose="020B0604020202020204" pitchFamily="34" charset="0"/>
                <a:cs typeface="Arial" panose="020B0604020202020204" pitchFamily="34" charset="0"/>
              </a:rPr>
              <a:t>toàn vẹn </a:t>
            </a:r>
            <a:r>
              <a:rPr lang="en-GB" sz="2400">
                <a:latin typeface="Arial" panose="020B0604020202020204" pitchFamily="34" charset="0"/>
                <a:cs typeface="Arial" panose="020B0604020202020204" pitchFamily="34" charset="0"/>
              </a:rPr>
              <a:t>lãnh thổ, bao gồm đất liền, hải đảo, vùng biển và vùng trời. Tổ quốc Việt Nam là thiêng liêng, bất khả xâm phạm.</a:t>
            </a:r>
            <a:r>
              <a:rPr lang="vi-VN" sz="2400"/>
              <a:t>”</a:t>
            </a:r>
            <a:endParaRPr lang="en-US" sz="2800" dirty="0">
              <a:cs typeface="Arial" panose="020B0604020202020204" pitchFamily="34" charset="0"/>
            </a:endParaRPr>
          </a:p>
        </p:txBody>
      </p:sp>
      <p:sp>
        <p:nvSpPr>
          <p:cNvPr id="33" name="Rectangle 32">
            <a:extLst>
              <a:ext uri="{FF2B5EF4-FFF2-40B4-BE49-F238E27FC236}">
                <a16:creationId xmlns:a16="http://schemas.microsoft.com/office/drawing/2014/main" id="{50A4E667-08BE-0233-FAC0-EABBD1F420E5}"/>
              </a:ext>
            </a:extLst>
          </p:cNvPr>
          <p:cNvSpPr/>
          <p:nvPr/>
        </p:nvSpPr>
        <p:spPr>
          <a:xfrm>
            <a:off x="7555070"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4" name="Rectangle 33">
            <a:extLst>
              <a:ext uri="{FF2B5EF4-FFF2-40B4-BE49-F238E27FC236}">
                <a16:creationId xmlns:a16="http://schemas.microsoft.com/office/drawing/2014/main" id="{5A854EF6-A49C-F29A-5F92-7DF23B5F9683}"/>
              </a:ext>
            </a:extLst>
          </p:cNvPr>
          <p:cNvSpPr/>
          <p:nvPr/>
        </p:nvSpPr>
        <p:spPr>
          <a:xfrm>
            <a:off x="7618766" y="2922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7ED9061D-0CBD-9536-330A-59AB57FED9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a16="http://schemas.microsoft.com/office/drawing/2014/main" id="{464BE1FE-7972-EFD6-7F0A-9D403030E689}"/>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a16="http://schemas.microsoft.com/office/drawing/2014/main" id="{C2249388-749B-9522-E5F8-E996977A3C7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99708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childTnLst>
        </p:cTn>
      </p:par>
    </p:tnLst>
    <p:bldLst>
      <p:bldP spid="55" grpId="0" animBg="1"/>
      <p:bldP spid="56" grpId="0" animBg="1"/>
      <p:bldP spid="58" grpId="0" animBg="1"/>
      <p:bldP spid="59" grpId="0" animBg="1"/>
      <p:bldP spid="60"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21871" y="1201781"/>
            <a:ext cx="9129486"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89977" y="1345290"/>
            <a:ext cx="9195296"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H</a:t>
            </a:r>
            <a:r>
              <a:rPr lang="en-GB" sz="2400" b="1">
                <a:solidFill>
                  <a:srgbClr val="000000"/>
                </a:solidFill>
                <a:effectLst/>
                <a:latin typeface="Times New Roman" panose="02020603050405020304" pitchFamily="18" charset="0"/>
                <a:ea typeface="Calibri" panose="020F0502020204030204" pitchFamily="34" charset="0"/>
              </a:rPr>
              <a:t>ợp lại thành một chỉnh thể cùng có chung một cơ cấu tổ chức, một sự lãnh đạo duy nhất</a:t>
            </a:r>
            <a:r>
              <a:rPr lang="vi-VN" sz="2400" b="1">
                <a:solidFill>
                  <a:srgbClr val="000000"/>
                </a:solidFill>
                <a:effectLst/>
                <a:latin typeface="Times New Roman" panose="02020603050405020304" pitchFamily="18" charset="0"/>
                <a:ea typeface="Calibri" panose="020F0502020204030204" pitchFamily="34" charset="0"/>
              </a:rPr>
              <a:t>.</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06144" y="24219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029274" y="31010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6832597" y="3097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223586" y="309974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2806522" y="30958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90875" y="316261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6890544" y="31546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294239" y="31613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2877523" y="3157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3451" y="581266"/>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5</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3612210" y="30957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4417898" y="309573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3670157" y="315338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4488899" y="31573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9D272E18-4B21-CA14-EE91-3AD9EB75D4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3591" y="1869405"/>
            <a:ext cx="1301009" cy="1031659"/>
          </a:xfrm>
          <a:prstGeom prst="rect">
            <a:avLst/>
          </a:prstGeom>
        </p:spPr>
      </p:pic>
      <p:sp>
        <p:nvSpPr>
          <p:cNvPr id="17" name="Oval 16">
            <a:extLst>
              <a:ext uri="{FF2B5EF4-FFF2-40B4-BE49-F238E27FC236}">
                <a16:creationId xmlns:a16="http://schemas.microsoft.com/office/drawing/2014/main" id="{16254334-D8D5-C48A-D2E3-8C203E41333F}"/>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CCB01062-8B41-5106-D6E0-810FC5CC7C69}"/>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3561A23E-5F5A-EF9D-71CA-7B843E3800E1}"/>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5FF656B4-7CC3-2D3E-1EE3-E8FF05009A18}"/>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89CB3329-4C3E-1272-B7F5-924CDCCE075C}"/>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F8D7F71B-68B3-8B6B-31D1-FC744A6C62EA}"/>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6AFB1E78-E95C-8203-D0E9-B32CD73B88E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CC34A406-43A7-F908-D773-0C6D5A384863}"/>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5F011571-8616-4AE0-11B6-8B6402A54BE5}"/>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5CAC6266-E2AE-A040-C3A2-CBFD679A409F}"/>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525AC7D8-E93F-AA30-E482-FFF991A4AAF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F6381F9A-2124-81CE-5A72-DDA99B74C84F}"/>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812F52DF-025F-6CD3-69B4-E162A8B7843E}"/>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F4B30F32-58DA-3BB7-C4F4-CAB7E4F1892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9698EA07-AC5C-51FB-C015-7BF36C38AE9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DFF231B9-A8AC-4373-0125-3104B35F36C4}"/>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F9AF1C35-0292-3854-8083-22077229D159}"/>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9358082F-075B-046D-E1AC-6F4399CB1C6F}"/>
              </a:ext>
            </a:extLst>
          </p:cNvPr>
          <p:cNvSpPr txBox="1"/>
          <p:nvPr/>
        </p:nvSpPr>
        <p:spPr>
          <a:xfrm>
            <a:off x="1036428" y="4004819"/>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a:t>
            </a:r>
            <a:r>
              <a:rPr lang="en-GB" sz="2400">
                <a:solidFill>
                  <a:srgbClr val="FF0000"/>
                </a:solidFill>
                <a:latin typeface="Arial" panose="020B0604020202020204" pitchFamily="34" charset="0"/>
                <a:cs typeface="Arial" panose="020B0604020202020204" pitchFamily="34" charset="0"/>
              </a:rPr>
              <a:t>thống nhất </a:t>
            </a:r>
            <a:r>
              <a:rPr lang="en-GB" sz="2400">
                <a:latin typeface="Arial" panose="020B0604020202020204" pitchFamily="34" charset="0"/>
                <a:cs typeface="Arial" panose="020B0604020202020204" pitchFamily="34" charset="0"/>
              </a:rPr>
              <a:t>và toàn vẹn lãnh thổ, bao gồm đất liền, hải đảo, vùng biển và vùng trời. Tổ quốc Việt Nam là thiêng liêng, bất khả xâm phạm.</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A5EFD639-793B-7C66-C84F-2746760C3E87}"/>
              </a:ext>
            </a:extLst>
          </p:cNvPr>
          <p:cNvSpPr/>
          <p:nvPr/>
        </p:nvSpPr>
        <p:spPr>
          <a:xfrm>
            <a:off x="2000834" y="30956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a16="http://schemas.microsoft.com/office/drawing/2014/main" id="{2581BF0F-63A2-0E78-221B-19A87A490B63}"/>
              </a:ext>
            </a:extLst>
          </p:cNvPr>
          <p:cNvSpPr/>
          <p:nvPr/>
        </p:nvSpPr>
        <p:spPr>
          <a:xfrm>
            <a:off x="2071835" y="31572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E58805FA-6A55-B93C-D3A4-D8E05405C559}"/>
              </a:ext>
            </a:extLst>
          </p:cNvPr>
          <p:cNvSpPr/>
          <p:nvPr/>
        </p:nvSpPr>
        <p:spPr>
          <a:xfrm>
            <a:off x="7635920" y="309804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a16="http://schemas.microsoft.com/office/drawing/2014/main" id="{B2B8223F-11C3-D0A8-D3F2-E69B4DFCED0E}"/>
              </a:ext>
            </a:extLst>
          </p:cNvPr>
          <p:cNvSpPr/>
          <p:nvPr/>
        </p:nvSpPr>
        <p:spPr>
          <a:xfrm>
            <a:off x="8439243" y="30940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3406DDE0-B2BE-AC82-EFA0-E5627F6BAB34}"/>
              </a:ext>
            </a:extLst>
          </p:cNvPr>
          <p:cNvSpPr/>
          <p:nvPr/>
        </p:nvSpPr>
        <p:spPr>
          <a:xfrm>
            <a:off x="7697521" y="31596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45D231B1-320A-F267-62AA-3F87B071A68F}"/>
              </a:ext>
            </a:extLst>
          </p:cNvPr>
          <p:cNvSpPr/>
          <p:nvPr/>
        </p:nvSpPr>
        <p:spPr>
          <a:xfrm>
            <a:off x="8497190" y="31516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40" name="Picture 39" descr="A colorful kite with a black background&#10;&#10;Description automatically generated">
            <a:extLst>
              <a:ext uri="{FF2B5EF4-FFF2-40B4-BE49-F238E27FC236}">
                <a16:creationId xmlns:a16="http://schemas.microsoft.com/office/drawing/2014/main" id="{339B0BCA-4463-472D-BD0E-9B47AA3C1D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1" name="Group 11">
            <a:extLst>
              <a:ext uri="{FF2B5EF4-FFF2-40B4-BE49-F238E27FC236}">
                <a16:creationId xmlns:a16="http://schemas.microsoft.com/office/drawing/2014/main" id="{BFCF5A5F-D90A-D53B-B3F1-82BC7FE199FE}"/>
              </a:ext>
            </a:extLst>
          </p:cNvPr>
          <p:cNvGrpSpPr>
            <a:grpSpLocks/>
          </p:cNvGrpSpPr>
          <p:nvPr/>
        </p:nvGrpSpPr>
        <p:grpSpPr bwMode="auto">
          <a:xfrm>
            <a:off x="11008590" y="755406"/>
            <a:ext cx="625171" cy="612210"/>
            <a:chOff x="0" y="0"/>
            <a:chExt cx="666" cy="559"/>
          </a:xfrm>
        </p:grpSpPr>
        <p:sp>
          <p:nvSpPr>
            <p:cNvPr id="42" name="Freeform 12">
              <a:extLst>
                <a:ext uri="{FF2B5EF4-FFF2-40B4-BE49-F238E27FC236}">
                  <a16:creationId xmlns:a16="http://schemas.microsoft.com/office/drawing/2014/main" id="{4A8A7E96-2117-2112-AAFD-F492F40DB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2955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8" grpId="0" animBg="1"/>
      <p:bldP spid="3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098096" y="1507218"/>
            <a:ext cx="9129486"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066202" y="1688190"/>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Đ</a:t>
            </a:r>
            <a:r>
              <a:rPr lang="en-GB" sz="2400" b="1">
                <a:solidFill>
                  <a:srgbClr val="000000"/>
                </a:solidFill>
                <a:effectLst/>
                <a:latin typeface="Times New Roman" panose="02020603050405020304" pitchFamily="18" charset="0"/>
                <a:ea typeface="Calibri" panose="020F0502020204030204" pitchFamily="34" charset="0"/>
              </a:rPr>
              <a:t>ường </a:t>
            </a:r>
            <a:r>
              <a:rPr lang="vi-VN" sz="2400" b="1">
                <a:solidFill>
                  <a:srgbClr val="000000"/>
                </a:solidFill>
                <a:effectLst/>
                <a:latin typeface="Times New Roman" panose="02020603050405020304" pitchFamily="18" charset="0"/>
                <a:ea typeface="Calibri" panose="020F0502020204030204" pitchFamily="34" charset="0"/>
              </a:rPr>
              <a:t>làm giới hạn phần đất giữa hai vùng, hai nước.</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982369" y="26029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23359" y="33047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3046770" y="3290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293955" y="330472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3865267" y="329658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06047" y="33047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984960" y="33663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3104717" y="33480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364608" y="336632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3936268" y="33581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169743" y="33663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76817" y="899799"/>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6</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4670955" y="330059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5488267" y="33007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4728902" y="33581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5559268" y="33623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C948ABCF-D7F3-26F9-DC6D-FDD1EFBC1C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94805"/>
            <a:ext cx="1301009" cy="1031659"/>
          </a:xfrm>
          <a:prstGeom prst="rect">
            <a:avLst/>
          </a:prstGeom>
        </p:spPr>
      </p:pic>
      <p:sp>
        <p:nvSpPr>
          <p:cNvPr id="17" name="Oval 16">
            <a:extLst>
              <a:ext uri="{FF2B5EF4-FFF2-40B4-BE49-F238E27FC236}">
                <a16:creationId xmlns:a16="http://schemas.microsoft.com/office/drawing/2014/main" id="{FD84C5DD-E7D3-6F06-7B90-4B068663AF3A}"/>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A233B7D9-C3DA-59B7-F25A-F1E3C8145BBC}"/>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AA967CBC-F3F9-005C-C253-52053743D289}"/>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DDAD18EE-60E2-C7C3-F47C-BA7E51B9BE34}"/>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E9A0539B-0CAE-7478-0FE3-18FEA27C7D10}"/>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EE6AECA3-E884-D81D-CEEB-209291D8BC47}"/>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AF694A62-EEFD-697A-DF39-BC16C7D78464}"/>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8A23B6FC-A025-7D86-95BC-B98403B35B0F}"/>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B073E4CB-9995-EDDD-42E7-04BBA3F63FD5}"/>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E86AA3F6-1705-C6EE-52D4-8849FE3ED9F5}"/>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1303DB97-0B4E-43F9-88D0-D10CDF23812D}"/>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F5B13B9-4450-018C-5C40-406D983A7E3A}"/>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F04F6C60-BD17-B90C-F44C-B8E8023F8F56}"/>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DD435EBF-F794-8C87-2126-245AC7766B93}"/>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F9D0A93E-E167-FB3E-A3B8-D8EFE49EC719}"/>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B61D8FAD-2757-680A-2193-B0919FAA1F5B}"/>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EA47695-74F0-8420-F694-94702A56A8F7}"/>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66A88253-05FC-5B10-EA6C-711AD166F596}"/>
              </a:ext>
            </a:extLst>
          </p:cNvPr>
          <p:cNvSpPr txBox="1"/>
          <p:nvPr/>
        </p:nvSpPr>
        <p:spPr>
          <a:xfrm>
            <a:off x="798303" y="4255644"/>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Khu vực biên giới trên đất liền gồm xã, phường, thị trấn có một phần </a:t>
            </a:r>
            <a:r>
              <a:rPr lang="en-GB" sz="2400">
                <a:solidFill>
                  <a:srgbClr val="FF0000"/>
                </a:solidFill>
                <a:latin typeface="Arial" panose="020B0604020202020204" pitchFamily="34" charset="0"/>
                <a:cs typeface="Arial" panose="020B0604020202020204" pitchFamily="34" charset="0"/>
              </a:rPr>
              <a:t>địa giới </a:t>
            </a:r>
            <a:r>
              <a:rPr lang="en-GB" sz="2400">
                <a:latin typeface="Arial" panose="020B0604020202020204" pitchFamily="34" charset="0"/>
                <a:cs typeface="Arial" panose="020B0604020202020204" pitchFamily="34" charset="0"/>
              </a:rPr>
              <a:t>hành chính trùng hợp với biên giới quốc gia trên đất liền.</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F192AC41-DCC0-56AB-C139-03F24D9EDB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a16="http://schemas.microsoft.com/office/drawing/2014/main" id="{063A8934-AA79-CE63-17BB-C61736EF2FE8}"/>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a16="http://schemas.microsoft.com/office/drawing/2014/main" id="{9FA3CA95-E4D4-372D-E2ED-E2ACF3F8DCF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0747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60"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93371" y="1507827"/>
            <a:ext cx="9129486" cy="99231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361477" y="1651709"/>
            <a:ext cx="9195296" cy="830997"/>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D</a:t>
            </a:r>
            <a:r>
              <a:rPr lang="en-GB" sz="2400" b="1">
                <a:effectLst/>
                <a:latin typeface="Times New Roman" panose="02020603050405020304" pitchFamily="18" charset="0"/>
                <a:ea typeface="Calibri" panose="020F0502020204030204" pitchFamily="34" charset="0"/>
              </a:rPr>
              <a:t>ấu hiệu bằng vật thể dùng để đánh dấu đường biên giới quốc gia trên đất liền.</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277644" y="2774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213375" y="34902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9845297" y="3486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9026222" y="349026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396063" y="34902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274976" y="355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9903244" y="354391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9096875" y="35518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Ớ</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459759" y="355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672092" y="854692"/>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7</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5042CC3B-05B7-E341-BC19-80B271E693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0891" y="1856705"/>
            <a:ext cx="1301009" cy="1031659"/>
          </a:xfrm>
          <a:prstGeom prst="rect">
            <a:avLst/>
          </a:prstGeom>
        </p:spPr>
      </p:pic>
      <p:sp>
        <p:nvSpPr>
          <p:cNvPr id="14" name="Oval 13">
            <a:extLst>
              <a:ext uri="{FF2B5EF4-FFF2-40B4-BE49-F238E27FC236}">
                <a16:creationId xmlns:a16="http://schemas.microsoft.com/office/drawing/2014/main" id="{EFD6FAA4-C89E-9296-2857-459F581F026A}"/>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3EABC888-F483-E8F5-8412-FC297F1FF7C9}"/>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23A1C912-1D4D-665D-B270-9CD647459FC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9B395CA6-01C0-5997-709D-6AEF1906B4C4}"/>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E0121267-CF10-F195-8B3B-E90D68A3614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FAE6826D-3F90-4713-4DD7-B594F48BD74E}"/>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4CED22AC-3775-B3C6-BB86-BB547B343072}"/>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627ED875-8D12-9EF0-A20C-A0A957E73CD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C5F65AEF-9641-C5A5-07D6-A1BD8D78A4B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A3EF5EAE-32C5-36E8-BBA6-E16C85B919C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2F15F393-6295-128B-9BFC-A8AD8C865C8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08E06F81-B4B4-896F-F796-4F66670A68BB}"/>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7BBA12F4-6358-5A5A-7DF8-458C1E8554E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F43FB189-6431-76C2-ADA1-96DB404592E6}"/>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C3D406E6-048A-C96C-F812-DF1B94A8765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28E114D5-3A45-B33E-755B-472174B944D7}"/>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a16="http://schemas.microsoft.com/office/drawing/2014/main" id="{7BDBDBE0-849D-2ACB-6372-68D24ED14A2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a16="http://schemas.microsoft.com/office/drawing/2014/main" id="{8A36F3E8-DE6F-7451-71AC-6E20C91EF29F}"/>
              </a:ext>
            </a:extLst>
          </p:cNvPr>
          <p:cNvSpPr txBox="1"/>
          <p:nvPr/>
        </p:nvSpPr>
        <p:spPr>
          <a:xfrm>
            <a:off x="970828" y="4409842"/>
            <a:ext cx="10162890" cy="830997"/>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đất liền được hoạch định và đánh dấu trên thực địa bằng hệ thống </a:t>
            </a:r>
            <a:r>
              <a:rPr lang="en-GB" sz="2400">
                <a:solidFill>
                  <a:srgbClr val="FF0000"/>
                </a:solidFill>
                <a:latin typeface="Arial" panose="020B0604020202020204" pitchFamily="34" charset="0"/>
                <a:cs typeface="Arial" panose="020B0604020202020204" pitchFamily="34" charset="0"/>
              </a:rPr>
              <a:t>mốc quốc giới</a:t>
            </a:r>
            <a:r>
              <a:rPr lang="en-GB" sz="2400">
                <a:latin typeface="Arial" panose="020B0604020202020204" pitchFamily="34" charset="0"/>
                <a:cs typeface="Arial" panose="020B0604020202020204" pitchFamily="34" charset="0"/>
              </a:rPr>
              <a:t>.</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C09F8F2A-D2D9-4FE9-228E-82F6FA4E3CB7}"/>
              </a:ext>
            </a:extLst>
          </p:cNvPr>
          <p:cNvSpPr/>
          <p:nvPr/>
        </p:nvSpPr>
        <p:spPr>
          <a:xfrm>
            <a:off x="4132201" y="34819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1" name="Rectangle 10">
            <a:extLst>
              <a:ext uri="{FF2B5EF4-FFF2-40B4-BE49-F238E27FC236}">
                <a16:creationId xmlns:a16="http://schemas.microsoft.com/office/drawing/2014/main" id="{AF790601-871F-CAF8-96BA-66BD179545F4}"/>
              </a:ext>
            </a:extLst>
          </p:cNvPr>
          <p:cNvSpPr/>
          <p:nvPr/>
        </p:nvSpPr>
        <p:spPr>
          <a:xfrm>
            <a:off x="4950698" y="3488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FEAF3968-B234-E5C5-E64F-839BFD767D31}"/>
              </a:ext>
            </a:extLst>
          </p:cNvPr>
          <p:cNvSpPr/>
          <p:nvPr/>
        </p:nvSpPr>
        <p:spPr>
          <a:xfrm>
            <a:off x="4190148" y="35395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33" name="Rectangle 32">
            <a:extLst>
              <a:ext uri="{FF2B5EF4-FFF2-40B4-BE49-F238E27FC236}">
                <a16:creationId xmlns:a16="http://schemas.microsoft.com/office/drawing/2014/main" id="{9154AC1E-9582-B5DD-F1B1-1CA9FCEC3A86}"/>
              </a:ext>
            </a:extLst>
          </p:cNvPr>
          <p:cNvSpPr/>
          <p:nvPr/>
        </p:nvSpPr>
        <p:spPr>
          <a:xfrm>
            <a:off x="5021699" y="35497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34" name="Rectangle 33">
            <a:extLst>
              <a:ext uri="{FF2B5EF4-FFF2-40B4-BE49-F238E27FC236}">
                <a16:creationId xmlns:a16="http://schemas.microsoft.com/office/drawing/2014/main" id="{D35E5490-E257-D7CA-C6CE-CA5F2B37924C}"/>
              </a:ext>
            </a:extLst>
          </p:cNvPr>
          <p:cNvSpPr/>
          <p:nvPr/>
        </p:nvSpPr>
        <p:spPr>
          <a:xfrm>
            <a:off x="5756386" y="34921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8928F06E-F691-045C-7F9E-0D88CEEA8FE2}"/>
              </a:ext>
            </a:extLst>
          </p:cNvPr>
          <p:cNvSpPr/>
          <p:nvPr/>
        </p:nvSpPr>
        <p:spPr>
          <a:xfrm>
            <a:off x="6573698" y="34922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6E17704D-2D40-E642-FF8C-8FDCDBE9D4EB}"/>
              </a:ext>
            </a:extLst>
          </p:cNvPr>
          <p:cNvSpPr/>
          <p:nvPr/>
        </p:nvSpPr>
        <p:spPr>
          <a:xfrm>
            <a:off x="5814333" y="35497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a16="http://schemas.microsoft.com/office/drawing/2014/main" id="{28255034-C5AF-E24B-BBAF-07FB7809648E}"/>
              </a:ext>
            </a:extLst>
          </p:cNvPr>
          <p:cNvSpPr/>
          <p:nvPr/>
        </p:nvSpPr>
        <p:spPr>
          <a:xfrm>
            <a:off x="6644699" y="3553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02918FB5-89A2-383D-CCC3-7DA9AEE4CBF7}"/>
              </a:ext>
            </a:extLst>
          </p:cNvPr>
          <p:cNvSpPr/>
          <p:nvPr/>
        </p:nvSpPr>
        <p:spPr>
          <a:xfrm>
            <a:off x="1696354" y="34778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F516B76E-AA36-4A81-6BE0-B02C7E0732C9}"/>
              </a:ext>
            </a:extLst>
          </p:cNvPr>
          <p:cNvSpPr/>
          <p:nvPr/>
        </p:nvSpPr>
        <p:spPr>
          <a:xfrm>
            <a:off x="1767355" y="353944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FE0F4EE9-68D1-8949-58F0-FE200C2FB967}"/>
              </a:ext>
            </a:extLst>
          </p:cNvPr>
          <p:cNvSpPr/>
          <p:nvPr/>
        </p:nvSpPr>
        <p:spPr>
          <a:xfrm>
            <a:off x="2502042" y="348185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3" name="Rectangle 42">
            <a:extLst>
              <a:ext uri="{FF2B5EF4-FFF2-40B4-BE49-F238E27FC236}">
                <a16:creationId xmlns:a16="http://schemas.microsoft.com/office/drawing/2014/main" id="{65A394CF-95C7-6099-BFB5-AFCDCB13A692}"/>
              </a:ext>
            </a:extLst>
          </p:cNvPr>
          <p:cNvSpPr/>
          <p:nvPr/>
        </p:nvSpPr>
        <p:spPr>
          <a:xfrm>
            <a:off x="3319354" y="34819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92058011-016F-D4B6-18A1-D45F29A2CD78}"/>
              </a:ext>
            </a:extLst>
          </p:cNvPr>
          <p:cNvSpPr/>
          <p:nvPr/>
        </p:nvSpPr>
        <p:spPr>
          <a:xfrm>
            <a:off x="2559989" y="353944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C050588F-0900-331F-22DC-36B8EF712895}"/>
              </a:ext>
            </a:extLst>
          </p:cNvPr>
          <p:cNvSpPr/>
          <p:nvPr/>
        </p:nvSpPr>
        <p:spPr>
          <a:xfrm>
            <a:off x="3390355" y="35435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38" name="Picture 37" descr="A colorful kite with a black background&#10;&#10;Description automatically generated">
            <a:extLst>
              <a:ext uri="{FF2B5EF4-FFF2-40B4-BE49-F238E27FC236}">
                <a16:creationId xmlns:a16="http://schemas.microsoft.com/office/drawing/2014/main" id="{27DBE03C-04FC-26C4-DBFA-7F2637B75D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0" name="Group 11">
            <a:extLst>
              <a:ext uri="{FF2B5EF4-FFF2-40B4-BE49-F238E27FC236}">
                <a16:creationId xmlns:a16="http://schemas.microsoft.com/office/drawing/2014/main" id="{8F6407AB-D47A-1971-FB0C-F2E760BBC51C}"/>
              </a:ext>
            </a:extLst>
          </p:cNvPr>
          <p:cNvGrpSpPr>
            <a:grpSpLocks/>
          </p:cNvGrpSpPr>
          <p:nvPr/>
        </p:nvGrpSpPr>
        <p:grpSpPr bwMode="auto">
          <a:xfrm>
            <a:off x="11008590" y="755406"/>
            <a:ext cx="625171" cy="612210"/>
            <a:chOff x="0" y="0"/>
            <a:chExt cx="666" cy="559"/>
          </a:xfrm>
        </p:grpSpPr>
        <p:sp>
          <p:nvSpPr>
            <p:cNvPr id="46" name="Freeform 12">
              <a:extLst>
                <a:ext uri="{FF2B5EF4-FFF2-40B4-BE49-F238E27FC236}">
                  <a16:creationId xmlns:a16="http://schemas.microsoft.com/office/drawing/2014/main" id="{4903958C-EF7F-2CCB-646A-7CFF3F4733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9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500"/>
                            </p:stCondLst>
                            <p:childTnLst>
                              <p:par>
                                <p:cTn id="42" presetID="1" presetClass="mediacall" presetSubtype="0" fill="hold" nodeType="afterEffect">
                                  <p:stCondLst>
                                    <p:cond delay="0"/>
                                  </p:stCondLst>
                                  <p:childTnLst>
                                    <p:cmd type="call" cmd="playFrom(0.0)">
                                      <p:cBhvr>
                                        <p:cTn id="43"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44" fill="hold" display="0">
                  <p:stCondLst>
                    <p:cond delay="indefinite"/>
                  </p:stCondLst>
                  <p:endCondLst>
                    <p:cond evt="onStopAudio" delay="0">
                      <p:tgtEl>
                        <p:sldTgt/>
                      </p:tgtEl>
                    </p:cond>
                  </p:endCondLst>
                </p:cTn>
                <p:tgtEl>
                  <p:spTgt spid="15"/>
                </p:tgtEl>
              </p:cMediaNode>
            </p:audio>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afterEffect">
                                  <p:stCondLst>
                                    <p:cond delay="0"/>
                                  </p:stCondLst>
                                  <p:childTnLst>
                                    <p:set>
                                      <p:cBhvr>
                                        <p:cTn id="4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4000"/>
                            </p:stCondLst>
                            <p:childTnLst>
                              <p:par>
                                <p:cTn id="60" presetID="1" presetClass="entr" presetSubtype="0" fill="hold" grpId="0" nodeType="afterEffect">
                                  <p:stCondLst>
                                    <p:cond delay="0"/>
                                  </p:stCondLst>
                                  <p:childTnLst>
                                    <p:set>
                                      <p:cBhvr>
                                        <p:cTn id="6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5000"/>
                            </p:stCondLst>
                            <p:childTnLst>
                              <p:par>
                                <p:cTn id="63" presetID="1" presetClass="entr" presetSubtype="0" fill="hold" grpId="0" nodeType="afterEffect">
                                  <p:stCondLst>
                                    <p:cond delay="0"/>
                                  </p:stCondLst>
                                  <p:childTnLst>
                                    <p:set>
                                      <p:cBhvr>
                                        <p:cTn id="6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6000"/>
                            </p:stCondLst>
                            <p:childTnLst>
                              <p:par>
                                <p:cTn id="66" presetID="1" presetClass="entr" presetSubtype="0" fill="hold" grpId="0" nodeType="afterEffect">
                                  <p:stCondLst>
                                    <p:cond delay="0"/>
                                  </p:stCondLst>
                                  <p:childTnLst>
                                    <p:set>
                                      <p:cBhvr>
                                        <p:cTn id="6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8000"/>
                            </p:stCondLst>
                            <p:childTnLst>
                              <p:par>
                                <p:cTn id="72" presetID="1" presetClass="entr" presetSubtype="0" fill="hold" grpId="0" nodeType="afterEffect">
                                  <p:stCondLst>
                                    <p:cond delay="0"/>
                                  </p:stCondLst>
                                  <p:childTnLst>
                                    <p:set>
                                      <p:cBhvr>
                                        <p:cTn id="7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9000"/>
                            </p:stCondLst>
                            <p:childTnLst>
                              <p:par>
                                <p:cTn id="75" presetID="1" presetClass="entr" presetSubtype="0" fill="hold" grpId="0" nodeType="afterEffect">
                                  <p:stCondLst>
                                    <p:cond delay="0"/>
                                  </p:stCondLst>
                                  <p:childTnLst>
                                    <p:set>
                                      <p:cBhvr>
                                        <p:cTn id="7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0000"/>
                            </p:stCondLst>
                            <p:childTnLst>
                              <p:par>
                                <p:cTn id="78" presetID="1" presetClass="entr" presetSubtype="0" fill="hold" grpId="0" nodeType="afterEffect">
                                  <p:stCondLst>
                                    <p:cond delay="0"/>
                                  </p:stCondLst>
                                  <p:childTnLst>
                                    <p:set>
                                      <p:cBhvr>
                                        <p:cTn id="7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1000"/>
                            </p:stCondLst>
                            <p:childTnLst>
                              <p:par>
                                <p:cTn id="81" presetID="1" presetClass="entr" presetSubtype="0" fill="hold" grpId="0" nodeType="afterEffect">
                                  <p:stCondLst>
                                    <p:cond delay="0"/>
                                  </p:stCondLst>
                                  <p:childTnLst>
                                    <p:set>
                                      <p:cBhvr>
                                        <p:cTn id="8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2000"/>
                            </p:stCondLst>
                            <p:childTnLst>
                              <p:par>
                                <p:cTn id="84" presetID="1" presetClass="entr" presetSubtype="0" fill="hold" grpId="0" nodeType="afterEffect">
                                  <p:stCondLst>
                                    <p:cond delay="0"/>
                                  </p:stCondLst>
                                  <p:childTnLst>
                                    <p:set>
                                      <p:cBhvr>
                                        <p:cTn id="8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demgiay.wav"/>
                                        </p:tgtEl>
                                      </p:cMediaNode>
                                    </p:audio>
                                  </p:subTnLst>
                                </p:cTn>
                              </p:par>
                            </p:childTnLst>
                          </p:cTn>
                        </p:par>
                        <p:par>
                          <p:cTn id="86" fill="hold">
                            <p:stCondLst>
                              <p:cond delay="13000"/>
                            </p:stCondLst>
                            <p:childTnLst>
                              <p:par>
                                <p:cTn id="87" presetID="1" presetClass="entr" presetSubtype="0" fill="hold" grpId="0" nodeType="afterEffect">
                                  <p:stCondLst>
                                    <p:cond delay="0"/>
                                  </p:stCondLst>
                                  <p:childTnLst>
                                    <p:set>
                                      <p:cBhvr>
                                        <p:cTn id="8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demgiay.wav"/>
                                        </p:tgtEl>
                                      </p:cMediaNode>
                                    </p:audio>
                                  </p:subTnLst>
                                </p:cTn>
                              </p:par>
                            </p:childTnLst>
                          </p:cTn>
                        </p:par>
                        <p:par>
                          <p:cTn id="89" fill="hold">
                            <p:stCondLst>
                              <p:cond delay="14000"/>
                            </p:stCondLst>
                            <p:childTnLst>
                              <p:par>
                                <p:cTn id="90" presetID="1" presetClass="entr" presetSubtype="0" fill="hold" grpId="0" nodeType="afterEffect">
                                  <p:stCondLst>
                                    <p:cond delay="0"/>
                                  </p:stCondLst>
                                  <p:childTnLst>
                                    <p:set>
                                      <p:cBhvr>
                                        <p:cTn id="9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childTnLst>
        </p:cTn>
      </p:par>
    </p:tnLst>
    <p:bldLst>
      <p:bldP spid="55" grpId="0" animBg="1"/>
      <p:bldP spid="56" grpId="0" animBg="1"/>
      <p:bldP spid="58" grpId="0" animBg="1"/>
      <p:bldP spid="6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13" grpId="0" animBg="1"/>
      <p:bldP spid="33" grpId="0" animBg="1"/>
      <p:bldP spid="36" grpId="0" animBg="1"/>
      <p:bldP spid="37" grpId="0" animBg="1"/>
      <p:bldP spid="41" grpId="0" animBg="1"/>
      <p:bldP spid="44" grpId="0" animBg="1"/>
      <p:bldP spid="4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63645" y="843048"/>
            <a:ext cx="9129486" cy="128162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31751" y="930695"/>
            <a:ext cx="9195296" cy="1200329"/>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Vă</a:t>
            </a:r>
            <a:r>
              <a:rPr lang="en-GB" sz="2400" b="1">
                <a:solidFill>
                  <a:srgbClr val="000000"/>
                </a:solidFill>
                <a:effectLst/>
                <a:latin typeface="Times New Roman" panose="02020603050405020304" pitchFamily="18" charset="0"/>
                <a:ea typeface="Calibri" panose="020F0502020204030204" pitchFamily="34" charset="0"/>
              </a:rPr>
              <a:t>n bản ngoại giao do hai hay nhiều nước kí kết, trong đó ghi những điều cam kết của các bên về những vấn đề chính trị, kinh tế, quân sự, ngoại giao,</a:t>
            </a:r>
            <a:r>
              <a:rPr lang="vi-VN" sz="2400" b="1">
                <a:solidFill>
                  <a:srgbClr val="000000"/>
                </a:solidFill>
                <a:effectLst/>
                <a:latin typeface="Times New Roman" panose="02020603050405020304" pitchFamily="18" charset="0"/>
                <a:ea typeface="Calibri" panose="020F0502020204030204" pitchFamily="34" charset="0"/>
              </a:rPr>
              <a:t>v.v.</a:t>
            </a:r>
            <a:endParaRPr lang="vi-VN" sz="16600" b="1" dirty="0">
              <a:latin typeface="+mj-lt"/>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47918" y="22275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0" name="Rectangle 49">
            <a:extLst>
              <a:ext uri="{FF2B5EF4-FFF2-40B4-BE49-F238E27FC236}">
                <a16:creationId xmlns:a16="http://schemas.microsoft.com/office/drawing/2014/main" id="{938D76D6-BC0D-E1BA-D34A-99F9DFC23BB6}"/>
              </a:ext>
            </a:extLst>
          </p:cNvPr>
          <p:cNvSpPr/>
          <p:nvPr/>
        </p:nvSpPr>
        <p:spPr>
          <a:xfrm>
            <a:off x="2719757" y="282181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35146" y="281588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352458"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90864"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2777704" y="28794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05799" y="28774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423459"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654560"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6777349"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6841045"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42366" y="17321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8</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5158146" y="281195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5963834"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5216093" y="28695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6034835"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a16="http://schemas.microsoft.com/office/drawing/2014/main" id="{A9298DCB-0D55-EB1C-1DAA-27F5D3CBA2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3591" y="1869405"/>
            <a:ext cx="1301009" cy="1031659"/>
          </a:xfrm>
          <a:prstGeom prst="rect">
            <a:avLst/>
          </a:prstGeom>
        </p:spPr>
      </p:pic>
      <p:sp>
        <p:nvSpPr>
          <p:cNvPr id="25" name="Oval 24">
            <a:extLst>
              <a:ext uri="{FF2B5EF4-FFF2-40B4-BE49-F238E27FC236}">
                <a16:creationId xmlns:a16="http://schemas.microsoft.com/office/drawing/2014/main" id="{54ED1D3B-AAAB-2636-E360-35330C6A26C8}"/>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a16="http://schemas.microsoft.com/office/drawing/2014/main" id="{01BE0AB3-5559-9CE2-C12C-546F8AA7CCCD}"/>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a16="http://schemas.microsoft.com/office/drawing/2014/main" id="{721DF280-7025-EB53-44CC-5BEE7D050BBE}"/>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a16="http://schemas.microsoft.com/office/drawing/2014/main" id="{08CD2367-1A39-714A-001C-ADADB22AAABC}"/>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a16="http://schemas.microsoft.com/office/drawing/2014/main" id="{CDC390F8-B033-191A-73C4-8B4F5FE04781}"/>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a16="http://schemas.microsoft.com/office/drawing/2014/main" id="{ACB02C48-9F65-3BCD-7355-50A4BF783C68}"/>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a16="http://schemas.microsoft.com/office/drawing/2014/main" id="{1F45F248-5EA2-51E1-7759-DF509BB14CA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a16="http://schemas.microsoft.com/office/drawing/2014/main" id="{4E386F40-D763-5129-0BC4-F39E9B032FC0}"/>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a16="http://schemas.microsoft.com/office/drawing/2014/main" id="{282BCAB6-4BCA-0E09-1C48-027552EA6032}"/>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a16="http://schemas.microsoft.com/office/drawing/2014/main" id="{A2B21D09-0F3B-422E-E2E7-A872D7DFC34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a16="http://schemas.microsoft.com/office/drawing/2014/main" id="{E6752F44-EE89-21D8-13A5-94975F6BFFBD}"/>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a16="http://schemas.microsoft.com/office/drawing/2014/main" id="{510CA724-3AD5-13E6-50D1-4E253C16FB74}"/>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a16="http://schemas.microsoft.com/office/drawing/2014/main" id="{75A0D687-A9C0-1204-21BE-6203EEE22F8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a16="http://schemas.microsoft.com/office/drawing/2014/main" id="{20B44DA0-8CBF-48CB-30D5-B5189A2D249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a16="http://schemas.microsoft.com/office/drawing/2014/main" id="{83087393-94B0-2E00-FAA4-9952CBB96F6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a16="http://schemas.microsoft.com/office/drawing/2014/main" id="{7DAE1C97-6030-2C40-7734-95C242687A78}"/>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1" action="ppaction://hlinksldjump"/>
            <a:extLst>
              <a:ext uri="{FF2B5EF4-FFF2-40B4-BE49-F238E27FC236}">
                <a16:creationId xmlns:a16="http://schemas.microsoft.com/office/drawing/2014/main" id="{6546E143-3012-E0D7-5AFB-8DC95D89B132}"/>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42" name="TextBox 41">
            <a:extLst>
              <a:ext uri="{FF2B5EF4-FFF2-40B4-BE49-F238E27FC236}">
                <a16:creationId xmlns:a16="http://schemas.microsoft.com/office/drawing/2014/main" id="{6B09D614-025A-54E3-D091-DB56943F4387}"/>
              </a:ext>
            </a:extLst>
          </p:cNvPr>
          <p:cNvSpPr txBox="1"/>
          <p:nvPr/>
        </p:nvSpPr>
        <p:spPr>
          <a:xfrm>
            <a:off x="807828" y="3576503"/>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biển được hoạch định và đánh dấu bằng các toạ độ trên hải đồ là ranh giới phía ngoài lãnh hải của đất liền, lãnh hải của đảo, lãnh hải của quần đảo của Việt Nam được xác định theo Công ước của Liên hợp quốc về Luật Biển năm 1982 và các </a:t>
            </a:r>
            <a:r>
              <a:rPr lang="en-GB" sz="2400">
                <a:solidFill>
                  <a:srgbClr val="FF0000"/>
                </a:solidFill>
                <a:latin typeface="Arial" panose="020B0604020202020204" pitchFamily="34" charset="0"/>
                <a:cs typeface="Arial" panose="020B0604020202020204" pitchFamily="34" charset="0"/>
              </a:rPr>
              <a:t>điều ước </a:t>
            </a:r>
            <a:r>
              <a:rPr lang="en-GB" sz="2400">
                <a:latin typeface="Arial" panose="020B0604020202020204" pitchFamily="34" charset="0"/>
                <a:cs typeface="Arial" panose="020B0604020202020204" pitchFamily="34" charset="0"/>
              </a:rPr>
              <a:t>quốc tế giữa Cộng hoà xã hội chủ nghĩa Việt Nam và các quốc gia hữu quan.</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D82E1C2C-7797-F918-068E-61BDE609B8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16" name="Group 11">
            <a:extLst>
              <a:ext uri="{FF2B5EF4-FFF2-40B4-BE49-F238E27FC236}">
                <a16:creationId xmlns:a16="http://schemas.microsoft.com/office/drawing/2014/main" id="{3F76C54E-03F3-CBFE-8AE5-9AC7A898DD06}"/>
              </a:ext>
            </a:extLst>
          </p:cNvPr>
          <p:cNvGrpSpPr>
            <a:grpSpLocks/>
          </p:cNvGrpSpPr>
          <p:nvPr/>
        </p:nvGrpSpPr>
        <p:grpSpPr bwMode="auto">
          <a:xfrm>
            <a:off x="11008590" y="755406"/>
            <a:ext cx="625171" cy="612210"/>
            <a:chOff x="0" y="0"/>
            <a:chExt cx="666" cy="559"/>
          </a:xfrm>
        </p:grpSpPr>
        <p:sp>
          <p:nvSpPr>
            <p:cNvPr id="17" name="Freeform 12">
              <a:extLst>
                <a:ext uri="{FF2B5EF4-FFF2-40B4-BE49-F238E27FC236}">
                  <a16:creationId xmlns:a16="http://schemas.microsoft.com/office/drawing/2014/main" id="{8892612B-FC80-BC5E-43BD-429F83D5D33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70494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3"/>
                                        </p:tgtEl>
                                        <p:attrNameLst>
                                          <p:attrName>style.visibility</p:attrName>
                                        </p:attrNameLst>
                                      </p:cBhvr>
                                      <p:to>
                                        <p:strVal val="visible"/>
                                      </p:to>
                                    </p:set>
                                    <p:animEffect transition="in" filter="fade">
                                      <p:cBhvr>
                                        <p:cTn id="25" dur="500"/>
                                        <p:tgtEl>
                                          <p:spTgt spid="10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3824" fill="hold"/>
                                        <p:tgtEl>
                                          <p:spTgt spid="15"/>
                                        </p:tgtEl>
                                      </p:cBhvr>
                                    </p:cmd>
                                  </p:childTnLst>
                                </p:cTn>
                              </p:par>
                            </p:childTnLst>
                          </p:cTn>
                        </p:par>
                      </p:childTnLst>
                    </p:cTn>
                  </p:par>
                </p:childTnLst>
              </p:cTn>
              <p:nextCondLst>
                <p:cond evt="onClick" delay="0">
                  <p:tgtEl>
                    <p:spTgt spid="48"/>
                  </p:tgtEl>
                </p:cond>
              </p:nextCondLst>
            </p:seq>
            <p:audio>
              <p:cMediaNode vol="8000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25"/>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childTnLst>
        </p:cTn>
      </p:par>
    </p:tnLst>
    <p:bldLst>
      <p:bldP spid="56" grpId="0" animBg="1"/>
      <p:bldP spid="58" grpId="0" animBg="1"/>
      <p:bldP spid="59" grpId="0" animBg="1"/>
      <p:bldP spid="60" grpId="0" animBg="1"/>
      <p:bldP spid="1033" grpId="0" animBg="1"/>
      <p:bldP spid="13" grpId="0" animBg="1"/>
      <p:bldP spid="1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93296" y="1212119"/>
            <a:ext cx="9129486"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61402" y="1343133"/>
            <a:ext cx="9195296"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Đ</a:t>
            </a:r>
            <a:r>
              <a:rPr lang="en-GB" sz="2400" b="1">
                <a:solidFill>
                  <a:srgbClr val="000000"/>
                </a:solidFill>
                <a:effectLst/>
                <a:latin typeface="Times New Roman" panose="02020603050405020304" pitchFamily="18" charset="0"/>
                <a:ea typeface="Calibri" panose="020F0502020204030204" pitchFamily="34" charset="0"/>
              </a:rPr>
              <a:t>ất nước, được bao đời trước xây dựng và để lại, trong quan hệ với những người dân có tình cảm gắn bó với nó</a:t>
            </a:r>
            <a:r>
              <a:rPr lang="vi-VN" sz="2400" b="1">
                <a:effectLst/>
                <a:latin typeface="Times New Roman" panose="02020603050405020304" pitchFamily="18" charset="0"/>
                <a:ea typeface="Calibri" panose="020F0502020204030204" pitchFamily="34" charset="0"/>
              </a:rPr>
              <a: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77569" y="246941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712825" y="314239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5523854" y="314239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783478" y="32039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5594855" y="32039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72017" y="623750"/>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9</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6329542" y="31424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7135230" y="314239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6387489" y="32000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7206231" y="32039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a16="http://schemas.microsoft.com/office/drawing/2014/main" id="{68E46BCC-9B35-2C68-AD83-1087092471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291" y="1920205"/>
            <a:ext cx="1301009" cy="1031659"/>
          </a:xfrm>
          <a:prstGeom prst="rect">
            <a:avLst/>
          </a:prstGeom>
        </p:spPr>
      </p:pic>
      <p:sp>
        <p:nvSpPr>
          <p:cNvPr id="25" name="Oval 24">
            <a:extLst>
              <a:ext uri="{FF2B5EF4-FFF2-40B4-BE49-F238E27FC236}">
                <a16:creationId xmlns:a16="http://schemas.microsoft.com/office/drawing/2014/main" id="{C5C06562-81DE-F12C-3D2B-3C37FC19224E}"/>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a16="http://schemas.microsoft.com/office/drawing/2014/main" id="{9E8FD093-1A7A-F05A-7356-FE37EDE3B78D}"/>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a16="http://schemas.microsoft.com/office/drawing/2014/main" id="{3238AE5E-9C6A-986A-2D65-82B39BB2A307}"/>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a16="http://schemas.microsoft.com/office/drawing/2014/main" id="{C2582CBC-FF00-47F1-550C-313E4D321224}"/>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a16="http://schemas.microsoft.com/office/drawing/2014/main" id="{15357750-EE11-6864-1D30-C5FF91BC38AE}"/>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a16="http://schemas.microsoft.com/office/drawing/2014/main" id="{2D57ABBB-93C8-F1D1-3DBE-76D5E087C3A6}"/>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a16="http://schemas.microsoft.com/office/drawing/2014/main" id="{D41CB281-D3C7-1F56-3504-5E992E5EF2E8}"/>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a16="http://schemas.microsoft.com/office/drawing/2014/main" id="{0632F5F5-193A-D6FB-204F-290B859E9807}"/>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a16="http://schemas.microsoft.com/office/drawing/2014/main" id="{1AC214B1-3EAE-E566-4F95-0A32D46DD0C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a16="http://schemas.microsoft.com/office/drawing/2014/main" id="{6F698848-6E02-BB19-A504-6EB7A257501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a16="http://schemas.microsoft.com/office/drawing/2014/main" id="{0B5C0B33-24B3-F23D-A8AF-8A63264A0A86}"/>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a16="http://schemas.microsoft.com/office/drawing/2014/main" id="{BAE40429-CA4B-AD52-C922-E0CF1A6D0D67}"/>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a16="http://schemas.microsoft.com/office/drawing/2014/main" id="{6B7277F0-EF8D-F1EE-F735-B2561AA4EE22}"/>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a16="http://schemas.microsoft.com/office/drawing/2014/main" id="{089CD75A-91B5-0B8B-1BDF-2C242AF4BCAD}"/>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a16="http://schemas.microsoft.com/office/drawing/2014/main" id="{0FAAB0F2-28B3-2070-7C74-14730595A342}"/>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a16="http://schemas.microsoft.com/office/drawing/2014/main" id="{6CD1D7E3-5216-8B5E-EB6A-8AA22DDC43A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1" action="ppaction://hlinksldjump"/>
            <a:extLst>
              <a:ext uri="{FF2B5EF4-FFF2-40B4-BE49-F238E27FC236}">
                <a16:creationId xmlns:a16="http://schemas.microsoft.com/office/drawing/2014/main" id="{69BE7F4E-4204-7E09-5F4B-176B83AD043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42" name="TextBox 41">
            <a:extLst>
              <a:ext uri="{FF2B5EF4-FFF2-40B4-BE49-F238E27FC236}">
                <a16:creationId xmlns:a16="http://schemas.microsoft.com/office/drawing/2014/main" id="{F811D440-D4C9-7D38-31BB-9D79C08A376B}"/>
              </a:ext>
            </a:extLst>
          </p:cNvPr>
          <p:cNvSpPr txBox="1"/>
          <p:nvPr/>
        </p:nvSpPr>
        <p:spPr>
          <a:xfrm>
            <a:off x="760203" y="4036390"/>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toàn vẹn lãnh thổ, bao gồm đất liền, hải đảo, vùng biển và vùng trời. </a:t>
            </a:r>
            <a:r>
              <a:rPr lang="en-GB" sz="2400">
                <a:solidFill>
                  <a:srgbClr val="FF0000"/>
                </a:solidFill>
                <a:latin typeface="Arial" panose="020B0604020202020204" pitchFamily="34" charset="0"/>
                <a:cs typeface="Arial" panose="020B0604020202020204" pitchFamily="34" charset="0"/>
              </a:rPr>
              <a:t>Tổ quốc </a:t>
            </a:r>
            <a:r>
              <a:rPr lang="en-GB" sz="2400">
                <a:latin typeface="Arial" panose="020B0604020202020204" pitchFamily="34" charset="0"/>
                <a:cs typeface="Arial" panose="020B0604020202020204" pitchFamily="34" charset="0"/>
              </a:rPr>
              <a:t>Việt Nam là thiêng liêng, bất khả xâm phạm.</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34D690DD-09EA-826A-5412-D7115F72F128}"/>
              </a:ext>
            </a:extLst>
          </p:cNvPr>
          <p:cNvSpPr/>
          <p:nvPr/>
        </p:nvSpPr>
        <p:spPr>
          <a:xfrm>
            <a:off x="3098779" y="31421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6" name="Rectangle 15">
            <a:extLst>
              <a:ext uri="{FF2B5EF4-FFF2-40B4-BE49-F238E27FC236}">
                <a16:creationId xmlns:a16="http://schemas.microsoft.com/office/drawing/2014/main" id="{B69B927D-F76C-C7E8-A9E2-0DF3CF5530F1}"/>
              </a:ext>
            </a:extLst>
          </p:cNvPr>
          <p:cNvSpPr/>
          <p:nvPr/>
        </p:nvSpPr>
        <p:spPr>
          <a:xfrm>
            <a:off x="3904467" y="314211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7" name="Rectangle 16">
            <a:extLst>
              <a:ext uri="{FF2B5EF4-FFF2-40B4-BE49-F238E27FC236}">
                <a16:creationId xmlns:a16="http://schemas.microsoft.com/office/drawing/2014/main" id="{137370DC-8CF2-5657-EA68-69DB796FBBF2}"/>
              </a:ext>
            </a:extLst>
          </p:cNvPr>
          <p:cNvSpPr/>
          <p:nvPr/>
        </p:nvSpPr>
        <p:spPr>
          <a:xfrm>
            <a:off x="3156726" y="3199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8" name="Rectangle 17">
            <a:extLst>
              <a:ext uri="{FF2B5EF4-FFF2-40B4-BE49-F238E27FC236}">
                <a16:creationId xmlns:a16="http://schemas.microsoft.com/office/drawing/2014/main" id="{DF74264B-70DF-17E9-F34A-F81B75FEA488}"/>
              </a:ext>
            </a:extLst>
          </p:cNvPr>
          <p:cNvSpPr/>
          <p:nvPr/>
        </p:nvSpPr>
        <p:spPr>
          <a:xfrm>
            <a:off x="3975468" y="32037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Ổ</a:t>
            </a:r>
            <a:endParaRPr lang="en-US" sz="4000" b="1" dirty="0">
              <a:solidFill>
                <a:schemeClr val="tx1"/>
              </a:solidFill>
              <a:latin typeface="UTM Avo" panose="02040603050506020204" pitchFamily="18" charset="0"/>
            </a:endParaRPr>
          </a:p>
        </p:txBody>
      </p:sp>
      <p:pic>
        <p:nvPicPr>
          <p:cNvPr id="19" name="Picture 18" descr="A colorful kite with a black background&#10;&#10;Description automatically generated">
            <a:extLst>
              <a:ext uri="{FF2B5EF4-FFF2-40B4-BE49-F238E27FC236}">
                <a16:creationId xmlns:a16="http://schemas.microsoft.com/office/drawing/2014/main" id="{066E5576-FAC5-FD9F-DDFC-BAB7EB5843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20" name="Group 11">
            <a:extLst>
              <a:ext uri="{FF2B5EF4-FFF2-40B4-BE49-F238E27FC236}">
                <a16:creationId xmlns:a16="http://schemas.microsoft.com/office/drawing/2014/main" id="{04F15BBC-123E-3579-8B10-01A6D77D96B0}"/>
              </a:ext>
            </a:extLst>
          </p:cNvPr>
          <p:cNvGrpSpPr>
            <a:grpSpLocks/>
          </p:cNvGrpSpPr>
          <p:nvPr/>
        </p:nvGrpSpPr>
        <p:grpSpPr bwMode="auto">
          <a:xfrm>
            <a:off x="11008590" y="755406"/>
            <a:ext cx="625171" cy="612210"/>
            <a:chOff x="0" y="0"/>
            <a:chExt cx="666" cy="559"/>
          </a:xfrm>
        </p:grpSpPr>
        <p:sp>
          <p:nvSpPr>
            <p:cNvPr id="21" name="Freeform 12">
              <a:extLst>
                <a:ext uri="{FF2B5EF4-FFF2-40B4-BE49-F238E27FC236}">
                  <a16:creationId xmlns:a16="http://schemas.microsoft.com/office/drawing/2014/main" id="{E526270E-E7D6-BCF7-9497-A076F010C9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7933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childTnLst>
        </p:cTn>
      </p:par>
    </p:tnLst>
    <p:bldLst>
      <p:bldP spid="58" grpId="0" animBg="1"/>
      <p:bldP spid="59" grpId="0" animBg="1"/>
      <p:bldP spid="13" grpId="0" animBg="1"/>
      <p:bldP spid="1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15405" y="952401"/>
            <a:ext cx="9129486" cy="9574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83511" y="1061886"/>
            <a:ext cx="9195296"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P</a:t>
            </a:r>
            <a:r>
              <a:rPr lang="en-GB" sz="2400" b="1">
                <a:solidFill>
                  <a:srgbClr val="000000"/>
                </a:solidFill>
                <a:effectLst/>
                <a:latin typeface="Times New Roman" panose="02020603050405020304" pitchFamily="18" charset="0"/>
                <a:ea typeface="Calibri" panose="020F0502020204030204" pitchFamily="34" charset="0"/>
              </a:rPr>
              <a:t>hần đất đai, trời biển có giới hạn rõ ràng, được vạch ra dựa trên những tính chất, đặc điểm chung nào đó về địa lí, về khí hậu,</a:t>
            </a:r>
            <a:r>
              <a:rPr lang="vi-VN" sz="2400" b="1">
                <a:solidFill>
                  <a:srgbClr val="000000"/>
                </a:solidFill>
                <a:effectLst/>
                <a:latin typeface="Times New Roman" panose="02020603050405020304" pitchFamily="18" charset="0"/>
                <a:ea typeface="Calibri" panose="020F0502020204030204" pitchFamily="34" charset="0"/>
              </a:rPr>
              <a:t>...</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99678" y="214970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143759" y="28622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3949962" y="28622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767655" y="285828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5573858" y="28582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205360" y="29238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4007909" y="29198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838308" y="29198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5644859" y="29198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72718" y="207037"/>
            <a:ext cx="890927" cy="8909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10</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6379546" y="28622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6437493" y="29198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02C6D451-938F-5CC0-9C7E-C3877F3098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291" y="1882105"/>
            <a:ext cx="1301009" cy="1031659"/>
          </a:xfrm>
          <a:prstGeom prst="rect">
            <a:avLst/>
          </a:prstGeom>
        </p:spPr>
      </p:pic>
      <p:sp>
        <p:nvSpPr>
          <p:cNvPr id="17" name="Oval 16">
            <a:extLst>
              <a:ext uri="{FF2B5EF4-FFF2-40B4-BE49-F238E27FC236}">
                <a16:creationId xmlns:a16="http://schemas.microsoft.com/office/drawing/2014/main" id="{EA72D402-4D16-DE02-33BC-01D16D8AF81B}"/>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5C811929-16BC-9D45-53CB-35C7580FE21E}"/>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785340B1-A9B6-C896-BC9A-E8EE0202F47C}"/>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8DD4CF09-592A-E635-7E83-949247917512}"/>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F74B692A-27A2-0353-0EE3-26F8208785F4}"/>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C6346154-0D99-8306-9FAF-8C56549DCF33}"/>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9213E1A9-7AC7-D36C-0300-21FBEC1CB6F2}"/>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208347C1-47CE-9995-4A7A-20EC9D76D5CD}"/>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FC67681A-2847-C2E3-77DC-C259ECD8EC8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7344A959-4287-5C0D-7297-B4DB9D92B78B}"/>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97CED836-CB0D-A460-2EEE-BEFC4A3EF535}"/>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74AB6501-73BA-3868-B5EC-B1EF345BEE11}"/>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E8A7CC69-2964-EB45-D443-A57E69800B2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84D639F0-3837-50D1-CCCB-D7C8AED2C435}"/>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364153B4-808C-D9AD-665D-550A0BB1B6AF}"/>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DD7C1C32-FF90-9DAA-1109-CC31B5C1DF1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5DA73DC9-DC88-3519-D7B8-15014BECBF8F}"/>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BA9644EE-05B2-0421-1806-46AEE0E20294}"/>
              </a:ext>
            </a:extLst>
          </p:cNvPr>
          <p:cNvSpPr txBox="1"/>
          <p:nvPr/>
        </p:nvSpPr>
        <p:spPr>
          <a:xfrm>
            <a:off x="824899" y="3773828"/>
            <a:ext cx="10162890" cy="1938992"/>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solidFill>
                  <a:srgbClr val="FF0000"/>
                </a:solidFill>
                <a:latin typeface="Arial" panose="020B0604020202020204" pitchFamily="34" charset="0"/>
                <a:cs typeface="Arial" panose="020B0604020202020204" pitchFamily="34" charset="0"/>
              </a:rPr>
              <a:t>Khu vực </a:t>
            </a:r>
            <a:r>
              <a:rPr lang="en-GB" sz="2400">
                <a:latin typeface="Arial" panose="020B0604020202020204" pitchFamily="34" charset="0"/>
                <a:cs typeface="Arial" panose="020B0604020202020204" pitchFamily="34" charset="0"/>
              </a:rPr>
              <a:t>biên giới trên biển tính từ biên giới quốc gia trên biển vào hết địa giới hành chính xã, phường, thị trấn giáp biển và đảo, quần đảo. Khu vực biên giới trên không gồm phần không gian dọc theo biên giới quốc gia có chiều rộng 10 km tính từ biên giới quốc gia trở vào.</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F3735A86-79D5-894A-E9F4-BED561B8AE7C}"/>
              </a:ext>
            </a:extLst>
          </p:cNvPr>
          <p:cNvSpPr/>
          <p:nvPr/>
        </p:nvSpPr>
        <p:spPr>
          <a:xfrm>
            <a:off x="7185234" y="28675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A05F0A59-5CA8-49AA-FBA6-6326910230A0}"/>
              </a:ext>
            </a:extLst>
          </p:cNvPr>
          <p:cNvSpPr/>
          <p:nvPr/>
        </p:nvSpPr>
        <p:spPr>
          <a:xfrm>
            <a:off x="7243181" y="292510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14" name="Picture 13" descr="A colorful kite with a black background&#10;&#10;Description automatically generated">
            <a:extLst>
              <a:ext uri="{FF2B5EF4-FFF2-40B4-BE49-F238E27FC236}">
                <a16:creationId xmlns:a16="http://schemas.microsoft.com/office/drawing/2014/main" id="{B97707E6-EE89-FEDC-7D98-2E1E1E1160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15580"/>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a16="http://schemas.microsoft.com/office/drawing/2014/main" id="{EB6FF01F-B8C4-07E6-68A3-A2551BBE318D}"/>
              </a:ext>
            </a:extLst>
          </p:cNvPr>
          <p:cNvGrpSpPr>
            <a:grpSpLocks/>
          </p:cNvGrpSpPr>
          <p:nvPr/>
        </p:nvGrpSpPr>
        <p:grpSpPr bwMode="auto">
          <a:xfrm>
            <a:off x="11008590" y="766695"/>
            <a:ext cx="625171" cy="612210"/>
            <a:chOff x="0" y="0"/>
            <a:chExt cx="666" cy="559"/>
          </a:xfrm>
        </p:grpSpPr>
        <p:sp>
          <p:nvSpPr>
            <p:cNvPr id="36" name="Freeform 12">
              <a:extLst>
                <a:ext uri="{FF2B5EF4-FFF2-40B4-BE49-F238E27FC236}">
                  <a16:creationId xmlns:a16="http://schemas.microsoft.com/office/drawing/2014/main" id="{8A953401-1564-D0C8-AA51-B49B4DB5BE3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4147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CFFF1B35-F364-DF39-01D3-80F482357529}"/>
              </a:ext>
            </a:extLst>
          </p:cNvPr>
          <p:cNvSpPr txBox="1"/>
          <p:nvPr/>
        </p:nvSpPr>
        <p:spPr>
          <a:xfrm>
            <a:off x="1784024" y="129756"/>
            <a:ext cx="8378072" cy="707886"/>
          </a:xfrm>
          <a:prstGeom prst="rect">
            <a:avLst/>
          </a:prstGeom>
          <a:noFill/>
        </p:spPr>
        <p:txBody>
          <a:bodyPr wrap="square">
            <a:spAutoFit/>
          </a:bodyPr>
          <a:lstStyle/>
          <a:p>
            <a:r>
              <a:rPr lang="vi-VN" sz="2000" b="1" dirty="0">
                <a:solidFill>
                  <a:srgbClr val="00B050"/>
                </a:solidFill>
                <a:latin typeface="Times New Roman" panose="02020603050405020304" pitchFamily="18" charset="0"/>
                <a:cs typeface="Times New Roman" panose="02020603050405020304" pitchFamily="18" charset="0"/>
              </a:rPr>
              <a:t>I. MỘT SỐ NỘI DUNG CHIẾN LƯỢC BẢO VỆ TỔ QUỐC VIỆT NAM XÃ HỘI CHỦ NGHĨA TRONG TÌNH HÌNH MỚI</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40F7955-1E5A-AFA8-076F-87AAFE5CBB74}"/>
              </a:ext>
            </a:extLst>
          </p:cNvPr>
          <p:cNvSpPr txBox="1"/>
          <p:nvPr/>
        </p:nvSpPr>
        <p:spPr>
          <a:xfrm>
            <a:off x="1784024" y="927697"/>
            <a:ext cx="6094428"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Mục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tiêu</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70B8848-84D6-8797-AC67-8E412DFB95F5}"/>
              </a:ext>
            </a:extLst>
          </p:cNvPr>
          <p:cNvSpPr txBox="1"/>
          <p:nvPr/>
        </p:nvSpPr>
        <p:spPr>
          <a:xfrm>
            <a:off x="1784024" y="1387084"/>
            <a:ext cx="6094428"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2. Quan </a:t>
            </a:r>
            <a:r>
              <a:rPr lang="en-US" sz="2400" b="1" dirty="0" err="1">
                <a:solidFill>
                  <a:srgbClr val="00B050"/>
                </a:solidFill>
                <a:latin typeface="Times New Roman" panose="02020603050405020304" pitchFamily="18" charset="0"/>
                <a:cs typeface="Times New Roman" panose="02020603050405020304" pitchFamily="18" charset="0"/>
              </a:rPr>
              <a:t>điểm</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1AE3C1-C6C2-19BC-658C-5459FAE3A293}"/>
              </a:ext>
            </a:extLst>
          </p:cNvPr>
          <p:cNvSpPr txBox="1"/>
          <p:nvPr/>
        </p:nvSpPr>
        <p:spPr>
          <a:xfrm>
            <a:off x="1897145" y="1984970"/>
            <a:ext cx="9386739" cy="1200329"/>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a:t>
            </a:r>
          </a:p>
          <a:p>
            <a:pPr algn="just"/>
            <a:r>
              <a:rPr lang="vi-VN" sz="2400" dirty="0">
                <a:solidFill>
                  <a:srgbClr val="0000FF"/>
                </a:solidFill>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Mục tiêu, quan điểm của Chiến lược bảo vệ Tổ quốc Việt Nam xã hội chủ nghĩa trong tình hình mới là gì?</a:t>
            </a:r>
            <a:endParaRPr lang="en-US" sz="2400" dirty="0">
              <a:latin typeface="Times New Roman" panose="02020603050405020304" pitchFamily="18" charset="0"/>
              <a:cs typeface="Times New Roman" panose="02020603050405020304" pitchFamily="18" charset="0"/>
            </a:endParaRPr>
          </a:p>
        </p:txBody>
      </p:sp>
      <p:sp>
        <p:nvSpPr>
          <p:cNvPr id="19" name="Hộp Văn bản 2">
            <a:extLst>
              <a:ext uri="{FF2B5EF4-FFF2-40B4-BE49-F238E27FC236}">
                <a16:creationId xmlns:a16="http://schemas.microsoft.com/office/drawing/2014/main" id="{67285E37-6B15-3C3A-EC88-7AA1D28085CD}"/>
              </a:ext>
            </a:extLst>
          </p:cNvPr>
          <p:cNvSpPr txBox="1"/>
          <p:nvPr/>
        </p:nvSpPr>
        <p:spPr>
          <a:xfrm>
            <a:off x="1894395" y="3429000"/>
            <a:ext cx="9386739" cy="2554545"/>
          </a:xfrm>
          <a:prstGeom prst="rect">
            <a:avLst/>
          </a:prstGeom>
          <a:noFill/>
          <a:ln>
            <a:solidFill>
              <a:srgbClr val="00B050"/>
            </a:solidFill>
          </a:ln>
        </p:spPr>
        <p:txBody>
          <a:bodyPr wrap="square">
            <a:spAutoFit/>
          </a:bodyPr>
          <a:lstStyle/>
          <a:p>
            <a:pPr marL="0" marR="0" algn="ctr">
              <a:lnSpc>
                <a:spcPts val="2500"/>
              </a:lnSpc>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p>
          <a:p>
            <a:pPr marL="342900" indent="-342900" algn="just">
              <a:lnSpc>
                <a:spcPts val="2500"/>
              </a:lnSpc>
              <a:spcBef>
                <a:spcPts val="600"/>
              </a:spcBef>
              <a:spcAft>
                <a:spcPts val="600"/>
              </a:spcAft>
              <a:buFont typeface="Wingdings" panose="05000000000000000000" pitchFamily="2" charset="2"/>
              <a:buChar char="v"/>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(Nhóm 1, 2, 3, 4)</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R="0" algn="just">
              <a:lnSpc>
                <a:spcPts val="2500"/>
              </a:lnSpc>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ọc </a:t>
            </a:r>
            <a:r>
              <a:rPr lang="vi-VN" sz="2400" dirty="0">
                <a:latin typeface="Times New Roman" panose="02020603050405020304" pitchFamily="18" charset="0"/>
                <a:ea typeface="Calibri" panose="020F0502020204030204" pitchFamily="34" charset="0"/>
                <a:cs typeface="Times New Roman" panose="02020603050405020304" pitchFamily="18" charset="0"/>
              </a:rPr>
              <a:t>câu hỏi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khám phá 1 và thông tin mục I/1, 2 (tr </a:t>
            </a:r>
            <a:r>
              <a:rPr lang="vi-VN" sz="2400" dirty="0">
                <a:latin typeface="Times New Roman" panose="02020603050405020304" pitchFamily="18" charset="0"/>
                <a:ea typeface="Calibri" panose="020F0502020204030204" pitchFamily="34" charset="0"/>
                <a:cs typeface="Times New Roman" panose="02020603050405020304" pitchFamily="18" charset="0"/>
              </a:rPr>
              <a:t>5</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6 SGK)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500"/>
              </a:lnSpc>
              <a:spcBef>
                <a:spcPts val="600"/>
              </a:spcBef>
              <a:spcAft>
                <a:spcPts val="600"/>
              </a:spcAft>
            </a:pPr>
            <a:r>
              <a:rPr lang="en-US" sz="2400" dirty="0">
                <a:effectLst/>
                <a:latin typeface="Times New Roman" panose="02020603050405020304" pitchFamily="18" charset="0"/>
                <a:ea typeface="Calibri" panose="020F0502020204030204" pitchFamily="34" charset="0"/>
              </a:rPr>
              <a:t>- </a:t>
            </a:r>
            <a:r>
              <a:rPr lang="vi-VN" sz="2400" dirty="0">
                <a:effectLst/>
                <a:latin typeface="Times New Roman" panose="02020603050405020304" pitchFamily="18" charset="0"/>
                <a:ea typeface="Calibri" panose="020F0502020204030204" pitchFamily="34" charset="0"/>
              </a:rPr>
              <a:t>Lập </a:t>
            </a:r>
            <a:r>
              <a:rPr lang="en-GB" sz="2400" dirty="0">
                <a:latin typeface="Times New Roman" panose="02020603050405020304" pitchFamily="18" charset="0"/>
                <a:ea typeface="Calibri" panose="020F0502020204030204" pitchFamily="34" charset="0"/>
              </a:rPr>
              <a:t>LĐTD</a:t>
            </a:r>
            <a:r>
              <a:rPr lang="vi-VN" sz="2400" dirty="0">
                <a:effectLst/>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Mục tiêu, quan điểm </a:t>
            </a:r>
            <a:r>
              <a:rPr lang="vi-VN" sz="2400" i="1" dirty="0">
                <a:latin typeface="Times New Roman" panose="02020603050405020304" pitchFamily="18" charset="0"/>
                <a:cs typeface="Times New Roman" panose="02020603050405020304" pitchFamily="18" charset="0"/>
              </a:rPr>
              <a:t>Chiến lược bảo vệ Tổ quốc Việt Nam xã hội chủ nghĩa trong tình hình mới </a:t>
            </a:r>
          </a:p>
          <a:p>
            <a:pPr marL="342900" indent="-342900">
              <a:lnSpc>
                <a:spcPts val="2500"/>
              </a:lnSpc>
              <a:spcBef>
                <a:spcPts val="600"/>
              </a:spcBef>
              <a:spcAft>
                <a:spcPts val="600"/>
              </a:spcAft>
              <a:buFont typeface="Wingdings" panose="05000000000000000000" pitchFamily="2" charset="2"/>
              <a:buChar char="v"/>
            </a:pPr>
            <a:r>
              <a:rPr lang="vi-VN" sz="2400" dirty="0">
                <a:effectLst/>
                <a:latin typeface="Times New Roman" panose="02020603050405020304" pitchFamily="18" charset="0"/>
                <a:ea typeface="Calibri" panose="020F0502020204030204" pitchFamily="34" charset="0"/>
              </a:rPr>
              <a:t>Thời gian thực hiện: </a:t>
            </a:r>
            <a:r>
              <a:rPr lang="vi-VN" sz="2400" dirty="0">
                <a:solidFill>
                  <a:srgbClr val="00B050"/>
                </a:solidFill>
                <a:latin typeface="Times New Roman" panose="02020603050405020304" pitchFamily="18" charset="0"/>
                <a:ea typeface="Calibri" panose="020F0502020204030204" pitchFamily="34" charset="0"/>
              </a:rPr>
              <a:t>0</a:t>
            </a:r>
            <a:r>
              <a:rPr lang="en-US" sz="2400" dirty="0">
                <a:solidFill>
                  <a:srgbClr val="00B050"/>
                </a:solidFill>
                <a:latin typeface="Times New Roman" panose="02020603050405020304" pitchFamily="18" charset="0"/>
                <a:ea typeface="Calibri" panose="020F0502020204030204" pitchFamily="34" charset="0"/>
              </a:rPr>
              <a:t>5</a:t>
            </a:r>
            <a:r>
              <a:rPr lang="vi-VN" sz="2400" dirty="0">
                <a:effectLst/>
                <a:latin typeface="Times New Roman" panose="02020603050405020304" pitchFamily="18" charset="0"/>
                <a:ea typeface="Calibri" panose="020F0502020204030204" pitchFamily="34" charset="0"/>
              </a:rPr>
              <a:t> phút</a:t>
            </a:r>
          </a:p>
        </p:txBody>
      </p:sp>
    </p:spTree>
    <p:extLst>
      <p:ext uri="{BB962C8B-B14F-4D97-AF65-F5344CB8AC3E}">
        <p14:creationId xmlns:p14="http://schemas.microsoft.com/office/powerpoint/2010/main" val="16413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8"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02821" y="707313"/>
            <a:ext cx="9129486" cy="120032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70927" y="760686"/>
            <a:ext cx="9195296" cy="1200329"/>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C</a:t>
            </a:r>
            <a:r>
              <a:rPr lang="en-GB" sz="2400" b="1">
                <a:solidFill>
                  <a:srgbClr val="000000"/>
                </a:solidFill>
                <a:effectLst/>
                <a:latin typeface="Times New Roman" panose="02020603050405020304" pitchFamily="18" charset="0"/>
                <a:ea typeface="Calibri" panose="020F0502020204030204" pitchFamily="34" charset="0"/>
              </a:rPr>
              <a:t>ông cuộc giữ nước bằng sức mạnh tổng hợp của toàn dân tộc, trong đó sức mạnh quân sự là đặc trưng, lực lượng vũ trang nhân dân làm nòng cốt.</a:t>
            </a:r>
            <a:endParaRPr lang="vi-VN" sz="166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87094" y="20504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406809" y="268237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477462" y="275349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Ố</a:t>
            </a:r>
            <a:endParaRPr lang="en-US" sz="4000" b="1" dirty="0">
              <a:solidFill>
                <a:srgbClr val="FF0000"/>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2593294" y="26882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1800088" y="26878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2654895" y="27498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1863784" y="27494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933649" y="39431"/>
            <a:ext cx="850520" cy="78139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UTM Avo" panose="02040603050506020204" pitchFamily="18" charset="0"/>
              </a:rPr>
              <a:t>11</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4220324" y="26754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5026012" y="2675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4278271" y="2733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5097013" y="273703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4422288-DD6C-BEAC-0E87-C13795EB07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44005"/>
            <a:ext cx="1301009" cy="1031659"/>
          </a:xfrm>
          <a:prstGeom prst="rect">
            <a:avLst/>
          </a:prstGeom>
        </p:spPr>
      </p:pic>
      <p:sp>
        <p:nvSpPr>
          <p:cNvPr id="17" name="Oval 16">
            <a:extLst>
              <a:ext uri="{FF2B5EF4-FFF2-40B4-BE49-F238E27FC236}">
                <a16:creationId xmlns:a16="http://schemas.microsoft.com/office/drawing/2014/main" id="{351FBB36-99F9-DFF7-8B72-5B839AB0E1C7}"/>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A0595B2D-0882-E409-4ABB-DFA4B81A44D9}"/>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2FD63556-1CAF-B995-7C3D-D26A4179050C}"/>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E1F58565-8107-3221-2FF4-B58C74E380BD}"/>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A406CB11-7B4B-6458-FF4D-E06B2216FD15}"/>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39DC3000-718B-9212-780F-9BB81F12EDBA}"/>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5BBEE091-2070-F7C6-3CA8-998200FEB310}"/>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6811833E-5A55-DCE1-0418-4CBFA2ED0CE9}"/>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D4A4DDE-FAA5-1DCF-8BC4-CFCEF777B426}"/>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A6947795-8700-E061-D730-F7EA7A8C6A48}"/>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23959291-4EBC-5A9F-2714-478500024258}"/>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1693917E-C8B7-46F7-E77D-10A2848063AB}"/>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D333D6BF-A708-3BA0-6223-AB83499FBE44}"/>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F24D1E79-030D-77C6-5859-0FB452620293}"/>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A7A42495-E28C-9219-967C-C9B8796D5EA1}"/>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536854A3-65D1-1C02-C19F-55057EC6319F}"/>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CF846EAD-D435-FEDC-BB18-5AFFAE6D058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B9006592-06C5-64EE-928A-C8EFABFFCB4F}"/>
              </a:ext>
            </a:extLst>
          </p:cNvPr>
          <p:cNvSpPr txBox="1"/>
          <p:nvPr/>
        </p:nvSpPr>
        <p:spPr>
          <a:xfrm>
            <a:off x="1098426" y="3541269"/>
            <a:ext cx="10162890" cy="2246769"/>
          </a:xfrm>
          <a:prstGeom prst="rect">
            <a:avLst/>
          </a:prstGeom>
          <a:noFill/>
          <a:ln>
            <a:solidFill>
              <a:srgbClr val="00B050"/>
            </a:solidFill>
          </a:ln>
        </p:spPr>
        <p:txBody>
          <a:bodyPr wrap="square">
            <a:spAutoFit/>
          </a:bodyPr>
          <a:lstStyle/>
          <a:p>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vi-VN" sz="2300"/>
              <a:t>Các hành vi bị nghiêm cấm:</a:t>
            </a:r>
            <a:endParaRPr lang="en-US" sz="2300"/>
          </a:p>
          <a:p>
            <a:r>
              <a:rPr lang="vi-VN" sz="2300"/>
              <a:t>-....</a:t>
            </a:r>
            <a:endParaRPr lang="en-US" sz="2300"/>
          </a:p>
          <a:p>
            <a:r>
              <a:rPr lang="vi-VN" sz="2300"/>
              <a:t>-</a:t>
            </a:r>
            <a:r>
              <a:rPr lang="en-GB" sz="2300">
                <a:latin typeface="Arial" panose="020B0604020202020204" pitchFamily="34" charset="0"/>
                <a:cs typeface="Arial" panose="020B0604020202020204" pitchFamily="34" charset="0"/>
              </a:rPr>
              <a:t>Bay vào khu vực cấm bay; bắn, phóng, thả, đưa qua biên giới quốc gia trên không phương tiện bay, vật thể, các chất gây hại hoặc có nguy cơ gây hại cho </a:t>
            </a:r>
            <a:r>
              <a:rPr lang="en-GB" sz="2300">
                <a:solidFill>
                  <a:srgbClr val="FF0000"/>
                </a:solidFill>
                <a:latin typeface="Arial" panose="020B0604020202020204" pitchFamily="34" charset="0"/>
                <a:cs typeface="Arial" panose="020B0604020202020204" pitchFamily="34" charset="0"/>
              </a:rPr>
              <a:t>quốc phòng</a:t>
            </a:r>
            <a:r>
              <a:rPr lang="en-GB" sz="2300">
                <a:latin typeface="Arial" panose="020B0604020202020204" pitchFamily="34" charset="0"/>
                <a:cs typeface="Arial" panose="020B0604020202020204" pitchFamily="34" charset="0"/>
              </a:rPr>
              <a:t>, an ninh, kinh tế, sức khoẻ của nhân dân, môi trường, an toàn hàng không và trật tự, an toàn xã hội ở khu vực biên giới.</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23F5A6E3-DC94-2DE1-5F30-30AECE545A29}"/>
              </a:ext>
            </a:extLst>
          </p:cNvPr>
          <p:cNvSpPr/>
          <p:nvPr/>
        </p:nvSpPr>
        <p:spPr>
          <a:xfrm>
            <a:off x="5830287" y="2677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1A6EDB37-73DB-2706-BC6D-D9EDAE59F5F0}"/>
              </a:ext>
            </a:extLst>
          </p:cNvPr>
          <p:cNvSpPr/>
          <p:nvPr/>
        </p:nvSpPr>
        <p:spPr>
          <a:xfrm>
            <a:off x="6635975" y="26774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7B2297AB-6695-BDC0-B341-84B38494A8BB}"/>
              </a:ext>
            </a:extLst>
          </p:cNvPr>
          <p:cNvSpPr/>
          <p:nvPr/>
        </p:nvSpPr>
        <p:spPr>
          <a:xfrm>
            <a:off x="5888234" y="2735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a16="http://schemas.microsoft.com/office/drawing/2014/main" id="{472681C1-709D-1687-5638-C44ABCD27D3F}"/>
              </a:ext>
            </a:extLst>
          </p:cNvPr>
          <p:cNvSpPr/>
          <p:nvPr/>
        </p:nvSpPr>
        <p:spPr>
          <a:xfrm>
            <a:off x="6706976" y="273908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44AD3F57-57E3-643A-B0AA-EA1FE296701F}"/>
              </a:ext>
            </a:extLst>
          </p:cNvPr>
          <p:cNvSpPr/>
          <p:nvPr/>
        </p:nvSpPr>
        <p:spPr>
          <a:xfrm>
            <a:off x="7439411" y="26646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1EBE8702-6EF9-C76A-56DB-273B66637368}"/>
              </a:ext>
            </a:extLst>
          </p:cNvPr>
          <p:cNvSpPr/>
          <p:nvPr/>
        </p:nvSpPr>
        <p:spPr>
          <a:xfrm>
            <a:off x="8245099" y="26645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0A70C302-AEC7-C4AB-64ED-BC7BA72ADC32}"/>
              </a:ext>
            </a:extLst>
          </p:cNvPr>
          <p:cNvSpPr/>
          <p:nvPr/>
        </p:nvSpPr>
        <p:spPr>
          <a:xfrm>
            <a:off x="7497358" y="27222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10284058-567B-BF47-0608-CBD7D826F9DC}"/>
              </a:ext>
            </a:extLst>
          </p:cNvPr>
          <p:cNvSpPr/>
          <p:nvPr/>
        </p:nvSpPr>
        <p:spPr>
          <a:xfrm>
            <a:off x="8316100" y="272618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42" name="Picture 41" descr="A colorful kite with a black background&#10;&#10;Description automatically generated">
            <a:extLst>
              <a:ext uri="{FF2B5EF4-FFF2-40B4-BE49-F238E27FC236}">
                <a16:creationId xmlns:a16="http://schemas.microsoft.com/office/drawing/2014/main" id="{89C2735F-E781-7C86-6A55-63864B8136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3" name="Group 11">
            <a:extLst>
              <a:ext uri="{FF2B5EF4-FFF2-40B4-BE49-F238E27FC236}">
                <a16:creationId xmlns:a16="http://schemas.microsoft.com/office/drawing/2014/main" id="{EF8EE6BD-7CFB-B1BD-0788-DC8699F9C35D}"/>
              </a:ext>
            </a:extLst>
          </p:cNvPr>
          <p:cNvGrpSpPr>
            <a:grpSpLocks/>
          </p:cNvGrpSpPr>
          <p:nvPr/>
        </p:nvGrpSpPr>
        <p:grpSpPr bwMode="auto">
          <a:xfrm>
            <a:off x="11008590" y="755406"/>
            <a:ext cx="625171" cy="612210"/>
            <a:chOff x="0" y="0"/>
            <a:chExt cx="666" cy="559"/>
          </a:xfrm>
        </p:grpSpPr>
        <p:sp>
          <p:nvSpPr>
            <p:cNvPr id="44" name="Freeform 12">
              <a:extLst>
                <a:ext uri="{FF2B5EF4-FFF2-40B4-BE49-F238E27FC236}">
                  <a16:creationId xmlns:a16="http://schemas.microsoft.com/office/drawing/2014/main" id="{A1C020A0-9F02-C796-9B06-127DD03DC7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5829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fade">
                                      <p:cBhvr>
                                        <p:cTn id="28" dur="500"/>
                                        <p:tgtEl>
                                          <p:spTgt spid="10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1031" grpId="0" animBg="1"/>
      <p:bldP spid="1033"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7" grpId="0" animBg="1"/>
      <p:bldP spid="40" grpId="0" animBg="1"/>
      <p:bldP spid="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32971" y="1180193"/>
            <a:ext cx="9129486" cy="76500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01077" y="1339782"/>
            <a:ext cx="9195296" cy="461665"/>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Vạch rõ, định rõ.</a:t>
            </a:r>
            <a:endParaRPr lang="vi-VN" sz="44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17244" y="21520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342790" y="28171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id="{938D76D6-BC0D-E1BA-D34A-99F9DFC23BB6}"/>
              </a:ext>
            </a:extLst>
          </p:cNvPr>
          <p:cNvSpPr/>
          <p:nvPr/>
        </p:nvSpPr>
        <p:spPr>
          <a:xfrm>
            <a:off x="2610842" y="2810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285129" y="28100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3454234" y="28099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25478" y="28171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404391" y="2878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2668789" y="28676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355782" y="287161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3525235" y="28715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589174" y="2878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6716429" y="28183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5923223" y="2817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6778030" y="2879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5986919" y="2879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969646" y="418813"/>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12</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a16="http://schemas.microsoft.com/office/drawing/2014/main" id="{CA5874CB-EFC5-632B-77EB-DFFA193382E1}"/>
              </a:ext>
            </a:extLst>
          </p:cNvPr>
          <p:cNvSpPr/>
          <p:nvPr/>
        </p:nvSpPr>
        <p:spPr>
          <a:xfrm>
            <a:off x="5109708" y="2817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5180709" y="2879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A2E6845D-4D2E-C319-B1FE-76A7633E46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82105"/>
            <a:ext cx="1301009" cy="1031659"/>
          </a:xfrm>
          <a:prstGeom prst="rect">
            <a:avLst/>
          </a:prstGeom>
        </p:spPr>
      </p:pic>
      <p:sp>
        <p:nvSpPr>
          <p:cNvPr id="17" name="Oval 16">
            <a:extLst>
              <a:ext uri="{FF2B5EF4-FFF2-40B4-BE49-F238E27FC236}">
                <a16:creationId xmlns:a16="http://schemas.microsoft.com/office/drawing/2014/main" id="{52A4E2F1-C511-C753-82C3-BA11F53F4117}"/>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476F0ACC-3525-8B7E-26B6-E76DF3D04E53}"/>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EC21DC86-42B7-9C08-1641-7D7ECE7F89A2}"/>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F013221F-ACF2-FB4B-B9D8-F540CCFEBFB0}"/>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06B92563-7806-A9B3-A0D7-4E10EC53C97E}"/>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74A361B7-201F-C19C-3098-146AD5BF8CFC}"/>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DDDFD812-EC59-FF32-BED6-FB80A8423829}"/>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FB80B351-023B-DFFA-3568-1028068AD0D3}"/>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5779D795-8CA0-906C-0E65-B4BF09237B87}"/>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8B61198A-0407-74B6-BF11-7AAD1B129EE1}"/>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DB7DC633-9150-79D1-6C50-46E064D0088F}"/>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F56791BA-DE7E-A391-C373-A211FF69131A}"/>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799A8C7-49EB-AF6F-541E-A1B75CBB5BEA}"/>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799A586F-905B-3B23-5653-DFE86102A4A3}"/>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60C01A67-8CAD-34E5-30D5-EC1F6450ADDE}"/>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E64424F8-91AE-84DB-425E-607BCE253BEE}"/>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F1A2FB00-6C68-270D-4BE0-D71CE3A90310}"/>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6D475551-78B6-FDF3-1394-970F8A025157}"/>
              </a:ext>
            </a:extLst>
          </p:cNvPr>
          <p:cNvSpPr txBox="1"/>
          <p:nvPr/>
        </p:nvSpPr>
        <p:spPr>
          <a:xfrm>
            <a:off x="795128" y="3728594"/>
            <a:ext cx="10162890" cy="830997"/>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đất liền được </a:t>
            </a:r>
            <a:r>
              <a:rPr lang="en-GB" sz="2400">
                <a:solidFill>
                  <a:srgbClr val="FF0000"/>
                </a:solidFill>
                <a:latin typeface="Arial" panose="020B0604020202020204" pitchFamily="34" charset="0"/>
                <a:cs typeface="Arial" panose="020B0604020202020204" pitchFamily="34" charset="0"/>
              </a:rPr>
              <a:t>hoạch định </a:t>
            </a:r>
            <a:r>
              <a:rPr lang="en-GB" sz="2400">
                <a:latin typeface="Arial" panose="020B0604020202020204" pitchFamily="34" charset="0"/>
                <a:cs typeface="Arial" panose="020B0604020202020204" pitchFamily="34" charset="0"/>
              </a:rPr>
              <a:t>và đánh dấu trên thực địa bằng hệ thống mốc quốc giới.</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962E2575-B5E2-701B-E4FC-7894F3C52243}"/>
              </a:ext>
            </a:extLst>
          </p:cNvPr>
          <p:cNvSpPr/>
          <p:nvPr/>
        </p:nvSpPr>
        <p:spPr>
          <a:xfrm>
            <a:off x="1792464" y="28086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1" name="Rectangle 10">
            <a:extLst>
              <a:ext uri="{FF2B5EF4-FFF2-40B4-BE49-F238E27FC236}">
                <a16:creationId xmlns:a16="http://schemas.microsoft.com/office/drawing/2014/main" id="{70E5E078-8279-5E54-480E-116EAEB11F7C}"/>
              </a:ext>
            </a:extLst>
          </p:cNvPr>
          <p:cNvSpPr/>
          <p:nvPr/>
        </p:nvSpPr>
        <p:spPr>
          <a:xfrm>
            <a:off x="1850411" y="286625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3" name="Picture 12" descr="A colorful kite with a black background&#10;&#10;Description automatically generated">
            <a:extLst>
              <a:ext uri="{FF2B5EF4-FFF2-40B4-BE49-F238E27FC236}">
                <a16:creationId xmlns:a16="http://schemas.microsoft.com/office/drawing/2014/main" id="{0201BC04-B5D8-E6B5-C9D0-FBF1EEC5D94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a16="http://schemas.microsoft.com/office/drawing/2014/main" id="{C3571A50-895B-6133-54CA-CD1B0E4AAF23}"/>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a16="http://schemas.microsoft.com/office/drawing/2014/main" id="{5A11B6EB-534F-91AA-A709-24B49B51116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058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60" grpId="0" animBg="1"/>
      <p:bldP spid="1031" grpId="0" animBg="1"/>
      <p:bldP spid="103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36146" y="1145268"/>
            <a:ext cx="9129486" cy="84870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04252" y="1362007"/>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Đ</a:t>
            </a:r>
            <a:r>
              <a:rPr lang="en-GB" sz="2400" b="1">
                <a:solidFill>
                  <a:srgbClr val="000000"/>
                </a:solidFill>
                <a:effectLst/>
                <a:latin typeface="Times New Roman" panose="02020603050405020304" pitchFamily="18" charset="0"/>
                <a:ea typeface="Calibri" panose="020F0502020204030204" pitchFamily="34" charset="0"/>
              </a:rPr>
              <a:t>ường phân giới giữa hai bên</a:t>
            </a:r>
            <a:r>
              <a:rPr lang="vi-VN" sz="2400" b="1">
                <a:solidFill>
                  <a:srgbClr val="000000"/>
                </a:solidFill>
                <a:effectLst/>
                <a:latin typeface="Times New Roman" panose="02020603050405020304" pitchFamily="18" charset="0"/>
                <a:ea typeface="Calibri" panose="020F0502020204030204" pitchFamily="34" charset="0"/>
              </a:rPr>
              <a:t>.</a:t>
            </a:r>
            <a:endParaRPr lang="vi-VN" sz="5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20419" y="21235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0" name="Rectangle 49">
            <a:extLst>
              <a:ext uri="{FF2B5EF4-FFF2-40B4-BE49-F238E27FC236}">
                <a16:creationId xmlns:a16="http://schemas.microsoft.com/office/drawing/2014/main" id="{938D76D6-BC0D-E1BA-D34A-99F9DFC23BB6}"/>
              </a:ext>
            </a:extLst>
          </p:cNvPr>
          <p:cNvSpPr/>
          <p:nvPr/>
        </p:nvSpPr>
        <p:spPr>
          <a:xfrm>
            <a:off x="3894369" y="27526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55073" y="275269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737761" y="27526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251256" y="27557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id="{67EC20DD-02FB-8151-877B-2D53AAEF884E}"/>
              </a:ext>
            </a:extLst>
          </p:cNvPr>
          <p:cNvSpPr/>
          <p:nvPr/>
        </p:nvSpPr>
        <p:spPr>
          <a:xfrm>
            <a:off x="3952316" y="2810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25726" y="281429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808762" y="281422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314952" y="28173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7986373" y="276099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7193167" y="2760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8047974" y="2822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7256863" y="28222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972821" y="383888"/>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13</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a16="http://schemas.microsoft.com/office/drawing/2014/main" id="{CA5874CB-EFC5-632B-77EB-DFFA193382E1}"/>
              </a:ext>
            </a:extLst>
          </p:cNvPr>
          <p:cNvSpPr/>
          <p:nvPr/>
        </p:nvSpPr>
        <p:spPr>
          <a:xfrm>
            <a:off x="6379652" y="2760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6450653" y="28222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1" name="Picture 10" descr="A blue and white alarm clock with bells&#10;&#10;Description automatically generated">
            <a:extLst>
              <a:ext uri="{FF2B5EF4-FFF2-40B4-BE49-F238E27FC236}">
                <a16:creationId xmlns:a16="http://schemas.microsoft.com/office/drawing/2014/main" id="{A4F87635-E499-31E1-9FC4-AE7B9A455F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8191" y="1805905"/>
            <a:ext cx="1301009" cy="1031659"/>
          </a:xfrm>
          <a:prstGeom prst="rect">
            <a:avLst/>
          </a:prstGeom>
        </p:spPr>
      </p:pic>
      <p:sp>
        <p:nvSpPr>
          <p:cNvPr id="13" name="Oval 12">
            <a:extLst>
              <a:ext uri="{FF2B5EF4-FFF2-40B4-BE49-F238E27FC236}">
                <a16:creationId xmlns:a16="http://schemas.microsoft.com/office/drawing/2014/main" id="{98B2F792-BE61-A68C-14BD-E050B907CE5D}"/>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4AC67CEF-9E6E-4B67-6980-987FAABAB7F2}"/>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66412B5E-6E98-5470-FE1F-5F3CBF5730C1}"/>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69746AAF-A27F-AA54-0F70-B1FD6E5F768F}"/>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AE3C2947-6D68-43AD-29CC-01C6E8D716B9}"/>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418829AC-1B78-1A7E-B21E-5F52BB497C27}"/>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BD30356B-8CC2-24A8-34D9-189F5E2B6863}"/>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0836701C-785B-C511-2A8A-8A1A77E0528B}"/>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9D5F9029-B236-F943-2F00-9FAB5BB4177D}"/>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7C5B9234-1764-4C6E-9A5D-9ECE93A9E160}"/>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952114CC-BB84-146D-6D40-42D87E6F3EDC}"/>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9ECCE7EA-721B-B00E-5261-08530C68BF57}"/>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E08E6AC3-A2AF-5B97-157A-AE3FC5E1106E}"/>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5C2C8811-37E7-3532-5387-952F471C85E0}"/>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1FE6EB3A-9806-BB79-C25A-92A9D471A6ED}"/>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A2388D02-786C-2718-4AA5-8FC569CD4766}"/>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a16="http://schemas.microsoft.com/office/drawing/2014/main" id="{880CCAC4-15B8-71B2-2456-9891B36D626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a16="http://schemas.microsoft.com/office/drawing/2014/main" id="{10EAAD47-6A39-8499-4C8D-A51AD60AEC0E}"/>
              </a:ext>
            </a:extLst>
          </p:cNvPr>
          <p:cNvSpPr txBox="1"/>
          <p:nvPr/>
        </p:nvSpPr>
        <p:spPr>
          <a:xfrm>
            <a:off x="836219" y="3599322"/>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biển được hoạch định và đánh dấu bằng các toạ độ trên hải đồ là </a:t>
            </a:r>
            <a:r>
              <a:rPr lang="en-GB" sz="2400">
                <a:solidFill>
                  <a:srgbClr val="FF0000"/>
                </a:solidFill>
                <a:latin typeface="Arial" panose="020B0604020202020204" pitchFamily="34" charset="0"/>
                <a:cs typeface="Arial" panose="020B0604020202020204" pitchFamily="34" charset="0"/>
              </a:rPr>
              <a:t>ranh giới </a:t>
            </a:r>
            <a:r>
              <a:rPr lang="en-GB" sz="2400">
                <a:latin typeface="Arial" panose="020B0604020202020204" pitchFamily="34" charset="0"/>
                <a:cs typeface="Arial" panose="020B0604020202020204" pitchFamily="34" charset="0"/>
              </a:rPr>
              <a:t>phía ngoài lãnh hải của đất liền, lãnh hải của đảo, lãnh hải của quần đảo của Việt Nam được xác định theo Công ước của Liên hợp quốc về Luật Biển năm 1982 và các điều ước quốc tế giữa Cộng hoà xã hội chủ nghĩa Việt Nam và các quốc gia hữu quan.</a:t>
            </a:r>
            <a:r>
              <a:rPr lang="vi-VN" sz="2400"/>
              <a:t>”</a:t>
            </a:r>
            <a:endParaRPr lang="en-US" sz="2800" dirty="0">
              <a:cs typeface="Arial" panose="020B0604020202020204" pitchFamily="34" charset="0"/>
            </a:endParaRPr>
          </a:p>
        </p:txBody>
      </p:sp>
      <p:sp>
        <p:nvSpPr>
          <p:cNvPr id="33" name="Rectangle 32">
            <a:extLst>
              <a:ext uri="{FF2B5EF4-FFF2-40B4-BE49-F238E27FC236}">
                <a16:creationId xmlns:a16="http://schemas.microsoft.com/office/drawing/2014/main" id="{C802BCB7-3194-67CD-9914-C2D9AEF41C63}"/>
              </a:ext>
            </a:extLst>
          </p:cNvPr>
          <p:cNvSpPr/>
          <p:nvPr/>
        </p:nvSpPr>
        <p:spPr>
          <a:xfrm>
            <a:off x="3077950" y="27526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4" name="Rectangle 33">
            <a:extLst>
              <a:ext uri="{FF2B5EF4-FFF2-40B4-BE49-F238E27FC236}">
                <a16:creationId xmlns:a16="http://schemas.microsoft.com/office/drawing/2014/main" id="{260B3251-C41B-F537-9BBB-CA9343B304F6}"/>
              </a:ext>
            </a:extLst>
          </p:cNvPr>
          <p:cNvSpPr/>
          <p:nvPr/>
        </p:nvSpPr>
        <p:spPr>
          <a:xfrm>
            <a:off x="3135897" y="28102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C2A9AC83-1E04-BCF6-7D7A-3F5D85388F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a16="http://schemas.microsoft.com/office/drawing/2014/main" id="{33AFA06A-EE44-3ED1-ECAF-88E888EC8564}"/>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a16="http://schemas.microsoft.com/office/drawing/2014/main" id="{F8C95DD1-F319-D166-329B-41E03EA73CB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7963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childTnLst>
        </p:cTn>
      </p:par>
    </p:tnLst>
    <p:bldLst>
      <p:bldP spid="56" grpId="0" animBg="1"/>
      <p:bldP spid="58" grpId="0" animBg="1"/>
      <p:bldP spid="59" grpId="0" animBg="1"/>
      <p:bldP spid="60" grpId="0" animBg="1"/>
      <p:bldP spid="1031" grpId="0" animBg="1"/>
      <p:bldP spid="103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717096" y="964293"/>
            <a:ext cx="9129486" cy="74090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685202" y="1129003"/>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B</a:t>
            </a:r>
            <a:r>
              <a:rPr lang="en-GB" sz="2400" b="1">
                <a:solidFill>
                  <a:srgbClr val="000000"/>
                </a:solidFill>
                <a:effectLst/>
                <a:latin typeface="Times New Roman" panose="02020603050405020304" pitchFamily="18" charset="0"/>
                <a:ea typeface="Calibri" panose="020F0502020204030204" pitchFamily="34" charset="0"/>
              </a:rPr>
              <a:t>ản đồ dùng cho tàu thuyền đi biển.</a:t>
            </a:r>
            <a:endParaRPr lang="vi-VN" sz="5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01369" y="186826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607173" y="252838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017925" y="252643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668774" y="25899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088578" y="258803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8" name="Rectangle 1027">
            <a:extLst>
              <a:ext uri="{FF2B5EF4-FFF2-40B4-BE49-F238E27FC236}">
                <a16:creationId xmlns:a16="http://schemas.microsoft.com/office/drawing/2014/main" id="{0FD93FDE-B660-4608-0E37-674140509675}"/>
              </a:ext>
            </a:extLst>
          </p:cNvPr>
          <p:cNvSpPr/>
          <p:nvPr/>
        </p:nvSpPr>
        <p:spPr>
          <a:xfrm>
            <a:off x="5812549" y="252731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id="{94CEE9FD-173D-6B17-1281-AB210894B33E}"/>
              </a:ext>
            </a:extLst>
          </p:cNvPr>
          <p:cNvSpPr/>
          <p:nvPr/>
        </p:nvSpPr>
        <p:spPr>
          <a:xfrm>
            <a:off x="4210590" y="25252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id="{67E6A6EC-7A6F-B1C6-7DBF-FBAFBA6EBCF0}"/>
              </a:ext>
            </a:extLst>
          </p:cNvPr>
          <p:cNvSpPr/>
          <p:nvPr/>
        </p:nvSpPr>
        <p:spPr>
          <a:xfrm>
            <a:off x="5874150" y="2588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id="{2FC7B557-C215-460B-8BE0-A9F03367D2DF}"/>
              </a:ext>
            </a:extLst>
          </p:cNvPr>
          <p:cNvSpPr/>
          <p:nvPr/>
        </p:nvSpPr>
        <p:spPr>
          <a:xfrm>
            <a:off x="4274286" y="25868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4924743" y="217427"/>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14</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a16="http://schemas.microsoft.com/office/drawing/2014/main" id="{CA5874CB-EFC5-632B-77EB-DFFA193382E1}"/>
              </a:ext>
            </a:extLst>
          </p:cNvPr>
          <p:cNvSpPr/>
          <p:nvPr/>
        </p:nvSpPr>
        <p:spPr>
          <a:xfrm>
            <a:off x="3397075" y="25252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3468076" y="25868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0" name="Picture 19" descr="A blue and white alarm clock with bells&#10;&#10;Description automatically generated">
            <a:extLst>
              <a:ext uri="{FF2B5EF4-FFF2-40B4-BE49-F238E27FC236}">
                <a16:creationId xmlns:a16="http://schemas.microsoft.com/office/drawing/2014/main" id="{D91885CC-2453-8A6C-E8A2-DBA278F820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8109" y="1869761"/>
            <a:ext cx="1301009" cy="1031659"/>
          </a:xfrm>
          <a:prstGeom prst="rect">
            <a:avLst/>
          </a:prstGeom>
        </p:spPr>
      </p:pic>
      <p:sp>
        <p:nvSpPr>
          <p:cNvPr id="21" name="Oval 20">
            <a:extLst>
              <a:ext uri="{FF2B5EF4-FFF2-40B4-BE49-F238E27FC236}">
                <a16:creationId xmlns:a16="http://schemas.microsoft.com/office/drawing/2014/main" id="{265B7D93-2515-FF5C-EF53-9F33F1046DA7}"/>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2" name="Oval 21">
            <a:extLst>
              <a:ext uri="{FF2B5EF4-FFF2-40B4-BE49-F238E27FC236}">
                <a16:creationId xmlns:a16="http://schemas.microsoft.com/office/drawing/2014/main" id="{21C0E1D3-CC9F-823B-64F3-2158C2E3BDC2}"/>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3" name="Oval 22">
            <a:extLst>
              <a:ext uri="{FF2B5EF4-FFF2-40B4-BE49-F238E27FC236}">
                <a16:creationId xmlns:a16="http://schemas.microsoft.com/office/drawing/2014/main" id="{C2A84258-23C8-4F80-6821-DE973B468FC3}"/>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4" name="Oval 23">
            <a:extLst>
              <a:ext uri="{FF2B5EF4-FFF2-40B4-BE49-F238E27FC236}">
                <a16:creationId xmlns:a16="http://schemas.microsoft.com/office/drawing/2014/main" id="{EDAFDB75-FF69-C7BD-EC34-A2ED5683AD6E}"/>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5" name="Oval 24">
            <a:extLst>
              <a:ext uri="{FF2B5EF4-FFF2-40B4-BE49-F238E27FC236}">
                <a16:creationId xmlns:a16="http://schemas.microsoft.com/office/drawing/2014/main" id="{47F76849-8136-54EA-25B4-A9C2D1B17D50}"/>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6" name="Oval 25">
            <a:extLst>
              <a:ext uri="{FF2B5EF4-FFF2-40B4-BE49-F238E27FC236}">
                <a16:creationId xmlns:a16="http://schemas.microsoft.com/office/drawing/2014/main" id="{6394ADA0-45EE-57EA-586A-844FC6AEEF63}"/>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7" name="Oval 26">
            <a:extLst>
              <a:ext uri="{FF2B5EF4-FFF2-40B4-BE49-F238E27FC236}">
                <a16:creationId xmlns:a16="http://schemas.microsoft.com/office/drawing/2014/main" id="{4EFD0D2E-AB7E-D244-5740-6E294E5512CE}"/>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8" name="Oval 27">
            <a:extLst>
              <a:ext uri="{FF2B5EF4-FFF2-40B4-BE49-F238E27FC236}">
                <a16:creationId xmlns:a16="http://schemas.microsoft.com/office/drawing/2014/main" id="{DDD108A1-8C2E-DA2A-5BFF-81D91707A31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9" name="Oval 28">
            <a:extLst>
              <a:ext uri="{FF2B5EF4-FFF2-40B4-BE49-F238E27FC236}">
                <a16:creationId xmlns:a16="http://schemas.microsoft.com/office/drawing/2014/main" id="{50DC2EBB-F505-338F-5A1A-723AA0C408F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0" name="Oval 29">
            <a:extLst>
              <a:ext uri="{FF2B5EF4-FFF2-40B4-BE49-F238E27FC236}">
                <a16:creationId xmlns:a16="http://schemas.microsoft.com/office/drawing/2014/main" id="{17FE7488-CD89-9A91-209E-EAEA6A9DE6E4}"/>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1" name="Oval 30">
            <a:extLst>
              <a:ext uri="{FF2B5EF4-FFF2-40B4-BE49-F238E27FC236}">
                <a16:creationId xmlns:a16="http://schemas.microsoft.com/office/drawing/2014/main" id="{ED5EC6FF-7F6E-0EE1-D320-263ED95A3D73}"/>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2" name="Oval 31">
            <a:extLst>
              <a:ext uri="{FF2B5EF4-FFF2-40B4-BE49-F238E27FC236}">
                <a16:creationId xmlns:a16="http://schemas.microsoft.com/office/drawing/2014/main" id="{B015BE09-7976-6FA8-6A0A-49BF7503AE66}"/>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3" name="Oval 32">
            <a:extLst>
              <a:ext uri="{FF2B5EF4-FFF2-40B4-BE49-F238E27FC236}">
                <a16:creationId xmlns:a16="http://schemas.microsoft.com/office/drawing/2014/main" id="{C9847F91-36AA-4376-E41B-5495370EA6D7}"/>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4" name="Oval 33">
            <a:extLst>
              <a:ext uri="{FF2B5EF4-FFF2-40B4-BE49-F238E27FC236}">
                <a16:creationId xmlns:a16="http://schemas.microsoft.com/office/drawing/2014/main" id="{EFB60030-87C1-C3DE-431E-CCD4CA3E7AEC}"/>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5" name="Oval 34">
            <a:extLst>
              <a:ext uri="{FF2B5EF4-FFF2-40B4-BE49-F238E27FC236}">
                <a16:creationId xmlns:a16="http://schemas.microsoft.com/office/drawing/2014/main" id="{9C72DF49-4E15-97DC-4B9C-5E7D201E21F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6" name="Oval 35">
            <a:extLst>
              <a:ext uri="{FF2B5EF4-FFF2-40B4-BE49-F238E27FC236}">
                <a16:creationId xmlns:a16="http://schemas.microsoft.com/office/drawing/2014/main" id="{CD659A66-05AE-6AE7-79E5-F28432CFD7EE}"/>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7" name="Arrow: Left 36">
            <a:hlinkClick r:id="rId11" action="ppaction://hlinksldjump"/>
            <a:extLst>
              <a:ext uri="{FF2B5EF4-FFF2-40B4-BE49-F238E27FC236}">
                <a16:creationId xmlns:a16="http://schemas.microsoft.com/office/drawing/2014/main" id="{36B583E2-1F3C-1150-0943-F16AA8322FE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8" name="TextBox 37">
            <a:extLst>
              <a:ext uri="{FF2B5EF4-FFF2-40B4-BE49-F238E27FC236}">
                <a16:creationId xmlns:a16="http://schemas.microsoft.com/office/drawing/2014/main" id="{382B738B-3720-D025-F630-B01F1B0457B1}"/>
              </a:ext>
            </a:extLst>
          </p:cNvPr>
          <p:cNvSpPr txBox="1"/>
          <p:nvPr/>
        </p:nvSpPr>
        <p:spPr>
          <a:xfrm>
            <a:off x="809984" y="3425178"/>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biển được hoạch định và đánh dấu bằng các toạ độ trên </a:t>
            </a:r>
            <a:r>
              <a:rPr lang="en-GB" sz="2400">
                <a:solidFill>
                  <a:srgbClr val="FF0000"/>
                </a:solidFill>
                <a:latin typeface="Arial" panose="020B0604020202020204" pitchFamily="34" charset="0"/>
                <a:cs typeface="Arial" panose="020B0604020202020204" pitchFamily="34" charset="0"/>
              </a:rPr>
              <a:t>hải đồ </a:t>
            </a:r>
            <a:r>
              <a:rPr lang="en-GB" sz="2400">
                <a:latin typeface="Arial" panose="020B0604020202020204" pitchFamily="34" charset="0"/>
                <a:cs typeface="Arial" panose="020B0604020202020204" pitchFamily="34" charset="0"/>
              </a:rPr>
              <a:t>là ranh giới phía ngoài lãnh hải của đất liền, lãnh hải của đảo, lãnh hải của quần đảo của Việt Nam được xác định theo Công ước của Liên hợp quốc về Luật Biển năm 1982 và các điều ước quốc tế giữa Cộng hoà xã hội chủ nghĩa Việt Nam và các quốc gia hữu quan.</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a16="http://schemas.microsoft.com/office/drawing/2014/main" id="{87B37935-7581-8261-0FF0-089176AAB8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11" name="Group 11">
            <a:extLst>
              <a:ext uri="{FF2B5EF4-FFF2-40B4-BE49-F238E27FC236}">
                <a16:creationId xmlns:a16="http://schemas.microsoft.com/office/drawing/2014/main" id="{7E8DD885-64E8-22CB-75B1-34E5415C5888}"/>
              </a:ext>
            </a:extLst>
          </p:cNvPr>
          <p:cNvGrpSpPr>
            <a:grpSpLocks/>
          </p:cNvGrpSpPr>
          <p:nvPr/>
        </p:nvGrpSpPr>
        <p:grpSpPr bwMode="auto">
          <a:xfrm>
            <a:off x="11008590" y="755406"/>
            <a:ext cx="625171" cy="612210"/>
            <a:chOff x="0" y="0"/>
            <a:chExt cx="666" cy="559"/>
          </a:xfrm>
        </p:grpSpPr>
        <p:sp>
          <p:nvSpPr>
            <p:cNvPr id="13" name="Freeform 12">
              <a:extLst>
                <a:ext uri="{FF2B5EF4-FFF2-40B4-BE49-F238E27FC236}">
                  <a16:creationId xmlns:a16="http://schemas.microsoft.com/office/drawing/2014/main" id="{243191F5-94DE-68DB-63E8-E43BF5B243A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250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6" fill="hold" display="0">
                  <p:stCondLst>
                    <p:cond delay="indefinite"/>
                  </p:stCondLst>
                  <p:endCondLst>
                    <p:cond evt="onStopAudio" delay="0">
                      <p:tgtEl>
                        <p:sldTgt/>
                      </p:tgtEl>
                    </p:cond>
                  </p:endCondLst>
                </p:cTn>
                <p:tgtEl>
                  <p:spTgt spid="15"/>
                </p:tgtEl>
              </p:cMediaNode>
            </p:audio>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afterEffect">
                                  <p:stCondLst>
                                    <p:cond delay="0"/>
                                  </p:stCondLst>
                                  <p:childTnLst>
                                    <p:set>
                                      <p:cBhvr>
                                        <p:cTn id="3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7000"/>
                            </p:stCondLst>
                            <p:childTnLst>
                              <p:par>
                                <p:cTn id="51" presetID="1" presetClass="entr" presetSubtype="0" fill="hold" grpId="0" nodeType="afterEffect">
                                  <p:stCondLst>
                                    <p:cond delay="0"/>
                                  </p:stCondLst>
                                  <p:childTnLst>
                                    <p:set>
                                      <p:cBhvr>
                                        <p:cTn id="5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9000"/>
                            </p:stCondLst>
                            <p:childTnLst>
                              <p:par>
                                <p:cTn id="57" presetID="1" presetClass="entr" presetSubtype="0" fill="hold" grpId="0" nodeType="afterEffect">
                                  <p:stCondLst>
                                    <p:cond delay="0"/>
                                  </p:stCondLst>
                                  <p:childTnLst>
                                    <p:set>
                                      <p:cBhvr>
                                        <p:cTn id="5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0000"/>
                            </p:stCondLst>
                            <p:childTnLst>
                              <p:par>
                                <p:cTn id="60" presetID="1" presetClass="entr" presetSubtype="0" fill="hold" grpId="0" nodeType="afterEffect">
                                  <p:stCondLst>
                                    <p:cond delay="0"/>
                                  </p:stCondLst>
                                  <p:childTnLst>
                                    <p:set>
                                      <p:cBhvr>
                                        <p:cTn id="6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1000"/>
                            </p:stCondLst>
                            <p:childTnLst>
                              <p:par>
                                <p:cTn id="63" presetID="1" presetClass="entr" presetSubtype="0" fill="hold" grpId="0" nodeType="afterEffect">
                                  <p:stCondLst>
                                    <p:cond delay="0"/>
                                  </p:stCondLst>
                                  <p:childTnLst>
                                    <p:set>
                                      <p:cBhvr>
                                        <p:cTn id="64"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2000"/>
                            </p:stCondLst>
                            <p:childTnLst>
                              <p:par>
                                <p:cTn id="66" presetID="1" presetClass="entr" presetSubtype="0" fill="hold" grpId="0" nodeType="afterEffect">
                                  <p:stCondLst>
                                    <p:cond delay="0"/>
                                  </p:stCondLst>
                                  <p:childTnLst>
                                    <p:set>
                                      <p:cBhvr>
                                        <p:cTn id="6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3000"/>
                            </p:stCondLst>
                            <p:childTnLst>
                              <p:par>
                                <p:cTn id="69" presetID="1" presetClass="entr" presetSubtype="0" fill="hold" grpId="0" nodeType="afterEffect">
                                  <p:stCondLst>
                                    <p:cond delay="0"/>
                                  </p:stCondLst>
                                  <p:childTnLst>
                                    <p:set>
                                      <p:cBhvr>
                                        <p:cTn id="70"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4000"/>
                            </p:stCondLst>
                            <p:childTnLst>
                              <p:par>
                                <p:cTn id="72" presetID="1" presetClass="entr" presetSubtype="0" fill="hold" grpId="0" nodeType="afterEffect">
                                  <p:stCondLst>
                                    <p:cond delay="0"/>
                                  </p:stCondLst>
                                  <p:childTnLst>
                                    <p:set>
                                      <p:cBhvr>
                                        <p:cTn id="73"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1"/>
                  </p:tgtEl>
                </p:cond>
              </p:nextCondLst>
            </p:seq>
          </p:childTnLst>
        </p:cTn>
      </p:par>
    </p:tnLst>
    <p:bldLst>
      <p:bldP spid="55" grpId="0" animBg="1"/>
      <p:bldP spid="58" grpId="0" animBg="1"/>
      <p:bldP spid="1031" grpId="0" animBg="1"/>
      <p:bldP spid="1033" grpId="0" animBg="1"/>
      <p:bldP spid="14"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32658" y="892772"/>
            <a:ext cx="9129486" cy="96303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799753" y="1132059"/>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T</a:t>
            </a:r>
            <a:r>
              <a:rPr lang="en-GB" sz="2400" b="1">
                <a:solidFill>
                  <a:srgbClr val="000000"/>
                </a:solidFill>
                <a:effectLst/>
                <a:latin typeface="Times New Roman" panose="02020603050405020304" pitchFamily="18" charset="0"/>
                <a:ea typeface="Calibri" panose="020F0502020204030204" pitchFamily="34" charset="0"/>
              </a:rPr>
              <a:t>ình hình trật tự xã hội bình thường, yên ổn, không có rối loạn</a:t>
            </a:r>
            <a:r>
              <a:rPr lang="vi-VN" sz="2400" b="1">
                <a:solidFill>
                  <a:srgbClr val="000000"/>
                </a:solidFill>
                <a:effectLst/>
                <a:latin typeface="Times New Roman" panose="02020603050405020304" pitchFamily="18" charset="0"/>
                <a:ea typeface="Calibri" panose="020F0502020204030204" pitchFamily="34" charset="0"/>
              </a:rPr>
              <a:t>.</a:t>
            </a:r>
            <a:endParaRPr lang="vi-VN" sz="28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6931" y="205949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194827" y="26984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8CA83EA-32C9-2FD8-7865-10963E75AA15}"/>
              </a:ext>
            </a:extLst>
          </p:cNvPr>
          <p:cNvSpPr/>
          <p:nvPr/>
        </p:nvSpPr>
        <p:spPr>
          <a:xfrm>
            <a:off x="4001030" y="269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65480" y="276000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id="{27449AFD-2492-CCC5-B1FE-6CFC46CDF5DE}"/>
              </a:ext>
            </a:extLst>
          </p:cNvPr>
          <p:cNvSpPr/>
          <p:nvPr/>
        </p:nvSpPr>
        <p:spPr>
          <a:xfrm>
            <a:off x="4072031"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089971" y="250167"/>
            <a:ext cx="890927" cy="8909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15</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a16="http://schemas.microsoft.com/office/drawing/2014/main" id="{AE7E5186-E467-6ACD-5314-931571239AB8}"/>
              </a:ext>
            </a:extLst>
          </p:cNvPr>
          <p:cNvSpPr/>
          <p:nvPr/>
        </p:nvSpPr>
        <p:spPr>
          <a:xfrm>
            <a:off x="4806718" y="27024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CA5874CB-EFC5-632B-77EB-DFFA193382E1}"/>
              </a:ext>
            </a:extLst>
          </p:cNvPr>
          <p:cNvSpPr/>
          <p:nvPr/>
        </p:nvSpPr>
        <p:spPr>
          <a:xfrm>
            <a:off x="5612406" y="27023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D3F9C914-43F3-EB51-598E-51F7FA20171E}"/>
              </a:ext>
            </a:extLst>
          </p:cNvPr>
          <p:cNvSpPr/>
          <p:nvPr/>
        </p:nvSpPr>
        <p:spPr>
          <a:xfrm>
            <a:off x="4864665"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4A3E13BE-CFAA-4134-15C6-BA5D910FAD84}"/>
              </a:ext>
            </a:extLst>
          </p:cNvPr>
          <p:cNvSpPr/>
          <p:nvPr/>
        </p:nvSpPr>
        <p:spPr>
          <a:xfrm>
            <a:off x="5683407" y="27639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E486C9F-3433-FFF7-67CA-81402122AD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377" y="1855809"/>
            <a:ext cx="1301009" cy="1031659"/>
          </a:xfrm>
          <a:prstGeom prst="rect">
            <a:avLst/>
          </a:prstGeom>
        </p:spPr>
      </p:pic>
      <p:sp>
        <p:nvSpPr>
          <p:cNvPr id="17" name="Oval 16">
            <a:extLst>
              <a:ext uri="{FF2B5EF4-FFF2-40B4-BE49-F238E27FC236}">
                <a16:creationId xmlns:a16="http://schemas.microsoft.com/office/drawing/2014/main" id="{9CDDCDC3-374B-B025-B31C-AD3FD03B7110}"/>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1236BB68-7C11-3BEF-C744-0943BB60A352}"/>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88E32D60-1957-2431-859D-55CEBD52C7AE}"/>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C102AF72-C5DD-438D-E7D5-064869B93728}"/>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A2B2B691-9D05-9DBF-A4AC-BE1B840C7AD2}"/>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4C6C6AC5-85BF-062A-7864-68B97000D5AC}"/>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B8A43CB4-EFA8-D96D-CD14-FFCA07ADB8B9}"/>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2861344A-4FB8-424E-9AC1-0565C134E576}"/>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CD0F54A4-7C22-64BE-2108-7880A4B787DD}"/>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D5B3C351-4D08-793F-B53A-22FC20855339}"/>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B9D75675-F5E5-D13D-33D2-5A45F3B88AC2}"/>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59BBB5A-21C3-F182-1279-648BFD9FD3A4}"/>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776E124A-CD38-35A5-52BD-2B38B0FF850A}"/>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7615B76A-5344-74A4-2750-D8D84D573FF0}"/>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61553D2C-026C-09FF-8BA6-DF0EFA798AFC}"/>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AD36CA13-C5A3-C877-EFA3-852215352F98}"/>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6A6EE581-EE64-8EE0-38DB-B5BDAF29B0F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9331A446-77FF-5E6E-954C-CA774B2C3803}"/>
              </a:ext>
            </a:extLst>
          </p:cNvPr>
          <p:cNvSpPr txBox="1"/>
          <p:nvPr/>
        </p:nvSpPr>
        <p:spPr>
          <a:xfrm>
            <a:off x="965435" y="3672108"/>
            <a:ext cx="10162890" cy="1569660"/>
          </a:xfrm>
          <a:prstGeom prst="rect">
            <a:avLst/>
          </a:prstGeom>
          <a:noFill/>
          <a:ln>
            <a:solidFill>
              <a:srgbClr val="00B050"/>
            </a:solidFill>
          </a:ln>
        </p:spPr>
        <p:txBody>
          <a:bodyPr wrap="square">
            <a:spAutoFit/>
          </a:bodyPr>
          <a:lstStyle/>
          <a:p>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“Các hành vi bị nghiêm cấm:</a:t>
            </a:r>
            <a:endParaRPr lang="en-US" sz="2400"/>
          </a:p>
          <a:p>
            <a:r>
              <a:rPr lang="vi-VN" sz="2400"/>
              <a:t>-....</a:t>
            </a:r>
            <a:endParaRPr lang="en-US" sz="2400"/>
          </a:p>
          <a:p>
            <a:r>
              <a:rPr lang="en-GB" sz="2400"/>
              <a:t> </a:t>
            </a:r>
            <a:r>
              <a:rPr lang="en-GB" sz="2400">
                <a:latin typeface="Arial" panose="020B0604020202020204" pitchFamily="34" charset="0"/>
                <a:cs typeface="Arial" panose="020B0604020202020204" pitchFamily="34" charset="0"/>
              </a:rPr>
              <a:t>– Phá hoại </a:t>
            </a:r>
            <a:r>
              <a:rPr lang="en-GB" sz="2400">
                <a:solidFill>
                  <a:srgbClr val="FF0000"/>
                </a:solidFill>
                <a:latin typeface="Arial" panose="020B0604020202020204" pitchFamily="34" charset="0"/>
                <a:cs typeface="Arial" panose="020B0604020202020204" pitchFamily="34" charset="0"/>
              </a:rPr>
              <a:t>an ninh</a:t>
            </a:r>
            <a:r>
              <a:rPr lang="en-GB" sz="2400">
                <a:latin typeface="Arial" panose="020B0604020202020204" pitchFamily="34" charset="0"/>
                <a:cs typeface="Arial" panose="020B0604020202020204" pitchFamily="34" charset="0"/>
              </a:rPr>
              <a:t>, trật tự, an toàn xã hội ở khu vực biên giới; xâm canh, xâm cư ở khu vực biên giới; phá hoại công trình biên giới.</a:t>
            </a:r>
            <a:r>
              <a:rPr lang="vi-VN" sz="2400"/>
              <a:t>”</a:t>
            </a:r>
            <a:endParaRPr lang="en-US" sz="2800" dirty="0">
              <a:cs typeface="Arial" panose="020B0604020202020204" pitchFamily="34" charset="0"/>
            </a:endParaRPr>
          </a:p>
        </p:txBody>
      </p:sp>
      <p:sp>
        <p:nvSpPr>
          <p:cNvPr id="35" name="Rectangle 34">
            <a:extLst>
              <a:ext uri="{FF2B5EF4-FFF2-40B4-BE49-F238E27FC236}">
                <a16:creationId xmlns:a16="http://schemas.microsoft.com/office/drawing/2014/main" id="{D3EDA8CA-F45A-8403-ECDC-A8BB57FC4437}"/>
              </a:ext>
            </a:extLst>
          </p:cNvPr>
          <p:cNvSpPr/>
          <p:nvPr/>
        </p:nvSpPr>
        <p:spPr>
          <a:xfrm>
            <a:off x="6418094" y="269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F7AC69D8-CB60-941D-7CBA-DB6A347B054D}"/>
              </a:ext>
            </a:extLst>
          </p:cNvPr>
          <p:cNvSpPr/>
          <p:nvPr/>
        </p:nvSpPr>
        <p:spPr>
          <a:xfrm>
            <a:off x="6489095"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a16="http://schemas.microsoft.com/office/drawing/2014/main" id="{9F7049E8-B1CE-F09F-19F9-1DE0AEADDC9E}"/>
              </a:ext>
            </a:extLst>
          </p:cNvPr>
          <p:cNvSpPr/>
          <p:nvPr/>
        </p:nvSpPr>
        <p:spPr>
          <a:xfrm>
            <a:off x="7223782" y="27024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D60C727B-C7D4-A058-627A-16CA26700130}"/>
              </a:ext>
            </a:extLst>
          </p:cNvPr>
          <p:cNvSpPr/>
          <p:nvPr/>
        </p:nvSpPr>
        <p:spPr>
          <a:xfrm>
            <a:off x="7281729"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a16="http://schemas.microsoft.com/office/drawing/2014/main" id="{B70D4672-1317-B4B4-A8B1-1C16ACE5F3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8" name="Group 11">
            <a:extLst>
              <a:ext uri="{FF2B5EF4-FFF2-40B4-BE49-F238E27FC236}">
                <a16:creationId xmlns:a16="http://schemas.microsoft.com/office/drawing/2014/main" id="{98C76971-E404-3AB5-BE3B-EF570EDA5AF1}"/>
              </a:ext>
            </a:extLst>
          </p:cNvPr>
          <p:cNvGrpSpPr>
            <a:grpSpLocks/>
          </p:cNvGrpSpPr>
          <p:nvPr/>
        </p:nvGrpSpPr>
        <p:grpSpPr bwMode="auto">
          <a:xfrm>
            <a:off x="11008590" y="755406"/>
            <a:ext cx="625171" cy="612210"/>
            <a:chOff x="0" y="0"/>
            <a:chExt cx="666" cy="559"/>
          </a:xfrm>
        </p:grpSpPr>
        <p:sp>
          <p:nvSpPr>
            <p:cNvPr id="40" name="Freeform 12">
              <a:extLst>
                <a:ext uri="{FF2B5EF4-FFF2-40B4-BE49-F238E27FC236}">
                  <a16:creationId xmlns:a16="http://schemas.microsoft.com/office/drawing/2014/main" id="{ED115AD1-C962-5C2F-2F89-55E3F2B49EF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9266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4B62ECE-4EDC-0BEF-8319-812DB88D14EB}"/>
              </a:ext>
            </a:extLst>
          </p:cNvPr>
          <p:cNvPicPr>
            <a:picLocks noChangeAspect="1"/>
          </p:cNvPicPr>
          <p:nvPr/>
        </p:nvPicPr>
        <p:blipFill>
          <a:blip r:embed="rId3" cstate="print"/>
          <a:stretch>
            <a:fillRect/>
          </a:stretch>
        </p:blipFill>
        <p:spPr>
          <a:xfrm>
            <a:off x="72424" y="34330"/>
            <a:ext cx="742683" cy="744563"/>
          </a:xfrm>
          <a:prstGeom prst="rect">
            <a:avLst/>
          </a:prstGeom>
        </p:spPr>
      </p:pic>
      <p:grpSp>
        <p:nvGrpSpPr>
          <p:cNvPr id="8" name="Group 11">
            <a:extLst>
              <a:ext uri="{FF2B5EF4-FFF2-40B4-BE49-F238E27FC236}">
                <a16:creationId xmlns:a16="http://schemas.microsoft.com/office/drawing/2014/main" id="{21AA8CB9-9FEC-7B82-26DF-79BFDCA37B02}"/>
              </a:ext>
            </a:extLst>
          </p:cNvPr>
          <p:cNvGrpSpPr>
            <a:grpSpLocks/>
          </p:cNvGrpSpPr>
          <p:nvPr/>
        </p:nvGrpSpPr>
        <p:grpSpPr bwMode="auto">
          <a:xfrm>
            <a:off x="930652" y="111028"/>
            <a:ext cx="625171" cy="612210"/>
            <a:chOff x="0" y="0"/>
            <a:chExt cx="666" cy="559"/>
          </a:xfrm>
        </p:grpSpPr>
        <p:sp>
          <p:nvSpPr>
            <p:cNvPr id="9" name="Freeform 12">
              <a:extLst>
                <a:ext uri="{FF2B5EF4-FFF2-40B4-BE49-F238E27FC236}">
                  <a16:creationId xmlns:a16="http://schemas.microsoft.com/office/drawing/2014/main" id="{646EF0F2-9FFA-4779-601D-17433421426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138545" y="1391170"/>
            <a:ext cx="3299220" cy="4832092"/>
          </a:xfrm>
          <a:prstGeom prst="rect">
            <a:avLst/>
          </a:prstGeom>
          <a:noFill/>
          <a:ln>
            <a:solidFill>
              <a:srgbClr val="00B050"/>
            </a:solidFill>
          </a:ln>
        </p:spPr>
        <p:txBody>
          <a:bodyPr wrap="square">
            <a:spAutoFit/>
          </a:bodyPr>
          <a:lstStyle/>
          <a:p>
            <a:pPr algn="just"/>
            <a:r>
              <a:rPr lang="vi-VN" sz="2200" dirty="0">
                <a:solidFill>
                  <a:srgbClr val="00B050"/>
                </a:solidFill>
                <a:effectLst/>
                <a:latin typeface="+mj-lt"/>
                <a:cs typeface="Arial" panose="020B0604020202020204" pitchFamily="34" charset="0"/>
              </a:rPr>
              <a:t>Một thông điệp </a:t>
            </a:r>
            <a:r>
              <a:rPr lang="en-US" sz="2200" dirty="0" err="1">
                <a:solidFill>
                  <a:srgbClr val="00B050"/>
                </a:solidFill>
                <a:latin typeface="Times New Roman" panose="02020603050405020304" pitchFamily="18" charset="0"/>
                <a:cs typeface="Times New Roman" panose="02020603050405020304" pitchFamily="18" charset="0"/>
              </a:rPr>
              <a:t>của</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từ</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khoá</a:t>
            </a:r>
            <a:r>
              <a:rPr lang="vi-VN" sz="2200" dirty="0">
                <a:solidFill>
                  <a:srgbClr val="00B050"/>
                </a:solidFill>
                <a:effectLst/>
                <a:latin typeface="Times New Roman" panose="02020603050405020304" pitchFamily="18" charset="0"/>
                <a:cs typeface="Times New Roman" panose="02020603050405020304" pitchFamily="18" charset="0"/>
              </a:rPr>
              <a:t>:</a:t>
            </a:r>
            <a:endParaRPr lang="en-GB" sz="2200" dirty="0">
              <a:solidFill>
                <a:srgbClr val="00B050"/>
              </a:solidFill>
              <a:effectLst/>
              <a:latin typeface="Times New Roman" panose="02020603050405020304" pitchFamily="18" charset="0"/>
              <a:cs typeface="Times New Roman" panose="02020603050405020304" pitchFamily="18" charset="0"/>
            </a:endParaRPr>
          </a:p>
          <a:p>
            <a:pPr algn="just"/>
            <a:r>
              <a:rPr lang="en-GB" sz="2200" i="1" dirty="0">
                <a:solidFill>
                  <a:srgbClr val="FF0000"/>
                </a:solidFill>
                <a:latin typeface="+mj-lt"/>
                <a:cs typeface="Arial" panose="020B0604020202020204" pitchFamily="34" charset="0"/>
              </a:rPr>
              <a:t>“</a:t>
            </a:r>
            <a:r>
              <a:rPr lang="vi-VN" sz="2200" i="1" dirty="0">
                <a:solidFill>
                  <a:srgbClr val="FF0000"/>
                </a:solidFill>
                <a:latin typeface="+mj-lt"/>
              </a:rPr>
              <a:t>Biên giới quốc gia của nước Cộng hoà xã hội chủ nghĩa Việt Nam là đường và mặt thẳng đứng theo đường đó để xác định giới hạn lãnh thổ đất liền, các đảo, các quần đảo trong đó có quần đảo Hoàng Sa và quần đảo Trường Sa, vùng biển, lòng đất, vùng trời của nước Cộng hoà xã hội chủ nghĩa Việt Nam.</a:t>
            </a:r>
            <a:r>
              <a:rPr lang="en-GB" sz="2200" i="1" dirty="0">
                <a:solidFill>
                  <a:srgbClr val="FF0000"/>
                </a:solidFill>
                <a:latin typeface="+mj-lt"/>
              </a:rPr>
              <a:t>”</a:t>
            </a:r>
            <a:r>
              <a:rPr lang="vi-VN" sz="2200" i="1" dirty="0">
                <a:solidFill>
                  <a:srgbClr val="FF0000"/>
                </a:solidFill>
                <a:latin typeface="+mj-lt"/>
              </a:rPr>
              <a:t> </a:t>
            </a:r>
            <a:endParaRPr lang="vi-VN" sz="2400" i="1" dirty="0">
              <a:solidFill>
                <a:srgbClr val="FF0000"/>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6A26F9C-2E24-553F-86A5-68A9768B3B8E}"/>
              </a:ext>
            </a:extLst>
          </p:cNvPr>
          <p:cNvPicPr>
            <a:picLocks noChangeAspect="1"/>
          </p:cNvPicPr>
          <p:nvPr/>
        </p:nvPicPr>
        <p:blipFill>
          <a:blip r:embed="rId4"/>
          <a:stretch>
            <a:fillRect/>
          </a:stretch>
        </p:blipFill>
        <p:spPr>
          <a:xfrm>
            <a:off x="3620655" y="1391170"/>
            <a:ext cx="8432800" cy="4797193"/>
          </a:xfrm>
          <a:prstGeom prst="rect">
            <a:avLst/>
          </a:prstGeom>
          <a:ln>
            <a:solidFill>
              <a:srgbClr val="00B050"/>
            </a:solidFill>
          </a:ln>
        </p:spPr>
      </p:pic>
    </p:spTree>
    <p:extLst>
      <p:ext uri="{BB962C8B-B14F-4D97-AF65-F5344CB8AC3E}">
        <p14:creationId xmlns:p14="http://schemas.microsoft.com/office/powerpoint/2010/main" val="76275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149956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 calcmode="lin" valueType="num">
                                      <p:cBhvr>
                                        <p:cTn id="38"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746D-212A-9431-4CA6-6AFD490598EE}"/>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C147F204-5DB6-8217-C901-5E6B69BC8FD1}"/>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78B549E-4AB3-60DB-179D-A86B482100ED}"/>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14C52FDD-0874-3F35-48DC-CE140FB907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C4493421-ADAC-B92F-88FB-24747F38682A}"/>
              </a:ext>
            </a:extLst>
          </p:cNvPr>
          <p:cNvSpPr txBox="1"/>
          <p:nvPr/>
        </p:nvSpPr>
        <p:spPr>
          <a:xfrm>
            <a:off x="1550818" y="163877"/>
            <a:ext cx="5189347" cy="301621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3 (</a:t>
            </a:r>
            <a:r>
              <a:rPr lang="vi-VN" sz="2400" dirty="0">
                <a:solidFill>
                  <a:srgbClr val="FF0000"/>
                </a:solidFill>
                <a:latin typeface="Times New Roman" panose="02020603050405020304" pitchFamily="18" charset="0"/>
                <a:cs typeface="Times New Roman" panose="02020603050405020304" pitchFamily="18" charset="0"/>
              </a:rPr>
              <a:t>Trang 9 SGK)</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Mốc quốc giới ở hình 1.4 là một hình trụ tam giác đánh dấu biên giới chung trên đất liền của 3 quốc gia: Việt Nam, Lào và Campuchia. Em hãy tìm một mốc quốc giới khác trên biên giới đất liền của Việt Nam cũng đánh dấu biên giới chung trên đất liền của 3 quốc gia. </a:t>
            </a:r>
            <a:endParaRPr lang="en-US" sz="2400" spc="-9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01F35A9-3B4B-6A4F-9B88-DF0F9CF06C16}"/>
              </a:ext>
            </a:extLst>
          </p:cNvPr>
          <p:cNvSpPr txBox="1"/>
          <p:nvPr/>
        </p:nvSpPr>
        <p:spPr>
          <a:xfrm>
            <a:off x="209514" y="3526336"/>
            <a:ext cx="11772971" cy="1569660"/>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Biên giới trên đất liền của Việt Nam có 2 mốc quốc giới đánh dấu biên giới chung của 3 nước. Một mốc ở xã Bờ Y, huyện Ngọc Hồi, tỉnh </a:t>
            </a:r>
            <a:r>
              <a:rPr lang="vi-VN" sz="2400" dirty="0" err="1">
                <a:latin typeface="Times New Roman" panose="02020603050405020304" pitchFamily="18" charset="0"/>
                <a:cs typeface="Times New Roman" panose="02020603050405020304" pitchFamily="18" charset="0"/>
              </a:rPr>
              <a:t>Kon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Tum</a:t>
            </a:r>
            <a:r>
              <a:rPr lang="vi-VN" sz="2400" dirty="0">
                <a:latin typeface="Times New Roman" panose="02020603050405020304" pitchFamily="18" charset="0"/>
                <a:cs typeface="Times New Roman" panose="02020603050405020304" pitchFamily="18" charset="0"/>
              </a:rPr>
              <a:t> đánh dấu biên giới chung của Việt Nam, Lào và </a:t>
            </a:r>
            <a:r>
              <a:rPr lang="vi-VN" sz="2400" dirty="0" err="1">
                <a:latin typeface="Times New Roman" panose="02020603050405020304" pitchFamily="18" charset="0"/>
                <a:cs typeface="Times New Roman" panose="02020603050405020304" pitchFamily="18" charset="0"/>
              </a:rPr>
              <a:t>Campuchia</a:t>
            </a:r>
            <a:r>
              <a:rPr lang="vi-VN" sz="2400" dirty="0">
                <a:latin typeface="Times New Roman" panose="02020603050405020304" pitchFamily="18" charset="0"/>
                <a:cs typeface="Times New Roman" panose="02020603050405020304" pitchFamily="18" charset="0"/>
              </a:rPr>
              <a:t>; một mốc ở bản A </a:t>
            </a:r>
            <a:r>
              <a:rPr lang="vi-VN" sz="2400" dirty="0" err="1">
                <a:latin typeface="Times New Roman" panose="02020603050405020304" pitchFamily="18" charset="0"/>
                <a:cs typeface="Times New Roman" panose="02020603050405020304" pitchFamily="18" charset="0"/>
              </a:rPr>
              <a:t>Pa</a:t>
            </a:r>
            <a:r>
              <a:rPr lang="vi-VN" sz="2400" dirty="0">
                <a:latin typeface="Times New Roman" panose="02020603050405020304" pitchFamily="18" charset="0"/>
                <a:cs typeface="Times New Roman" panose="02020603050405020304" pitchFamily="18" charset="0"/>
              </a:rPr>
              <a:t> Chải thuộc xã </a:t>
            </a:r>
            <a:r>
              <a:rPr lang="vi-VN" sz="2400" dirty="0" err="1">
                <a:latin typeface="Times New Roman" panose="02020603050405020304" pitchFamily="18" charset="0"/>
                <a:cs typeface="Times New Roman" panose="02020603050405020304" pitchFamily="18" charset="0"/>
              </a:rPr>
              <a:t>Sín</a:t>
            </a:r>
            <a:r>
              <a:rPr lang="vi-VN" sz="2400" dirty="0">
                <a:latin typeface="Times New Roman" panose="02020603050405020304" pitchFamily="18" charset="0"/>
                <a:cs typeface="Times New Roman" panose="02020603050405020304" pitchFamily="18" charset="0"/>
              </a:rPr>
              <a:t> Thầu, huyện Mường Nhé, tỉnh Điện Biên đánh dấu biên giới chung của Việt Nam, Lào và Trung Quốc</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131399F-75A3-42F2-85ED-9FA18C555E94}"/>
              </a:ext>
            </a:extLst>
          </p:cNvPr>
          <p:cNvSpPr txBox="1"/>
          <p:nvPr/>
        </p:nvSpPr>
        <p:spPr>
          <a:xfrm>
            <a:off x="299978" y="5163821"/>
            <a:ext cx="11559958" cy="830997"/>
          </a:xfrm>
          <a:prstGeom prst="rect">
            <a:avLst/>
          </a:prstGeom>
          <a:solidFill>
            <a:schemeClr val="accent2">
              <a:lumMod val="40000"/>
              <a:lumOff val="60000"/>
            </a:schemeClr>
          </a:solidFill>
          <a:ln>
            <a:solidFill>
              <a:srgbClr val="00B050"/>
            </a:solidFill>
          </a:ln>
        </p:spPr>
        <p:txBody>
          <a:bodyPr wrap="square">
            <a:spAutoFit/>
          </a:bodyPr>
          <a:lstStyle/>
          <a:p>
            <a:pPr algn="just"/>
            <a:r>
              <a:rPr lang="en-GB" sz="2400" dirty="0" err="1">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4 </a:t>
            </a:r>
            <a:r>
              <a:rPr lang="vi-VN" sz="2400" dirty="0">
                <a:solidFill>
                  <a:srgbClr val="FF0000"/>
                </a:solidFill>
                <a:latin typeface="Times New Roman" panose="02020603050405020304" pitchFamily="18" charset="0"/>
                <a:cs typeface="Times New Roman" panose="02020603050405020304" pitchFamily="18" charset="0"/>
              </a:rPr>
              <a:t>(Trang 9 SGK):</a:t>
            </a:r>
            <a:r>
              <a:rPr lang="vi-VN" sz="2400" dirty="0"/>
              <a:t> </a:t>
            </a:r>
            <a:r>
              <a:rPr lang="vi-VN" sz="2400" dirty="0">
                <a:latin typeface="Times New Roman" panose="02020603050405020304" pitchFamily="18" charset="0"/>
                <a:cs typeface="Times New Roman" panose="02020603050405020304" pitchFamily="18" charset="0"/>
              </a:rPr>
              <a:t>Việt Nam có đường biên giới chung trên đất liền với những quốc gia nào? Đường biên giới trên đất liền của nước ta với nước nào là dài nhất?</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F817919-5477-ADEF-257D-26F920A62A09}"/>
              </a:ext>
            </a:extLst>
          </p:cNvPr>
          <p:cNvSpPr txBox="1"/>
          <p:nvPr/>
        </p:nvSpPr>
        <p:spPr>
          <a:xfrm>
            <a:off x="209514" y="6027003"/>
            <a:ext cx="11650422" cy="830997"/>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Theo bản đồ hành chính Việt Nam, nước ta có đường biên giới trên đất liền với Trung Quốc, Lào và </a:t>
            </a:r>
            <a:r>
              <a:rPr lang="vi-VN" sz="2400" dirty="0" err="1">
                <a:latin typeface="Times New Roman" panose="02020603050405020304" pitchFamily="18" charset="0"/>
                <a:cs typeface="Times New Roman" panose="02020603050405020304" pitchFamily="18" charset="0"/>
              </a:rPr>
              <a:t>Campuchia</a:t>
            </a:r>
            <a:r>
              <a:rPr lang="vi-VN" sz="2400" dirty="0">
                <a:latin typeface="Times New Roman" panose="02020603050405020304" pitchFamily="18" charset="0"/>
                <a:cs typeface="Times New Roman" panose="02020603050405020304" pitchFamily="18" charset="0"/>
              </a:rPr>
              <a:t>, trong đó đường biên giới với Lào là dài nhất.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B896EB7-BD3B-2F5A-3560-40B26970CA28}"/>
              </a:ext>
            </a:extLst>
          </p:cNvPr>
          <p:cNvPicPr>
            <a:picLocks noChangeAspect="1"/>
          </p:cNvPicPr>
          <p:nvPr/>
        </p:nvPicPr>
        <p:blipFill>
          <a:blip r:embed="rId4"/>
          <a:stretch>
            <a:fillRect/>
          </a:stretch>
        </p:blipFill>
        <p:spPr>
          <a:xfrm>
            <a:off x="8250829" y="186100"/>
            <a:ext cx="3107006" cy="3272411"/>
          </a:xfrm>
          <a:prstGeom prst="rect">
            <a:avLst/>
          </a:prstGeom>
        </p:spPr>
      </p:pic>
    </p:spTree>
    <p:extLst>
      <p:ext uri="{BB962C8B-B14F-4D97-AF65-F5344CB8AC3E}">
        <p14:creationId xmlns:p14="http://schemas.microsoft.com/office/powerpoint/2010/main" val="24935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B8B7-C8DE-905E-5F03-541C33C29E24}"/>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29F4499E-EB8B-3C85-AB36-179E45CCF166}"/>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59A65BC3-3084-DDEC-3B8E-19CE73DE4F88}"/>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F4CF2C58-DB3F-F120-77DC-330F7105041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1A0F8290-4D5C-DE0B-F497-8CE2B0B80049}"/>
              </a:ext>
            </a:extLst>
          </p:cNvPr>
          <p:cNvSpPr txBox="1"/>
          <p:nvPr/>
        </p:nvSpPr>
        <p:spPr>
          <a:xfrm>
            <a:off x="1958109" y="303311"/>
            <a:ext cx="9993970" cy="1200329"/>
          </a:xfrm>
          <a:prstGeom prst="rect">
            <a:avLst/>
          </a:prstGeom>
          <a:solidFill>
            <a:schemeClr val="accent2">
              <a:lumMod val="40000"/>
              <a:lumOff val="60000"/>
            </a:schemeClr>
          </a:solidFill>
          <a:ln>
            <a:solidFill>
              <a:srgbClr val="00B050"/>
            </a:solidFill>
          </a:ln>
        </p:spPr>
        <p:txBody>
          <a:bodyPr wrap="square">
            <a:spAutoFit/>
          </a:bodyPr>
          <a:lstStyle/>
          <a:p>
            <a:pPr algn="just"/>
            <a:r>
              <a:rPr lang="en-GB" sz="2400" dirty="0" err="1">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5 (</a:t>
            </a:r>
            <a:r>
              <a:rPr lang="vi-VN" sz="2400" dirty="0">
                <a:solidFill>
                  <a:srgbClr val="FF0000"/>
                </a:solidFill>
                <a:latin typeface="Times New Roman" panose="02020603050405020304" pitchFamily="18" charset="0"/>
                <a:cs typeface="Times New Roman" panose="02020603050405020304" pitchFamily="18" charset="0"/>
              </a:rPr>
              <a:t>Trang 10 SGK):</a:t>
            </a:r>
            <a:r>
              <a:rPr lang="vi-VN" sz="2400" dirty="0"/>
              <a:t> </a:t>
            </a:r>
            <a:r>
              <a:rPr lang="vi-VN" sz="2400" dirty="0">
                <a:latin typeface="Times New Roman" panose="02020603050405020304" pitchFamily="18" charset="0"/>
                <a:cs typeface="Times New Roman" panose="02020603050405020304" pitchFamily="18" charset="0"/>
              </a:rPr>
              <a:t>Nước ta có bao nhiêu tỉnh, thành phố trực thuộc Trung ương vừa có khu vực biên giới trên đất liền, vừa có khu vực biên giới trên biển?</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440934E-E48D-C8F8-4E9D-1628BAF3094C}"/>
              </a:ext>
            </a:extLst>
          </p:cNvPr>
          <p:cNvSpPr txBox="1"/>
          <p:nvPr/>
        </p:nvSpPr>
        <p:spPr>
          <a:xfrm>
            <a:off x="1958110" y="1719301"/>
            <a:ext cx="9993970" cy="1569660"/>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Dựa vào bản đồ hành chính Việt Nam, nước ta có 9 tỉnh, thành phố sau trực thuộc Trung ương vừa có khu vực biên giới trên đất liền, vừa có khu vực biên giới trên biển: Kiên Giang, Quảng Nam, Thừa Thiên Huế, Quảng Trị, Quảng Bình, Hà Tĩnh, Nghệ An, Thanh </a:t>
            </a:r>
            <a:r>
              <a:rPr lang="vi-VN" sz="2400" dirty="0" err="1">
                <a:latin typeface="Times New Roman" panose="02020603050405020304" pitchFamily="18" charset="0"/>
                <a:cs typeface="Times New Roman" panose="02020603050405020304" pitchFamily="18" charset="0"/>
              </a:rPr>
              <a:t>Hoá</a:t>
            </a:r>
            <a:r>
              <a:rPr lang="vi-VN" sz="2400" dirty="0">
                <a:latin typeface="Times New Roman" panose="02020603050405020304" pitchFamily="18" charset="0"/>
                <a:cs typeface="Times New Roman" panose="02020603050405020304" pitchFamily="18" charset="0"/>
              </a:rPr>
              <a:t>, Quảng Ninh.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49B95E7-CF34-6E60-30D8-F2CC921F4EC2}"/>
              </a:ext>
            </a:extLst>
          </p:cNvPr>
          <p:cNvSpPr txBox="1"/>
          <p:nvPr/>
        </p:nvSpPr>
        <p:spPr>
          <a:xfrm>
            <a:off x="305462" y="3610541"/>
            <a:ext cx="11646618" cy="1569660"/>
          </a:xfrm>
          <a:prstGeom prst="rect">
            <a:avLst/>
          </a:prstGeom>
          <a:solidFill>
            <a:schemeClr val="accent2">
              <a:lumMod val="40000"/>
              <a:lumOff val="60000"/>
            </a:schemeClr>
          </a:solidFill>
          <a:ln>
            <a:solidFill>
              <a:srgbClr val="00B050"/>
            </a:solidFill>
          </a:ln>
        </p:spPr>
        <p:txBody>
          <a:bodyPr wrap="square">
            <a:spAutoFit/>
          </a:bodyPr>
          <a:lstStyle/>
          <a:p>
            <a:pPr algn="just"/>
            <a:r>
              <a:rPr lang="en-GB" sz="2400" dirty="0" err="1">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6 </a:t>
            </a:r>
            <a:r>
              <a:rPr lang="vi-VN" sz="2400" dirty="0">
                <a:solidFill>
                  <a:srgbClr val="FF0000"/>
                </a:solidFill>
                <a:latin typeface="Times New Roman" panose="02020603050405020304" pitchFamily="18" charset="0"/>
                <a:cs typeface="Times New Roman" panose="02020603050405020304" pitchFamily="18" charset="0"/>
              </a:rPr>
              <a:t>(Trang 10 SGK):</a:t>
            </a:r>
            <a:r>
              <a:rPr lang="vi-VN" sz="2400" dirty="0"/>
              <a:t> </a:t>
            </a:r>
            <a:r>
              <a:rPr lang="vi-VN" sz="2400" dirty="0">
                <a:latin typeface="Times New Roman" panose="02020603050405020304" pitchFamily="18" charset="0"/>
                <a:cs typeface="Times New Roman" panose="02020603050405020304" pitchFamily="18" charset="0"/>
              </a:rPr>
              <a:t>Nhà bạn A Sung ở khu vực biên giới. Hằng ngày, A Sung đi chăn trâu sau giờ học. Khu vực gần nhà hết cỏ, A Sung phải lùa trâu ra sát bìa rừng, nơi có mốc quốc giới. Bên kia mốc quốc giới có bãi cỏ xanh tốt, A Sung có ý định lùa trâu sang đó, khi trâu ăn no sẽ quay lại Việt Nam ngay. Em hãy tư vấn cho A Sung. </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E2B6A31-EAB1-0504-3F2E-DE8E4A0EC77E}"/>
              </a:ext>
            </a:extLst>
          </p:cNvPr>
          <p:cNvSpPr txBox="1"/>
          <p:nvPr/>
        </p:nvSpPr>
        <p:spPr>
          <a:xfrm>
            <a:off x="305461" y="5358333"/>
            <a:ext cx="11646618" cy="1200329"/>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Một trong các hành vi bị nghiêm cấm là “Phá hoại an ninh, trật tự, an toàn xã hội ở khu vực biên giới; xâm canh, xâm cư ở khu vực biên giới; phá hoại công trình biên giới”. Như vậy, hành vi lùa trâu sang phía bên kia mốc quốc giới ăn cỏ là hành vi bị nghiêm cấm.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06C8-BF3A-69D5-AF15-6277BEAF8954}"/>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666339C1-C2E5-765A-38AE-2FC9FD15883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33052E5-CE90-140D-70BB-BB2A1899F6B0}"/>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5AD11B55-87DF-DB06-D22F-72F06215E72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80FA8C30-7622-8CCF-E4E5-C49974971654}"/>
              </a:ext>
            </a:extLst>
          </p:cNvPr>
          <p:cNvSpPr txBox="1"/>
          <p:nvPr/>
        </p:nvSpPr>
        <p:spPr>
          <a:xfrm>
            <a:off x="1550818" y="214820"/>
            <a:ext cx="10506064" cy="461665"/>
          </a:xfrm>
          <a:prstGeom prst="rect">
            <a:avLst/>
          </a:prstGeom>
          <a:noFill/>
        </p:spPr>
        <p:txBody>
          <a:bodyPr wrap="square">
            <a:spAutoFit/>
          </a:bodyPr>
          <a:lstStyle/>
          <a:p>
            <a:r>
              <a:rPr lang="en-US" sz="2400" b="1" spc="-90" dirty="0">
                <a:solidFill>
                  <a:srgbClr val="00B050"/>
                </a:solidFill>
                <a:latin typeface="Times New Roman" panose="02020603050405020304" pitchFamily="18" charset="0"/>
                <a:cs typeface="Times New Roman" panose="02020603050405020304" pitchFamily="18" charset="0"/>
              </a:rPr>
              <a:t>IV. TRÁCH NHIỆM QUẢN LÍ, XÂY DỰNG VÀ BẢO VỆ BIÊN GIỚI QUỐC GIA</a:t>
            </a:r>
          </a:p>
        </p:txBody>
      </p:sp>
      <p:sp>
        <p:nvSpPr>
          <p:cNvPr id="4" name="TextBox 3">
            <a:extLst>
              <a:ext uri="{FF2B5EF4-FFF2-40B4-BE49-F238E27FC236}">
                <a16:creationId xmlns:a16="http://schemas.microsoft.com/office/drawing/2014/main" id="{2CC3441C-B8AC-12EF-ED04-4AD7E421553E}"/>
              </a:ext>
            </a:extLst>
          </p:cNvPr>
          <p:cNvSpPr txBox="1"/>
          <p:nvPr/>
        </p:nvSpPr>
        <p:spPr>
          <a:xfrm>
            <a:off x="1550818" y="711235"/>
            <a:ext cx="4284374"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Trách nhiệm của công dân</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C2FB94F-574C-FA9B-5E27-95B15BC0A899}"/>
              </a:ext>
            </a:extLst>
          </p:cNvPr>
          <p:cNvSpPr txBox="1"/>
          <p:nvPr/>
        </p:nvSpPr>
        <p:spPr>
          <a:xfrm>
            <a:off x="1550818" y="1189891"/>
            <a:ext cx="4284374"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2</a:t>
            </a:r>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Trách nhiệm của học sinh</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6" name="Hộp Văn bản 2">
            <a:extLst>
              <a:ext uri="{FF2B5EF4-FFF2-40B4-BE49-F238E27FC236}">
                <a16:creationId xmlns:a16="http://schemas.microsoft.com/office/drawing/2014/main" id="{F4D02433-BCF7-49F6-4E2F-D393E3A01D45}"/>
              </a:ext>
            </a:extLst>
          </p:cNvPr>
          <p:cNvSpPr txBox="1"/>
          <p:nvPr/>
        </p:nvSpPr>
        <p:spPr>
          <a:xfrm>
            <a:off x="150829" y="3176875"/>
            <a:ext cx="7437748" cy="2221121"/>
          </a:xfrm>
          <a:prstGeom prst="rect">
            <a:avLst/>
          </a:prstGeom>
          <a:noFill/>
          <a:ln>
            <a:solidFill>
              <a:srgbClr val="00B050"/>
            </a:solidFill>
          </a:ln>
        </p:spPr>
        <p:txBody>
          <a:bodyPr wrap="square">
            <a:spAutoFit/>
          </a:bodyPr>
          <a:lstStyle/>
          <a:p>
            <a:pPr marL="0" marR="0" algn="ctr">
              <a:lnSpc>
                <a:spcPts val="2500"/>
              </a:lnSpc>
              <a:spcBef>
                <a:spcPts val="400"/>
              </a:spcBef>
              <a:spcAft>
                <a:spcPts val="4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1.5</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ts val="2500"/>
              </a:lnSpc>
              <a:spcBef>
                <a:spcPts val="400"/>
              </a:spcBef>
              <a:spcAft>
                <a:spcPts val="4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HS làm việc theo cặp</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400" dirty="0">
                <a:latin typeface="Times New Roman" panose="02020603050405020304" pitchFamily="18" charset="0"/>
                <a:ea typeface="Calibri" panose="020F0502020204030204" pitchFamily="34" charset="0"/>
                <a:cs typeface="Times New Roman" panose="02020603050405020304" pitchFamily="18" charset="0"/>
              </a:rPr>
              <a:t>câu hỏi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khám phá </a:t>
            </a:r>
            <a:r>
              <a:rPr lang="vi-VN" sz="2400" dirty="0">
                <a:latin typeface="Times New Roman" panose="02020603050405020304" pitchFamily="18" charset="0"/>
                <a:ea typeface="Calibri" panose="020F0502020204030204" pitchFamily="34" charset="0"/>
                <a:cs typeface="Times New Roman" panose="02020603050405020304" pitchFamily="18" charset="0"/>
              </a:rPr>
              <a:t>9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và thông tin mục IV (tr 10, </a:t>
            </a:r>
            <a:r>
              <a:rPr lang="vi-VN" sz="2400" dirty="0">
                <a:latin typeface="Times New Roman" panose="02020603050405020304" pitchFamily="18" charset="0"/>
                <a:ea typeface="Calibri" panose="020F0502020204030204" pitchFamily="34" charset="0"/>
                <a:cs typeface="Times New Roman" panose="02020603050405020304" pitchFamily="18" charset="0"/>
              </a:rPr>
              <a:t>11</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SGK)</a:t>
            </a:r>
            <a:r>
              <a:rPr lang="vi-VN" sz="2400" dirty="0">
                <a:latin typeface="Calibri" panose="020F0502020204030204" pitchFamily="34"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rPr>
              <a:t>l</a:t>
            </a:r>
            <a:r>
              <a:rPr lang="vi-VN" sz="2400" dirty="0">
                <a:effectLst/>
                <a:latin typeface="Times New Roman" panose="02020603050405020304" pitchFamily="18" charset="0"/>
                <a:ea typeface="Calibri" panose="020F0502020204030204" pitchFamily="34" charset="0"/>
              </a:rPr>
              <a:t>ập </a:t>
            </a:r>
            <a:r>
              <a:rPr lang="en-US" sz="2400" dirty="0">
                <a:latin typeface="Times New Roman" panose="02020603050405020304" pitchFamily="18" charset="0"/>
                <a:ea typeface="Calibri" panose="020F0502020204030204" pitchFamily="34" charset="0"/>
              </a:rPr>
              <a:t>LĐTD</a:t>
            </a:r>
            <a:r>
              <a:rPr lang="vi-VN" sz="2400" dirty="0">
                <a:effectLst/>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Trách nhiệm quản lí, xây dựng và bảo vệ BGQG</a:t>
            </a:r>
            <a:r>
              <a:rPr lang="vi-VN" sz="2400" i="1" dirty="0">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(trên giấy A4)</a:t>
            </a:r>
          </a:p>
          <a:p>
            <a:pPr marL="342900" indent="-342900">
              <a:lnSpc>
                <a:spcPts val="25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p>
        </p:txBody>
      </p:sp>
      <p:sp>
        <p:nvSpPr>
          <p:cNvPr id="7" name="TextBox 6">
            <a:extLst>
              <a:ext uri="{FF2B5EF4-FFF2-40B4-BE49-F238E27FC236}">
                <a16:creationId xmlns:a16="http://schemas.microsoft.com/office/drawing/2014/main" id="{63B46598-C470-5883-54E2-8A6AEDC4518A}"/>
              </a:ext>
            </a:extLst>
          </p:cNvPr>
          <p:cNvSpPr txBox="1"/>
          <p:nvPr/>
        </p:nvSpPr>
        <p:spPr>
          <a:xfrm>
            <a:off x="150829" y="1883441"/>
            <a:ext cx="7437748" cy="1200329"/>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pPr algn="just"/>
            <a:r>
              <a:rPr lang="vi-VN" sz="2400" dirty="0">
                <a:solidFill>
                  <a:srgbClr val="0000FF"/>
                </a:solidFill>
                <a:latin typeface="Times New Roman" panose="02020603050405020304" pitchFamily="18" charset="0"/>
                <a:cs typeface="Times New Roman" panose="02020603050405020304" pitchFamily="18" charset="0"/>
              </a:rPr>
              <a:t>9.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2E19BE0-5D87-BE44-853D-76C1874F0AEB}"/>
              </a:ext>
            </a:extLst>
          </p:cNvPr>
          <p:cNvSpPr txBox="1"/>
          <p:nvPr/>
        </p:nvSpPr>
        <p:spPr>
          <a:xfrm>
            <a:off x="150829" y="5493794"/>
            <a:ext cx="7437748" cy="1200329"/>
          </a:xfrm>
          <a:prstGeom prst="rect">
            <a:avLst/>
          </a:prstGeom>
          <a:solidFill>
            <a:schemeClr val="accent6">
              <a:lumMod val="40000"/>
              <a:lumOff val="60000"/>
            </a:schemeClr>
          </a:solidFill>
          <a:ln>
            <a:solidFill>
              <a:srgbClr val="00B050"/>
            </a:solidFill>
          </a:ln>
        </p:spPr>
        <p:txBody>
          <a:bodyPr wrap="square">
            <a:spAutoFit/>
          </a:bodyPr>
          <a:lstStyle/>
          <a:p>
            <a:pPr algn="just"/>
            <a:r>
              <a:rPr lang="vi-VN" sz="2400" b="1" dirty="0">
                <a:solidFill>
                  <a:srgbClr val="0000FF"/>
                </a:solidFill>
                <a:latin typeface="Times New Roman" panose="02020603050405020304" pitchFamily="18" charset="0"/>
                <a:cs typeface="Times New Roman" panose="02020603050405020304" pitchFamily="18" charset="0"/>
              </a:rPr>
              <a:t>Em có biết?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03 </a:t>
            </a:r>
            <a:r>
              <a:rPr lang="en-US" sz="2400" dirty="0" err="1">
                <a:solidFill>
                  <a:srgbClr val="FF0000"/>
                </a:solidFill>
                <a:latin typeface="Times New Roman" panose="02020603050405020304" pitchFamily="18" charset="0"/>
                <a:cs typeface="Times New Roman" panose="02020603050405020304" pitchFamily="18" charset="0"/>
              </a:rPr>
              <a:t>tháng</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hằng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F1C331B7-D8DC-6126-56E1-7B2D51C20BB5}"/>
              </a:ext>
            </a:extLst>
          </p:cNvPr>
          <p:cNvPicPr>
            <a:picLocks noChangeAspect="1"/>
          </p:cNvPicPr>
          <p:nvPr/>
        </p:nvPicPr>
        <p:blipFill>
          <a:blip r:embed="rId4"/>
          <a:stretch>
            <a:fillRect/>
          </a:stretch>
        </p:blipFill>
        <p:spPr>
          <a:xfrm>
            <a:off x="7899435" y="1064062"/>
            <a:ext cx="3953427" cy="5630061"/>
          </a:xfrm>
          <a:prstGeom prst="rect">
            <a:avLst/>
          </a:prstGeom>
        </p:spPr>
      </p:pic>
    </p:spTree>
    <p:extLst>
      <p:ext uri="{BB962C8B-B14F-4D97-AF65-F5344CB8AC3E}">
        <p14:creationId xmlns:p14="http://schemas.microsoft.com/office/powerpoint/2010/main" val="12584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9A99-C6E2-9B3F-0418-83E3AA362C12}"/>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76D244F3-1002-0726-1D5B-9E3DB792FCCC}"/>
              </a:ext>
            </a:extLst>
          </p:cNvPr>
          <p:cNvPicPr>
            <a:picLocks noChangeAspect="1"/>
          </p:cNvPicPr>
          <p:nvPr/>
        </p:nvPicPr>
        <p:blipFill>
          <a:blip r:embed="rId3" cstate="print"/>
          <a:stretch>
            <a:fillRect/>
          </a:stretch>
        </p:blipFill>
        <p:spPr>
          <a:xfrm>
            <a:off x="209393" y="62114"/>
            <a:ext cx="742683" cy="744563"/>
          </a:xfrm>
          <a:prstGeom prst="rect">
            <a:avLst/>
          </a:prstGeom>
        </p:spPr>
      </p:pic>
      <p:grpSp>
        <p:nvGrpSpPr>
          <p:cNvPr id="42" name="Group 11">
            <a:extLst>
              <a:ext uri="{FF2B5EF4-FFF2-40B4-BE49-F238E27FC236}">
                <a16:creationId xmlns:a16="http://schemas.microsoft.com/office/drawing/2014/main" id="{5BD463B7-E610-38AF-C99E-58FB1B3BB1CB}"/>
              </a:ext>
            </a:extLst>
          </p:cNvPr>
          <p:cNvGrpSpPr>
            <a:grpSpLocks/>
          </p:cNvGrpSpPr>
          <p:nvPr/>
        </p:nvGrpSpPr>
        <p:grpSpPr bwMode="auto">
          <a:xfrm>
            <a:off x="1163624" y="97701"/>
            <a:ext cx="625171" cy="612210"/>
            <a:chOff x="0" y="0"/>
            <a:chExt cx="666" cy="559"/>
          </a:xfrm>
        </p:grpSpPr>
        <p:sp>
          <p:nvSpPr>
            <p:cNvPr id="44" name="Freeform 12">
              <a:extLst>
                <a:ext uri="{FF2B5EF4-FFF2-40B4-BE49-F238E27FC236}">
                  <a16:creationId xmlns:a16="http://schemas.microsoft.com/office/drawing/2014/main" id="{5A6B4DFC-63E8-2A20-1319-0F73549F2B1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E17C5744-B2A1-138D-ACA8-B5DC5DACE2EE}"/>
              </a:ext>
            </a:extLst>
          </p:cNvPr>
          <p:cNvPicPr>
            <a:picLocks noChangeAspect="1"/>
          </p:cNvPicPr>
          <p:nvPr/>
        </p:nvPicPr>
        <p:blipFill>
          <a:blip r:embed="rId4"/>
          <a:stretch>
            <a:fillRect/>
          </a:stretch>
        </p:blipFill>
        <p:spPr>
          <a:xfrm>
            <a:off x="371341" y="869924"/>
            <a:ext cx="11336750" cy="638264"/>
          </a:xfrm>
          <a:prstGeom prst="rect">
            <a:avLst/>
          </a:prstGeom>
        </p:spPr>
      </p:pic>
      <p:pic>
        <p:nvPicPr>
          <p:cNvPr id="5" name="Picture 4">
            <a:extLst>
              <a:ext uri="{FF2B5EF4-FFF2-40B4-BE49-F238E27FC236}">
                <a16:creationId xmlns:a16="http://schemas.microsoft.com/office/drawing/2014/main" id="{3A0E643E-8D3A-051D-E68A-054E1DC16261}"/>
              </a:ext>
            </a:extLst>
          </p:cNvPr>
          <p:cNvPicPr>
            <a:picLocks noChangeAspect="1"/>
          </p:cNvPicPr>
          <p:nvPr/>
        </p:nvPicPr>
        <p:blipFill>
          <a:blip r:embed="rId5"/>
          <a:stretch>
            <a:fillRect/>
          </a:stretch>
        </p:blipFill>
        <p:spPr>
          <a:xfrm>
            <a:off x="580735" y="1487993"/>
            <a:ext cx="323895" cy="3355593"/>
          </a:xfrm>
          <a:prstGeom prst="rect">
            <a:avLst/>
          </a:prstGeom>
        </p:spPr>
      </p:pic>
      <p:pic>
        <p:nvPicPr>
          <p:cNvPr id="7" name="Picture 6">
            <a:extLst>
              <a:ext uri="{FF2B5EF4-FFF2-40B4-BE49-F238E27FC236}">
                <a16:creationId xmlns:a16="http://schemas.microsoft.com/office/drawing/2014/main" id="{F5C4EBE0-D268-B836-60C6-03B0EAB42A0A}"/>
              </a:ext>
            </a:extLst>
          </p:cNvPr>
          <p:cNvPicPr>
            <a:picLocks noChangeAspect="1"/>
          </p:cNvPicPr>
          <p:nvPr/>
        </p:nvPicPr>
        <p:blipFill>
          <a:blip r:embed="rId6"/>
          <a:stretch>
            <a:fillRect/>
          </a:stretch>
        </p:blipFill>
        <p:spPr>
          <a:xfrm>
            <a:off x="904630" y="1817699"/>
            <a:ext cx="1143160" cy="771633"/>
          </a:xfrm>
          <a:prstGeom prst="rect">
            <a:avLst/>
          </a:prstGeom>
        </p:spPr>
      </p:pic>
      <p:pic>
        <p:nvPicPr>
          <p:cNvPr id="9" name="Picture 8">
            <a:extLst>
              <a:ext uri="{FF2B5EF4-FFF2-40B4-BE49-F238E27FC236}">
                <a16:creationId xmlns:a16="http://schemas.microsoft.com/office/drawing/2014/main" id="{5E8F9176-8FE8-434E-4B06-25A334F373A4}"/>
              </a:ext>
            </a:extLst>
          </p:cNvPr>
          <p:cNvPicPr>
            <a:picLocks noChangeAspect="1"/>
          </p:cNvPicPr>
          <p:nvPr/>
        </p:nvPicPr>
        <p:blipFill>
          <a:blip r:embed="rId7"/>
          <a:stretch>
            <a:fillRect/>
          </a:stretch>
        </p:blipFill>
        <p:spPr>
          <a:xfrm>
            <a:off x="2005105" y="1679567"/>
            <a:ext cx="7478259" cy="1047896"/>
          </a:xfrm>
          <a:prstGeom prst="rect">
            <a:avLst/>
          </a:prstGeom>
        </p:spPr>
      </p:pic>
      <p:pic>
        <p:nvPicPr>
          <p:cNvPr id="11" name="Picture 10">
            <a:extLst>
              <a:ext uri="{FF2B5EF4-FFF2-40B4-BE49-F238E27FC236}">
                <a16:creationId xmlns:a16="http://schemas.microsoft.com/office/drawing/2014/main" id="{932E1D14-CB70-D644-EFAD-A8BB33A00F43}"/>
              </a:ext>
            </a:extLst>
          </p:cNvPr>
          <p:cNvPicPr>
            <a:picLocks noChangeAspect="1"/>
          </p:cNvPicPr>
          <p:nvPr/>
        </p:nvPicPr>
        <p:blipFill>
          <a:blip r:embed="rId8"/>
          <a:stretch>
            <a:fillRect/>
          </a:stretch>
        </p:blipFill>
        <p:spPr>
          <a:xfrm>
            <a:off x="904629" y="2934875"/>
            <a:ext cx="1295881" cy="3550766"/>
          </a:xfrm>
          <a:prstGeom prst="rect">
            <a:avLst/>
          </a:prstGeom>
        </p:spPr>
      </p:pic>
      <p:pic>
        <p:nvPicPr>
          <p:cNvPr id="25" name="Picture 24">
            <a:extLst>
              <a:ext uri="{FF2B5EF4-FFF2-40B4-BE49-F238E27FC236}">
                <a16:creationId xmlns:a16="http://schemas.microsoft.com/office/drawing/2014/main" id="{54DFC46F-10DE-B139-9230-98BA70D50D4D}"/>
              </a:ext>
            </a:extLst>
          </p:cNvPr>
          <p:cNvPicPr>
            <a:picLocks noChangeAspect="1"/>
          </p:cNvPicPr>
          <p:nvPr/>
        </p:nvPicPr>
        <p:blipFill>
          <a:blip r:embed="rId9"/>
          <a:stretch>
            <a:fillRect/>
          </a:stretch>
        </p:blipFill>
        <p:spPr>
          <a:xfrm>
            <a:off x="2222666" y="2860831"/>
            <a:ext cx="7637771" cy="323895"/>
          </a:xfrm>
          <a:prstGeom prst="rect">
            <a:avLst/>
          </a:prstGeom>
        </p:spPr>
      </p:pic>
      <p:pic>
        <p:nvPicPr>
          <p:cNvPr id="27" name="Picture 26">
            <a:extLst>
              <a:ext uri="{FF2B5EF4-FFF2-40B4-BE49-F238E27FC236}">
                <a16:creationId xmlns:a16="http://schemas.microsoft.com/office/drawing/2014/main" id="{845E4D84-85B7-BC28-7884-4B8DF79309D1}"/>
              </a:ext>
            </a:extLst>
          </p:cNvPr>
          <p:cNvPicPr>
            <a:picLocks noChangeAspect="1"/>
          </p:cNvPicPr>
          <p:nvPr/>
        </p:nvPicPr>
        <p:blipFill>
          <a:blip r:embed="rId10"/>
          <a:stretch>
            <a:fillRect/>
          </a:stretch>
        </p:blipFill>
        <p:spPr>
          <a:xfrm>
            <a:off x="2200511" y="3259195"/>
            <a:ext cx="9620700" cy="600159"/>
          </a:xfrm>
          <a:prstGeom prst="rect">
            <a:avLst/>
          </a:prstGeom>
        </p:spPr>
      </p:pic>
      <p:pic>
        <p:nvPicPr>
          <p:cNvPr id="29" name="Picture 28">
            <a:extLst>
              <a:ext uri="{FF2B5EF4-FFF2-40B4-BE49-F238E27FC236}">
                <a16:creationId xmlns:a16="http://schemas.microsoft.com/office/drawing/2014/main" id="{9C120CF4-F7D1-8A51-A37E-1AF995D4E968}"/>
              </a:ext>
            </a:extLst>
          </p:cNvPr>
          <p:cNvPicPr>
            <a:picLocks noChangeAspect="1"/>
          </p:cNvPicPr>
          <p:nvPr/>
        </p:nvPicPr>
        <p:blipFill>
          <a:blip r:embed="rId11"/>
          <a:stretch>
            <a:fillRect/>
          </a:stretch>
        </p:blipFill>
        <p:spPr>
          <a:xfrm>
            <a:off x="2200511" y="3938585"/>
            <a:ext cx="9620700" cy="905001"/>
          </a:xfrm>
          <a:prstGeom prst="rect">
            <a:avLst/>
          </a:prstGeom>
        </p:spPr>
      </p:pic>
      <p:pic>
        <p:nvPicPr>
          <p:cNvPr id="31" name="Picture 30">
            <a:extLst>
              <a:ext uri="{FF2B5EF4-FFF2-40B4-BE49-F238E27FC236}">
                <a16:creationId xmlns:a16="http://schemas.microsoft.com/office/drawing/2014/main" id="{70B02CFB-6D12-209B-8422-1745871CC3A2}"/>
              </a:ext>
            </a:extLst>
          </p:cNvPr>
          <p:cNvPicPr>
            <a:picLocks noChangeAspect="1"/>
          </p:cNvPicPr>
          <p:nvPr/>
        </p:nvPicPr>
        <p:blipFill>
          <a:blip r:embed="rId12"/>
          <a:stretch>
            <a:fillRect/>
          </a:stretch>
        </p:blipFill>
        <p:spPr>
          <a:xfrm>
            <a:off x="2200511" y="4898521"/>
            <a:ext cx="9620700" cy="609685"/>
          </a:xfrm>
          <a:prstGeom prst="rect">
            <a:avLst/>
          </a:prstGeom>
        </p:spPr>
      </p:pic>
      <p:pic>
        <p:nvPicPr>
          <p:cNvPr id="33" name="Picture 32">
            <a:extLst>
              <a:ext uri="{FF2B5EF4-FFF2-40B4-BE49-F238E27FC236}">
                <a16:creationId xmlns:a16="http://schemas.microsoft.com/office/drawing/2014/main" id="{2FAECA9D-2E9A-80F5-7C96-7DDFB776082E}"/>
              </a:ext>
            </a:extLst>
          </p:cNvPr>
          <p:cNvPicPr>
            <a:picLocks noChangeAspect="1"/>
          </p:cNvPicPr>
          <p:nvPr/>
        </p:nvPicPr>
        <p:blipFill>
          <a:blip r:embed="rId13"/>
          <a:stretch>
            <a:fillRect/>
          </a:stretch>
        </p:blipFill>
        <p:spPr>
          <a:xfrm>
            <a:off x="2200511" y="5580461"/>
            <a:ext cx="9620701" cy="619211"/>
          </a:xfrm>
          <a:prstGeom prst="rect">
            <a:avLst/>
          </a:prstGeom>
        </p:spPr>
      </p:pic>
      <p:pic>
        <p:nvPicPr>
          <p:cNvPr id="35" name="Picture 34">
            <a:extLst>
              <a:ext uri="{FF2B5EF4-FFF2-40B4-BE49-F238E27FC236}">
                <a16:creationId xmlns:a16="http://schemas.microsoft.com/office/drawing/2014/main" id="{3168A482-A315-BE6B-39FA-A3308B39CA8A}"/>
              </a:ext>
            </a:extLst>
          </p:cNvPr>
          <p:cNvPicPr>
            <a:picLocks noChangeAspect="1"/>
          </p:cNvPicPr>
          <p:nvPr/>
        </p:nvPicPr>
        <p:blipFill>
          <a:blip r:embed="rId14"/>
          <a:stretch>
            <a:fillRect/>
          </a:stretch>
        </p:blipFill>
        <p:spPr>
          <a:xfrm>
            <a:off x="2200511" y="6276661"/>
            <a:ext cx="5435200" cy="342948"/>
          </a:xfrm>
          <a:prstGeom prst="rect">
            <a:avLst/>
          </a:prstGeom>
        </p:spPr>
      </p:pic>
    </p:spTree>
    <p:extLst>
      <p:ext uri="{BB962C8B-B14F-4D97-AF65-F5344CB8AC3E}">
        <p14:creationId xmlns:p14="http://schemas.microsoft.com/office/powerpoint/2010/main" val="136811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1000" fill="hold"/>
                                        <p:tgtEl>
                                          <p:spTgt spid="31"/>
                                        </p:tgtEl>
                                        <p:attrNameLst>
                                          <p:attrName>ppt_w</p:attrName>
                                        </p:attrNameLst>
                                      </p:cBhvr>
                                      <p:tavLst>
                                        <p:tav tm="0">
                                          <p:val>
                                            <p:fltVal val="0"/>
                                          </p:val>
                                        </p:tav>
                                        <p:tav tm="100000">
                                          <p:val>
                                            <p:strVal val="#ppt_w"/>
                                          </p:val>
                                        </p:tav>
                                      </p:tavLst>
                                    </p:anim>
                                    <p:anim calcmode="lin" valueType="num">
                                      <p:cBhvr>
                                        <p:cTn id="61" dur="1000" fill="hold"/>
                                        <p:tgtEl>
                                          <p:spTgt spid="31"/>
                                        </p:tgtEl>
                                        <p:attrNameLst>
                                          <p:attrName>ppt_h</p:attrName>
                                        </p:attrNameLst>
                                      </p:cBhvr>
                                      <p:tavLst>
                                        <p:tav tm="0">
                                          <p:val>
                                            <p:fltVal val="0"/>
                                          </p:val>
                                        </p:tav>
                                        <p:tav tm="100000">
                                          <p:val>
                                            <p:strVal val="#ppt_h"/>
                                          </p:val>
                                        </p:tav>
                                      </p:tavLst>
                                    </p:anim>
                                    <p:anim calcmode="lin" valueType="num">
                                      <p:cBhvr>
                                        <p:cTn id="62" dur="1000" fill="hold"/>
                                        <p:tgtEl>
                                          <p:spTgt spid="31"/>
                                        </p:tgtEl>
                                        <p:attrNameLst>
                                          <p:attrName>style.rotation</p:attrName>
                                        </p:attrNameLst>
                                      </p:cBhvr>
                                      <p:tavLst>
                                        <p:tav tm="0">
                                          <p:val>
                                            <p:fltVal val="90"/>
                                          </p:val>
                                        </p:tav>
                                        <p:tav tm="100000">
                                          <p:val>
                                            <p:fltVal val="0"/>
                                          </p:val>
                                        </p:tav>
                                      </p:tavLst>
                                    </p:anim>
                                    <p:animEffect transition="in" filter="fade">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1000" fill="hold"/>
                                        <p:tgtEl>
                                          <p:spTgt spid="33"/>
                                        </p:tgtEl>
                                        <p:attrNameLst>
                                          <p:attrName>ppt_w</p:attrName>
                                        </p:attrNameLst>
                                      </p:cBhvr>
                                      <p:tavLst>
                                        <p:tav tm="0">
                                          <p:val>
                                            <p:fltVal val="0"/>
                                          </p:val>
                                        </p:tav>
                                        <p:tav tm="100000">
                                          <p:val>
                                            <p:strVal val="#ppt_w"/>
                                          </p:val>
                                        </p:tav>
                                      </p:tavLst>
                                    </p:anim>
                                    <p:anim calcmode="lin" valueType="num">
                                      <p:cBhvr>
                                        <p:cTn id="69" dur="1000" fill="hold"/>
                                        <p:tgtEl>
                                          <p:spTgt spid="33"/>
                                        </p:tgtEl>
                                        <p:attrNameLst>
                                          <p:attrName>ppt_h</p:attrName>
                                        </p:attrNameLst>
                                      </p:cBhvr>
                                      <p:tavLst>
                                        <p:tav tm="0">
                                          <p:val>
                                            <p:fltVal val="0"/>
                                          </p:val>
                                        </p:tav>
                                        <p:tav tm="100000">
                                          <p:val>
                                            <p:strVal val="#ppt_h"/>
                                          </p:val>
                                        </p:tav>
                                      </p:tavLst>
                                    </p:anim>
                                    <p:anim calcmode="lin" valueType="num">
                                      <p:cBhvr>
                                        <p:cTn id="70" dur="1000" fill="hold"/>
                                        <p:tgtEl>
                                          <p:spTgt spid="33"/>
                                        </p:tgtEl>
                                        <p:attrNameLst>
                                          <p:attrName>style.rotation</p:attrName>
                                        </p:attrNameLst>
                                      </p:cBhvr>
                                      <p:tavLst>
                                        <p:tav tm="0">
                                          <p:val>
                                            <p:fltVal val="90"/>
                                          </p:val>
                                        </p:tav>
                                        <p:tav tm="100000">
                                          <p:val>
                                            <p:fltVal val="0"/>
                                          </p:val>
                                        </p:tav>
                                      </p:tavLst>
                                    </p:anim>
                                    <p:animEffect transition="in" filter="fade">
                                      <p:cBhvr>
                                        <p:cTn id="71" dur="10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1000" fill="hold"/>
                                        <p:tgtEl>
                                          <p:spTgt spid="35"/>
                                        </p:tgtEl>
                                        <p:attrNameLst>
                                          <p:attrName>ppt_w</p:attrName>
                                        </p:attrNameLst>
                                      </p:cBhvr>
                                      <p:tavLst>
                                        <p:tav tm="0">
                                          <p:val>
                                            <p:fltVal val="0"/>
                                          </p:val>
                                        </p:tav>
                                        <p:tav tm="100000">
                                          <p:val>
                                            <p:strVal val="#ppt_w"/>
                                          </p:val>
                                        </p:tav>
                                      </p:tavLst>
                                    </p:anim>
                                    <p:anim calcmode="lin" valueType="num">
                                      <p:cBhvr>
                                        <p:cTn id="77" dur="1000" fill="hold"/>
                                        <p:tgtEl>
                                          <p:spTgt spid="35"/>
                                        </p:tgtEl>
                                        <p:attrNameLst>
                                          <p:attrName>ppt_h</p:attrName>
                                        </p:attrNameLst>
                                      </p:cBhvr>
                                      <p:tavLst>
                                        <p:tav tm="0">
                                          <p:val>
                                            <p:fltVal val="0"/>
                                          </p:val>
                                        </p:tav>
                                        <p:tav tm="100000">
                                          <p:val>
                                            <p:strVal val="#ppt_h"/>
                                          </p:val>
                                        </p:tav>
                                      </p:tavLst>
                                    </p:anim>
                                    <p:anim calcmode="lin" valueType="num">
                                      <p:cBhvr>
                                        <p:cTn id="78" dur="1000" fill="hold"/>
                                        <p:tgtEl>
                                          <p:spTgt spid="35"/>
                                        </p:tgtEl>
                                        <p:attrNameLst>
                                          <p:attrName>style.rotation</p:attrName>
                                        </p:attrNameLst>
                                      </p:cBhvr>
                                      <p:tavLst>
                                        <p:tav tm="0">
                                          <p:val>
                                            <p:fltVal val="90"/>
                                          </p:val>
                                        </p:tav>
                                        <p:tav tm="100000">
                                          <p:val>
                                            <p:fltVal val="0"/>
                                          </p:val>
                                        </p:tav>
                                      </p:tavLst>
                                    </p:anim>
                                    <p:animEffect transition="in" filter="fade">
                                      <p:cBhvr>
                                        <p:cTn id="7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84F4F-901E-B482-BC01-1B70A76722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9920B3-E07C-E8F3-B04A-6475B51CC1A0}"/>
              </a:ext>
            </a:extLst>
          </p:cNvPr>
          <p:cNvPicPr>
            <a:picLocks noChangeAspect="1"/>
          </p:cNvPicPr>
          <p:nvPr/>
        </p:nvPicPr>
        <p:blipFill>
          <a:blip r:embed="rId3"/>
          <a:stretch>
            <a:fillRect/>
          </a:stretch>
        </p:blipFill>
        <p:spPr>
          <a:xfrm>
            <a:off x="163399" y="6256170"/>
            <a:ext cx="12028601" cy="642637"/>
          </a:xfrm>
          <a:prstGeom prst="rect">
            <a:avLst/>
          </a:prstGeom>
        </p:spPr>
      </p:pic>
      <p:pic>
        <p:nvPicPr>
          <p:cNvPr id="5" name="Picture 4">
            <a:extLst>
              <a:ext uri="{FF2B5EF4-FFF2-40B4-BE49-F238E27FC236}">
                <a16:creationId xmlns:a16="http://schemas.microsoft.com/office/drawing/2014/main" id="{5CFC3C2D-6DF1-7C1D-AF18-842B8E8073B4}"/>
              </a:ext>
            </a:extLst>
          </p:cNvPr>
          <p:cNvPicPr>
            <a:picLocks noChangeAspect="1"/>
          </p:cNvPicPr>
          <p:nvPr/>
        </p:nvPicPr>
        <p:blipFill>
          <a:blip r:embed="rId4"/>
          <a:stretch>
            <a:fillRect/>
          </a:stretch>
        </p:blipFill>
        <p:spPr>
          <a:xfrm>
            <a:off x="523622" y="2607079"/>
            <a:ext cx="314369" cy="3715268"/>
          </a:xfrm>
          <a:prstGeom prst="rect">
            <a:avLst/>
          </a:prstGeom>
        </p:spPr>
      </p:pic>
      <p:pic>
        <p:nvPicPr>
          <p:cNvPr id="9" name="Picture 8">
            <a:extLst>
              <a:ext uri="{FF2B5EF4-FFF2-40B4-BE49-F238E27FC236}">
                <a16:creationId xmlns:a16="http://schemas.microsoft.com/office/drawing/2014/main" id="{436EFC96-D101-EC14-6E96-5DD353594F21}"/>
              </a:ext>
            </a:extLst>
          </p:cNvPr>
          <p:cNvPicPr>
            <a:picLocks noChangeAspect="1"/>
          </p:cNvPicPr>
          <p:nvPr/>
        </p:nvPicPr>
        <p:blipFill>
          <a:blip r:embed="rId5"/>
          <a:stretch>
            <a:fillRect/>
          </a:stretch>
        </p:blipFill>
        <p:spPr>
          <a:xfrm>
            <a:off x="834165" y="1819050"/>
            <a:ext cx="1038370" cy="1609950"/>
          </a:xfrm>
          <a:prstGeom prst="rect">
            <a:avLst/>
          </a:prstGeom>
        </p:spPr>
      </p:pic>
      <p:pic>
        <p:nvPicPr>
          <p:cNvPr id="13" name="Picture 12">
            <a:extLst>
              <a:ext uri="{FF2B5EF4-FFF2-40B4-BE49-F238E27FC236}">
                <a16:creationId xmlns:a16="http://schemas.microsoft.com/office/drawing/2014/main" id="{31F23ADA-1840-650C-DB1E-D7431F90F457}"/>
              </a:ext>
            </a:extLst>
          </p:cNvPr>
          <p:cNvPicPr>
            <a:picLocks noChangeAspect="1"/>
          </p:cNvPicPr>
          <p:nvPr/>
        </p:nvPicPr>
        <p:blipFill>
          <a:blip r:embed="rId6"/>
          <a:stretch>
            <a:fillRect/>
          </a:stretch>
        </p:blipFill>
        <p:spPr>
          <a:xfrm>
            <a:off x="2373942" y="185455"/>
            <a:ext cx="238158" cy="590632"/>
          </a:xfrm>
          <a:prstGeom prst="rect">
            <a:avLst/>
          </a:prstGeom>
        </p:spPr>
      </p:pic>
      <p:pic>
        <p:nvPicPr>
          <p:cNvPr id="15" name="Picture 14">
            <a:extLst>
              <a:ext uri="{FF2B5EF4-FFF2-40B4-BE49-F238E27FC236}">
                <a16:creationId xmlns:a16="http://schemas.microsoft.com/office/drawing/2014/main" id="{B419CF57-8BEF-B80A-992A-9F83E27E5D88}"/>
              </a:ext>
            </a:extLst>
          </p:cNvPr>
          <p:cNvPicPr>
            <a:picLocks noChangeAspect="1"/>
          </p:cNvPicPr>
          <p:nvPr/>
        </p:nvPicPr>
        <p:blipFill>
          <a:blip r:embed="rId7"/>
          <a:stretch>
            <a:fillRect/>
          </a:stretch>
        </p:blipFill>
        <p:spPr>
          <a:xfrm>
            <a:off x="2666521" y="50841"/>
            <a:ext cx="6858957" cy="333422"/>
          </a:xfrm>
          <a:prstGeom prst="rect">
            <a:avLst/>
          </a:prstGeom>
        </p:spPr>
      </p:pic>
      <p:pic>
        <p:nvPicPr>
          <p:cNvPr id="17" name="Picture 16">
            <a:extLst>
              <a:ext uri="{FF2B5EF4-FFF2-40B4-BE49-F238E27FC236}">
                <a16:creationId xmlns:a16="http://schemas.microsoft.com/office/drawing/2014/main" id="{7CA5B839-D9CC-6169-E798-9A98A2C67C61}"/>
              </a:ext>
            </a:extLst>
          </p:cNvPr>
          <p:cNvPicPr>
            <a:picLocks noChangeAspect="1"/>
          </p:cNvPicPr>
          <p:nvPr/>
        </p:nvPicPr>
        <p:blipFill>
          <a:blip r:embed="rId8"/>
          <a:stretch>
            <a:fillRect/>
          </a:stretch>
        </p:blipFill>
        <p:spPr>
          <a:xfrm>
            <a:off x="2612100" y="384263"/>
            <a:ext cx="9469171" cy="628738"/>
          </a:xfrm>
          <a:prstGeom prst="rect">
            <a:avLst/>
          </a:prstGeom>
        </p:spPr>
      </p:pic>
      <p:pic>
        <p:nvPicPr>
          <p:cNvPr id="19" name="Picture 18">
            <a:extLst>
              <a:ext uri="{FF2B5EF4-FFF2-40B4-BE49-F238E27FC236}">
                <a16:creationId xmlns:a16="http://schemas.microsoft.com/office/drawing/2014/main" id="{DBB80A8E-2623-CFDC-0588-18DA60E8A8CC}"/>
              </a:ext>
            </a:extLst>
          </p:cNvPr>
          <p:cNvPicPr>
            <a:picLocks noChangeAspect="1"/>
          </p:cNvPicPr>
          <p:nvPr/>
        </p:nvPicPr>
        <p:blipFill>
          <a:blip r:embed="rId9"/>
          <a:stretch>
            <a:fillRect/>
          </a:stretch>
        </p:blipFill>
        <p:spPr>
          <a:xfrm>
            <a:off x="2373942" y="1242707"/>
            <a:ext cx="257211" cy="1152686"/>
          </a:xfrm>
          <a:prstGeom prst="rect">
            <a:avLst/>
          </a:prstGeom>
        </p:spPr>
      </p:pic>
      <p:pic>
        <p:nvPicPr>
          <p:cNvPr id="21" name="Picture 20">
            <a:extLst>
              <a:ext uri="{FF2B5EF4-FFF2-40B4-BE49-F238E27FC236}">
                <a16:creationId xmlns:a16="http://schemas.microsoft.com/office/drawing/2014/main" id="{EF861FD1-FD62-BA87-12B7-322BCE8E6C1C}"/>
              </a:ext>
            </a:extLst>
          </p:cNvPr>
          <p:cNvPicPr>
            <a:picLocks noChangeAspect="1"/>
          </p:cNvPicPr>
          <p:nvPr/>
        </p:nvPicPr>
        <p:blipFill>
          <a:blip r:embed="rId10"/>
          <a:stretch>
            <a:fillRect/>
          </a:stretch>
        </p:blipFill>
        <p:spPr>
          <a:xfrm>
            <a:off x="2666521" y="1054624"/>
            <a:ext cx="4477375" cy="314369"/>
          </a:xfrm>
          <a:prstGeom prst="rect">
            <a:avLst/>
          </a:prstGeom>
        </p:spPr>
      </p:pic>
      <p:pic>
        <p:nvPicPr>
          <p:cNvPr id="23" name="Picture 22">
            <a:extLst>
              <a:ext uri="{FF2B5EF4-FFF2-40B4-BE49-F238E27FC236}">
                <a16:creationId xmlns:a16="http://schemas.microsoft.com/office/drawing/2014/main" id="{245CD730-01A4-D3A9-6D15-814E615797EB}"/>
              </a:ext>
            </a:extLst>
          </p:cNvPr>
          <p:cNvPicPr>
            <a:picLocks noChangeAspect="1"/>
          </p:cNvPicPr>
          <p:nvPr/>
        </p:nvPicPr>
        <p:blipFill>
          <a:blip r:embed="rId11"/>
          <a:stretch>
            <a:fillRect/>
          </a:stretch>
        </p:blipFill>
        <p:spPr>
          <a:xfrm>
            <a:off x="2666521" y="1410616"/>
            <a:ext cx="6792273" cy="304843"/>
          </a:xfrm>
          <a:prstGeom prst="rect">
            <a:avLst/>
          </a:prstGeom>
        </p:spPr>
      </p:pic>
      <p:pic>
        <p:nvPicPr>
          <p:cNvPr id="25" name="Picture 24">
            <a:extLst>
              <a:ext uri="{FF2B5EF4-FFF2-40B4-BE49-F238E27FC236}">
                <a16:creationId xmlns:a16="http://schemas.microsoft.com/office/drawing/2014/main" id="{D6C9B4F4-D87F-3F43-CC98-3953D0FD2E5B}"/>
              </a:ext>
            </a:extLst>
          </p:cNvPr>
          <p:cNvPicPr>
            <a:picLocks noChangeAspect="1"/>
          </p:cNvPicPr>
          <p:nvPr/>
        </p:nvPicPr>
        <p:blipFill>
          <a:blip r:embed="rId12"/>
          <a:stretch>
            <a:fillRect/>
          </a:stretch>
        </p:blipFill>
        <p:spPr>
          <a:xfrm>
            <a:off x="2666521" y="1797848"/>
            <a:ext cx="5430008" cy="323895"/>
          </a:xfrm>
          <a:prstGeom prst="rect">
            <a:avLst/>
          </a:prstGeom>
        </p:spPr>
      </p:pic>
      <p:pic>
        <p:nvPicPr>
          <p:cNvPr id="27" name="Picture 26">
            <a:extLst>
              <a:ext uri="{FF2B5EF4-FFF2-40B4-BE49-F238E27FC236}">
                <a16:creationId xmlns:a16="http://schemas.microsoft.com/office/drawing/2014/main" id="{7408957E-FEB9-768A-7C90-80A6E13DF4E9}"/>
              </a:ext>
            </a:extLst>
          </p:cNvPr>
          <p:cNvPicPr>
            <a:picLocks noChangeAspect="1"/>
          </p:cNvPicPr>
          <p:nvPr/>
        </p:nvPicPr>
        <p:blipFill>
          <a:blip r:embed="rId13"/>
          <a:stretch>
            <a:fillRect/>
          </a:stretch>
        </p:blipFill>
        <p:spPr>
          <a:xfrm>
            <a:off x="2666521" y="2162306"/>
            <a:ext cx="9469171" cy="333422"/>
          </a:xfrm>
          <a:prstGeom prst="rect">
            <a:avLst/>
          </a:prstGeom>
        </p:spPr>
      </p:pic>
      <p:pic>
        <p:nvPicPr>
          <p:cNvPr id="29" name="Picture 28">
            <a:extLst>
              <a:ext uri="{FF2B5EF4-FFF2-40B4-BE49-F238E27FC236}">
                <a16:creationId xmlns:a16="http://schemas.microsoft.com/office/drawing/2014/main" id="{8865E012-C996-E61E-E8FC-4FE75ACFB19E}"/>
              </a:ext>
            </a:extLst>
          </p:cNvPr>
          <p:cNvPicPr>
            <a:picLocks noChangeAspect="1"/>
          </p:cNvPicPr>
          <p:nvPr/>
        </p:nvPicPr>
        <p:blipFill>
          <a:blip r:embed="rId14"/>
          <a:stretch>
            <a:fillRect/>
          </a:stretch>
        </p:blipFill>
        <p:spPr>
          <a:xfrm>
            <a:off x="2385210" y="2883443"/>
            <a:ext cx="238158" cy="562053"/>
          </a:xfrm>
          <a:prstGeom prst="rect">
            <a:avLst/>
          </a:prstGeom>
        </p:spPr>
      </p:pic>
      <p:pic>
        <p:nvPicPr>
          <p:cNvPr id="31" name="Picture 30">
            <a:extLst>
              <a:ext uri="{FF2B5EF4-FFF2-40B4-BE49-F238E27FC236}">
                <a16:creationId xmlns:a16="http://schemas.microsoft.com/office/drawing/2014/main" id="{CEC563DE-02C3-992B-F981-2D9EBCFB237B}"/>
              </a:ext>
            </a:extLst>
          </p:cNvPr>
          <p:cNvPicPr>
            <a:picLocks noChangeAspect="1"/>
          </p:cNvPicPr>
          <p:nvPr/>
        </p:nvPicPr>
        <p:blipFill>
          <a:blip r:embed="rId15"/>
          <a:stretch>
            <a:fillRect/>
          </a:stretch>
        </p:blipFill>
        <p:spPr>
          <a:xfrm>
            <a:off x="2637092" y="2568590"/>
            <a:ext cx="9469171" cy="628738"/>
          </a:xfrm>
          <a:prstGeom prst="rect">
            <a:avLst/>
          </a:prstGeom>
        </p:spPr>
      </p:pic>
      <p:pic>
        <p:nvPicPr>
          <p:cNvPr id="33" name="Picture 32">
            <a:extLst>
              <a:ext uri="{FF2B5EF4-FFF2-40B4-BE49-F238E27FC236}">
                <a16:creationId xmlns:a16="http://schemas.microsoft.com/office/drawing/2014/main" id="{C1585920-3A0A-52D2-D6F6-20DF867DA7D9}"/>
              </a:ext>
            </a:extLst>
          </p:cNvPr>
          <p:cNvPicPr>
            <a:picLocks noChangeAspect="1"/>
          </p:cNvPicPr>
          <p:nvPr/>
        </p:nvPicPr>
        <p:blipFill>
          <a:blip r:embed="rId16"/>
          <a:stretch>
            <a:fillRect/>
          </a:stretch>
        </p:blipFill>
        <p:spPr>
          <a:xfrm>
            <a:off x="2631154" y="3270190"/>
            <a:ext cx="9490250" cy="304843"/>
          </a:xfrm>
          <a:prstGeom prst="rect">
            <a:avLst/>
          </a:prstGeom>
        </p:spPr>
      </p:pic>
      <p:pic>
        <p:nvPicPr>
          <p:cNvPr id="35" name="Picture 34">
            <a:extLst>
              <a:ext uri="{FF2B5EF4-FFF2-40B4-BE49-F238E27FC236}">
                <a16:creationId xmlns:a16="http://schemas.microsoft.com/office/drawing/2014/main" id="{33B20167-CC6A-2EBB-0D72-77F459C79147}"/>
              </a:ext>
            </a:extLst>
          </p:cNvPr>
          <p:cNvPicPr>
            <a:picLocks noChangeAspect="1"/>
          </p:cNvPicPr>
          <p:nvPr/>
        </p:nvPicPr>
        <p:blipFill>
          <a:blip r:embed="rId17"/>
          <a:stretch>
            <a:fillRect/>
          </a:stretch>
        </p:blipFill>
        <p:spPr>
          <a:xfrm>
            <a:off x="2645442" y="3673246"/>
            <a:ext cx="9490250" cy="628738"/>
          </a:xfrm>
          <a:prstGeom prst="rect">
            <a:avLst/>
          </a:prstGeom>
        </p:spPr>
      </p:pic>
      <p:pic>
        <p:nvPicPr>
          <p:cNvPr id="37" name="Picture 36">
            <a:extLst>
              <a:ext uri="{FF2B5EF4-FFF2-40B4-BE49-F238E27FC236}">
                <a16:creationId xmlns:a16="http://schemas.microsoft.com/office/drawing/2014/main" id="{8AAF696C-F0BF-0D1E-378A-F9B004C8484A}"/>
              </a:ext>
            </a:extLst>
          </p:cNvPr>
          <p:cNvPicPr>
            <a:picLocks noChangeAspect="1"/>
          </p:cNvPicPr>
          <p:nvPr/>
        </p:nvPicPr>
        <p:blipFill>
          <a:blip r:embed="rId18"/>
          <a:stretch>
            <a:fillRect/>
          </a:stretch>
        </p:blipFill>
        <p:spPr>
          <a:xfrm>
            <a:off x="2368744" y="4001146"/>
            <a:ext cx="276698" cy="74783"/>
          </a:xfrm>
          <a:prstGeom prst="rect">
            <a:avLst/>
          </a:prstGeom>
        </p:spPr>
      </p:pic>
      <p:pic>
        <p:nvPicPr>
          <p:cNvPr id="43" name="Picture 42">
            <a:extLst>
              <a:ext uri="{FF2B5EF4-FFF2-40B4-BE49-F238E27FC236}">
                <a16:creationId xmlns:a16="http://schemas.microsoft.com/office/drawing/2014/main" id="{BC537DBD-4E84-40C9-A16E-41D196F8B1F8}"/>
              </a:ext>
            </a:extLst>
          </p:cNvPr>
          <p:cNvPicPr>
            <a:picLocks noChangeAspect="1"/>
          </p:cNvPicPr>
          <p:nvPr/>
        </p:nvPicPr>
        <p:blipFill>
          <a:blip r:embed="rId19"/>
          <a:stretch>
            <a:fillRect/>
          </a:stretch>
        </p:blipFill>
        <p:spPr>
          <a:xfrm>
            <a:off x="2333099" y="4390127"/>
            <a:ext cx="6096851" cy="304843"/>
          </a:xfrm>
          <a:prstGeom prst="rect">
            <a:avLst/>
          </a:prstGeom>
        </p:spPr>
      </p:pic>
      <p:pic>
        <p:nvPicPr>
          <p:cNvPr id="46" name="Picture 45">
            <a:extLst>
              <a:ext uri="{FF2B5EF4-FFF2-40B4-BE49-F238E27FC236}">
                <a16:creationId xmlns:a16="http://schemas.microsoft.com/office/drawing/2014/main" id="{3986A740-9C29-AF8F-89CB-3EB294F5742B}"/>
              </a:ext>
            </a:extLst>
          </p:cNvPr>
          <p:cNvPicPr>
            <a:picLocks noChangeAspect="1"/>
          </p:cNvPicPr>
          <p:nvPr/>
        </p:nvPicPr>
        <p:blipFill>
          <a:blip r:embed="rId20"/>
          <a:stretch>
            <a:fillRect/>
          </a:stretch>
        </p:blipFill>
        <p:spPr>
          <a:xfrm>
            <a:off x="1904414" y="4075929"/>
            <a:ext cx="428685" cy="466790"/>
          </a:xfrm>
          <a:prstGeom prst="rect">
            <a:avLst/>
          </a:prstGeom>
        </p:spPr>
      </p:pic>
      <p:pic>
        <p:nvPicPr>
          <p:cNvPr id="50" name="Picture 49">
            <a:extLst>
              <a:ext uri="{FF2B5EF4-FFF2-40B4-BE49-F238E27FC236}">
                <a16:creationId xmlns:a16="http://schemas.microsoft.com/office/drawing/2014/main" id="{45B5070D-0772-8514-4FB4-F883916BA4D2}"/>
              </a:ext>
            </a:extLst>
          </p:cNvPr>
          <p:cNvPicPr>
            <a:picLocks noChangeAspect="1"/>
          </p:cNvPicPr>
          <p:nvPr/>
        </p:nvPicPr>
        <p:blipFill>
          <a:blip r:embed="rId21"/>
          <a:stretch>
            <a:fillRect/>
          </a:stretch>
        </p:blipFill>
        <p:spPr>
          <a:xfrm>
            <a:off x="1887754" y="50841"/>
            <a:ext cx="472464" cy="4025088"/>
          </a:xfrm>
          <a:prstGeom prst="rect">
            <a:avLst/>
          </a:prstGeom>
        </p:spPr>
      </p:pic>
      <p:pic>
        <p:nvPicPr>
          <p:cNvPr id="52" name="Picture 51">
            <a:extLst>
              <a:ext uri="{FF2B5EF4-FFF2-40B4-BE49-F238E27FC236}">
                <a16:creationId xmlns:a16="http://schemas.microsoft.com/office/drawing/2014/main" id="{D94C7C8F-A4DA-92B1-7310-4A4EBD46914F}"/>
              </a:ext>
            </a:extLst>
          </p:cNvPr>
          <p:cNvPicPr>
            <a:picLocks noChangeAspect="1"/>
          </p:cNvPicPr>
          <p:nvPr/>
        </p:nvPicPr>
        <p:blipFill>
          <a:blip r:embed="rId22"/>
          <a:stretch>
            <a:fillRect/>
          </a:stretch>
        </p:blipFill>
        <p:spPr>
          <a:xfrm>
            <a:off x="834165" y="5259992"/>
            <a:ext cx="2152950" cy="781159"/>
          </a:xfrm>
          <a:prstGeom prst="rect">
            <a:avLst/>
          </a:prstGeom>
        </p:spPr>
      </p:pic>
      <p:pic>
        <p:nvPicPr>
          <p:cNvPr id="54" name="Picture 53">
            <a:extLst>
              <a:ext uri="{FF2B5EF4-FFF2-40B4-BE49-F238E27FC236}">
                <a16:creationId xmlns:a16="http://schemas.microsoft.com/office/drawing/2014/main" id="{1B8AAA11-544D-60E9-6909-B076727E9C6C}"/>
              </a:ext>
            </a:extLst>
          </p:cNvPr>
          <p:cNvPicPr>
            <a:picLocks noChangeAspect="1"/>
          </p:cNvPicPr>
          <p:nvPr/>
        </p:nvPicPr>
        <p:blipFill>
          <a:blip r:embed="rId23"/>
          <a:stretch>
            <a:fillRect/>
          </a:stretch>
        </p:blipFill>
        <p:spPr>
          <a:xfrm>
            <a:off x="2987115" y="5044973"/>
            <a:ext cx="9148577" cy="628738"/>
          </a:xfrm>
          <a:prstGeom prst="rect">
            <a:avLst/>
          </a:prstGeom>
        </p:spPr>
      </p:pic>
      <p:pic>
        <p:nvPicPr>
          <p:cNvPr id="56" name="Picture 55">
            <a:extLst>
              <a:ext uri="{FF2B5EF4-FFF2-40B4-BE49-F238E27FC236}">
                <a16:creationId xmlns:a16="http://schemas.microsoft.com/office/drawing/2014/main" id="{1DFED163-0AC9-C3A9-278E-D98881C0D32A}"/>
              </a:ext>
            </a:extLst>
          </p:cNvPr>
          <p:cNvPicPr>
            <a:picLocks noChangeAspect="1"/>
          </p:cNvPicPr>
          <p:nvPr/>
        </p:nvPicPr>
        <p:blipFill>
          <a:blip r:embed="rId24"/>
          <a:stretch>
            <a:fillRect/>
          </a:stretch>
        </p:blipFill>
        <p:spPr>
          <a:xfrm>
            <a:off x="2987115" y="5770834"/>
            <a:ext cx="7802064" cy="314369"/>
          </a:xfrm>
          <a:prstGeom prst="rect">
            <a:avLst/>
          </a:prstGeom>
        </p:spPr>
      </p:pic>
    </p:spTree>
    <p:extLst>
      <p:ext uri="{BB962C8B-B14F-4D97-AF65-F5344CB8AC3E}">
        <p14:creationId xmlns:p14="http://schemas.microsoft.com/office/powerpoint/2010/main" val="19191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2000"/>
                                        <p:tgtEl>
                                          <p:spTgt spid="50"/>
                                        </p:tgtEl>
                                      </p:cBhvr>
                                    </p:animEffect>
                                    <p:anim calcmode="lin" valueType="num">
                                      <p:cBhvr>
                                        <p:cTn id="30" dur="2000" fill="hold"/>
                                        <p:tgtEl>
                                          <p:spTgt spid="50"/>
                                        </p:tgtEl>
                                        <p:attrNameLst>
                                          <p:attrName>ppt_w</p:attrName>
                                        </p:attrNameLst>
                                      </p:cBhvr>
                                      <p:tavLst>
                                        <p:tav tm="0" fmla="#ppt_w*sin(2.5*pi*$)">
                                          <p:val>
                                            <p:fltVal val="0"/>
                                          </p:val>
                                        </p:tav>
                                        <p:tav tm="100000">
                                          <p:val>
                                            <p:fltVal val="1"/>
                                          </p:val>
                                        </p:tav>
                                      </p:tavLst>
                                    </p:anim>
                                    <p:anim calcmode="lin" valueType="num">
                                      <p:cBhvr>
                                        <p:cTn id="31" dur="2000" fill="hold"/>
                                        <p:tgtEl>
                                          <p:spTgt spid="50"/>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2000"/>
                                        <p:tgtEl>
                                          <p:spTgt spid="46"/>
                                        </p:tgtEl>
                                      </p:cBhvr>
                                    </p:animEffect>
                                    <p:anim calcmode="lin" valueType="num">
                                      <p:cBhvr>
                                        <p:cTn id="35" dur="2000" fill="hold"/>
                                        <p:tgtEl>
                                          <p:spTgt spid="46"/>
                                        </p:tgtEl>
                                        <p:attrNameLst>
                                          <p:attrName>ppt_w</p:attrName>
                                        </p:attrNameLst>
                                      </p:cBhvr>
                                      <p:tavLst>
                                        <p:tav tm="0" fmla="#ppt_w*sin(2.5*pi*$)">
                                          <p:val>
                                            <p:fltVal val="0"/>
                                          </p:val>
                                        </p:tav>
                                        <p:tav tm="100000">
                                          <p:val>
                                            <p:fltVal val="1"/>
                                          </p:val>
                                        </p:tav>
                                      </p:tavLst>
                                    </p:anim>
                                    <p:anim calcmode="lin" valueType="num">
                                      <p:cBhvr>
                                        <p:cTn id="36"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1000" fill="hold"/>
                                        <p:tgtEl>
                                          <p:spTgt spid="23"/>
                                        </p:tgtEl>
                                        <p:attrNameLst>
                                          <p:attrName>ppt_w</p:attrName>
                                        </p:attrNameLst>
                                      </p:cBhvr>
                                      <p:tavLst>
                                        <p:tav tm="0">
                                          <p:val>
                                            <p:fltVal val="0"/>
                                          </p:val>
                                        </p:tav>
                                        <p:tav tm="100000">
                                          <p:val>
                                            <p:strVal val="#ppt_w"/>
                                          </p:val>
                                        </p:tav>
                                      </p:tavLst>
                                    </p:anim>
                                    <p:anim calcmode="lin" valueType="num">
                                      <p:cBhvr>
                                        <p:cTn id="78" dur="1000" fill="hold"/>
                                        <p:tgtEl>
                                          <p:spTgt spid="23"/>
                                        </p:tgtEl>
                                        <p:attrNameLst>
                                          <p:attrName>ppt_h</p:attrName>
                                        </p:attrNameLst>
                                      </p:cBhvr>
                                      <p:tavLst>
                                        <p:tav tm="0">
                                          <p:val>
                                            <p:fltVal val="0"/>
                                          </p:val>
                                        </p:tav>
                                        <p:tav tm="100000">
                                          <p:val>
                                            <p:strVal val="#ppt_h"/>
                                          </p:val>
                                        </p:tav>
                                      </p:tavLst>
                                    </p:anim>
                                    <p:anim calcmode="lin" valueType="num">
                                      <p:cBhvr>
                                        <p:cTn id="79" dur="1000" fill="hold"/>
                                        <p:tgtEl>
                                          <p:spTgt spid="23"/>
                                        </p:tgtEl>
                                        <p:attrNameLst>
                                          <p:attrName>style.rotation</p:attrName>
                                        </p:attrNameLst>
                                      </p:cBhvr>
                                      <p:tavLst>
                                        <p:tav tm="0">
                                          <p:val>
                                            <p:fltVal val="90"/>
                                          </p:val>
                                        </p:tav>
                                        <p:tav tm="100000">
                                          <p:val>
                                            <p:fltVal val="0"/>
                                          </p:val>
                                        </p:tav>
                                      </p:tavLst>
                                    </p:anim>
                                    <p:animEffect transition="in" filter="fade">
                                      <p:cBhvr>
                                        <p:cTn id="80" dur="10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1000" fill="hold"/>
                                        <p:tgtEl>
                                          <p:spTgt spid="25"/>
                                        </p:tgtEl>
                                        <p:attrNameLst>
                                          <p:attrName>ppt_w</p:attrName>
                                        </p:attrNameLst>
                                      </p:cBhvr>
                                      <p:tavLst>
                                        <p:tav tm="0">
                                          <p:val>
                                            <p:fltVal val="0"/>
                                          </p:val>
                                        </p:tav>
                                        <p:tav tm="100000">
                                          <p:val>
                                            <p:strVal val="#ppt_w"/>
                                          </p:val>
                                        </p:tav>
                                      </p:tavLst>
                                    </p:anim>
                                    <p:anim calcmode="lin" valueType="num">
                                      <p:cBhvr>
                                        <p:cTn id="86" dur="1000" fill="hold"/>
                                        <p:tgtEl>
                                          <p:spTgt spid="25"/>
                                        </p:tgtEl>
                                        <p:attrNameLst>
                                          <p:attrName>ppt_h</p:attrName>
                                        </p:attrNameLst>
                                      </p:cBhvr>
                                      <p:tavLst>
                                        <p:tav tm="0">
                                          <p:val>
                                            <p:fltVal val="0"/>
                                          </p:val>
                                        </p:tav>
                                        <p:tav tm="100000">
                                          <p:val>
                                            <p:strVal val="#ppt_h"/>
                                          </p:val>
                                        </p:tav>
                                      </p:tavLst>
                                    </p:anim>
                                    <p:anim calcmode="lin" valueType="num">
                                      <p:cBhvr>
                                        <p:cTn id="87" dur="1000" fill="hold"/>
                                        <p:tgtEl>
                                          <p:spTgt spid="25"/>
                                        </p:tgtEl>
                                        <p:attrNameLst>
                                          <p:attrName>style.rotation</p:attrName>
                                        </p:attrNameLst>
                                      </p:cBhvr>
                                      <p:tavLst>
                                        <p:tav tm="0">
                                          <p:val>
                                            <p:fltVal val="90"/>
                                          </p:val>
                                        </p:tav>
                                        <p:tav tm="100000">
                                          <p:val>
                                            <p:fltVal val="0"/>
                                          </p:val>
                                        </p:tav>
                                      </p:tavLst>
                                    </p:anim>
                                    <p:animEffect transition="in" filter="fade">
                                      <p:cBhvr>
                                        <p:cTn id="88" dur="1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1000" fill="hold"/>
                                        <p:tgtEl>
                                          <p:spTgt spid="31"/>
                                        </p:tgtEl>
                                        <p:attrNameLst>
                                          <p:attrName>ppt_w</p:attrName>
                                        </p:attrNameLst>
                                      </p:cBhvr>
                                      <p:tavLst>
                                        <p:tav tm="0">
                                          <p:val>
                                            <p:fltVal val="0"/>
                                          </p:val>
                                        </p:tav>
                                        <p:tav tm="100000">
                                          <p:val>
                                            <p:strVal val="#ppt_w"/>
                                          </p:val>
                                        </p:tav>
                                      </p:tavLst>
                                    </p:anim>
                                    <p:anim calcmode="lin" valueType="num">
                                      <p:cBhvr>
                                        <p:cTn id="109" dur="1000" fill="hold"/>
                                        <p:tgtEl>
                                          <p:spTgt spid="31"/>
                                        </p:tgtEl>
                                        <p:attrNameLst>
                                          <p:attrName>ppt_h</p:attrName>
                                        </p:attrNameLst>
                                      </p:cBhvr>
                                      <p:tavLst>
                                        <p:tav tm="0">
                                          <p:val>
                                            <p:fltVal val="0"/>
                                          </p:val>
                                        </p:tav>
                                        <p:tav tm="100000">
                                          <p:val>
                                            <p:strVal val="#ppt_h"/>
                                          </p:val>
                                        </p:tav>
                                      </p:tavLst>
                                    </p:anim>
                                    <p:anim calcmode="lin" valueType="num">
                                      <p:cBhvr>
                                        <p:cTn id="110" dur="1000" fill="hold"/>
                                        <p:tgtEl>
                                          <p:spTgt spid="31"/>
                                        </p:tgtEl>
                                        <p:attrNameLst>
                                          <p:attrName>style.rotation</p:attrName>
                                        </p:attrNameLst>
                                      </p:cBhvr>
                                      <p:tavLst>
                                        <p:tav tm="0">
                                          <p:val>
                                            <p:fltVal val="90"/>
                                          </p:val>
                                        </p:tav>
                                        <p:tav tm="100000">
                                          <p:val>
                                            <p:fltVal val="0"/>
                                          </p:val>
                                        </p:tav>
                                      </p:tavLst>
                                    </p:anim>
                                    <p:animEffect transition="in" filter="fade">
                                      <p:cBhvr>
                                        <p:cTn id="111" dur="10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animEffect transition="in" filter="fade">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nodeType="clickEffect">
                                  <p:stCondLst>
                                    <p:cond delay="0"/>
                                  </p:stCondLst>
                                  <p:childTnLst>
                                    <p:set>
                                      <p:cBhvr>
                                        <p:cTn id="141" dur="1" fill="hold">
                                          <p:stCondLst>
                                            <p:cond delay="0"/>
                                          </p:stCondLst>
                                        </p:cTn>
                                        <p:tgtEl>
                                          <p:spTgt spid="52"/>
                                        </p:tgtEl>
                                        <p:attrNameLst>
                                          <p:attrName>style.visibility</p:attrName>
                                        </p:attrNameLst>
                                      </p:cBhvr>
                                      <p:to>
                                        <p:strVal val="visible"/>
                                      </p:to>
                                    </p:set>
                                    <p:anim calcmode="lin" valueType="num">
                                      <p:cBhvr>
                                        <p:cTn id="142" dur="500" fill="hold"/>
                                        <p:tgtEl>
                                          <p:spTgt spid="52"/>
                                        </p:tgtEl>
                                        <p:attrNameLst>
                                          <p:attrName>ppt_w</p:attrName>
                                        </p:attrNameLst>
                                      </p:cBhvr>
                                      <p:tavLst>
                                        <p:tav tm="0">
                                          <p:val>
                                            <p:fltVal val="0"/>
                                          </p:val>
                                        </p:tav>
                                        <p:tav tm="100000">
                                          <p:val>
                                            <p:strVal val="#ppt_w"/>
                                          </p:val>
                                        </p:tav>
                                      </p:tavLst>
                                    </p:anim>
                                    <p:anim calcmode="lin" valueType="num">
                                      <p:cBhvr>
                                        <p:cTn id="143" dur="500" fill="hold"/>
                                        <p:tgtEl>
                                          <p:spTgt spid="52"/>
                                        </p:tgtEl>
                                        <p:attrNameLst>
                                          <p:attrName>ppt_h</p:attrName>
                                        </p:attrNameLst>
                                      </p:cBhvr>
                                      <p:tavLst>
                                        <p:tav tm="0">
                                          <p:val>
                                            <p:fltVal val="0"/>
                                          </p:val>
                                        </p:tav>
                                        <p:tav tm="100000">
                                          <p:val>
                                            <p:strVal val="#ppt_h"/>
                                          </p:val>
                                        </p:tav>
                                      </p:tavLst>
                                    </p:anim>
                                    <p:animEffect transition="in" filter="fade">
                                      <p:cBhvr>
                                        <p:cTn id="144" dur="500"/>
                                        <p:tgtEl>
                                          <p:spTgt spid="52"/>
                                        </p:tgtEl>
                                      </p:cBhvr>
                                    </p:animEffect>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nodeType="click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1000" fill="hold"/>
                                        <p:tgtEl>
                                          <p:spTgt spid="54"/>
                                        </p:tgtEl>
                                        <p:attrNameLst>
                                          <p:attrName>ppt_w</p:attrName>
                                        </p:attrNameLst>
                                      </p:cBhvr>
                                      <p:tavLst>
                                        <p:tav tm="0">
                                          <p:val>
                                            <p:fltVal val="0"/>
                                          </p:val>
                                        </p:tav>
                                        <p:tav tm="100000">
                                          <p:val>
                                            <p:strVal val="#ppt_w"/>
                                          </p:val>
                                        </p:tav>
                                      </p:tavLst>
                                    </p:anim>
                                    <p:anim calcmode="lin" valueType="num">
                                      <p:cBhvr>
                                        <p:cTn id="150" dur="1000" fill="hold"/>
                                        <p:tgtEl>
                                          <p:spTgt spid="54"/>
                                        </p:tgtEl>
                                        <p:attrNameLst>
                                          <p:attrName>ppt_h</p:attrName>
                                        </p:attrNameLst>
                                      </p:cBhvr>
                                      <p:tavLst>
                                        <p:tav tm="0">
                                          <p:val>
                                            <p:fltVal val="0"/>
                                          </p:val>
                                        </p:tav>
                                        <p:tav tm="100000">
                                          <p:val>
                                            <p:strVal val="#ppt_h"/>
                                          </p:val>
                                        </p:tav>
                                      </p:tavLst>
                                    </p:anim>
                                    <p:anim calcmode="lin" valueType="num">
                                      <p:cBhvr>
                                        <p:cTn id="151" dur="1000" fill="hold"/>
                                        <p:tgtEl>
                                          <p:spTgt spid="54"/>
                                        </p:tgtEl>
                                        <p:attrNameLst>
                                          <p:attrName>style.rotation</p:attrName>
                                        </p:attrNameLst>
                                      </p:cBhvr>
                                      <p:tavLst>
                                        <p:tav tm="0">
                                          <p:val>
                                            <p:fltVal val="90"/>
                                          </p:val>
                                        </p:tav>
                                        <p:tav tm="100000">
                                          <p:val>
                                            <p:fltVal val="0"/>
                                          </p:val>
                                        </p:tav>
                                      </p:tavLst>
                                    </p:anim>
                                    <p:animEffect transition="in" filter="fade">
                                      <p:cBhvr>
                                        <p:cTn id="152" dur="1000"/>
                                        <p:tgtEl>
                                          <p:spTgt spid="54"/>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p:cTn id="157" dur="500" fill="hold"/>
                                        <p:tgtEl>
                                          <p:spTgt spid="56"/>
                                        </p:tgtEl>
                                        <p:attrNameLst>
                                          <p:attrName>ppt_w</p:attrName>
                                        </p:attrNameLst>
                                      </p:cBhvr>
                                      <p:tavLst>
                                        <p:tav tm="0">
                                          <p:val>
                                            <p:fltVal val="0"/>
                                          </p:val>
                                        </p:tav>
                                        <p:tav tm="100000">
                                          <p:val>
                                            <p:strVal val="#ppt_w"/>
                                          </p:val>
                                        </p:tav>
                                      </p:tavLst>
                                    </p:anim>
                                    <p:anim calcmode="lin" valueType="num">
                                      <p:cBhvr>
                                        <p:cTn id="158" dur="500" fill="hold"/>
                                        <p:tgtEl>
                                          <p:spTgt spid="56"/>
                                        </p:tgtEl>
                                        <p:attrNameLst>
                                          <p:attrName>ppt_h</p:attrName>
                                        </p:attrNameLst>
                                      </p:cBhvr>
                                      <p:tavLst>
                                        <p:tav tm="0">
                                          <p:val>
                                            <p:fltVal val="0"/>
                                          </p:val>
                                        </p:tav>
                                        <p:tav tm="100000">
                                          <p:val>
                                            <p:strVal val="#ppt_h"/>
                                          </p:val>
                                        </p:tav>
                                      </p:tavLst>
                                    </p:anim>
                                    <p:animEffect transition="in" filter="fade">
                                      <p:cBhvr>
                                        <p:cTn id="1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7A069-D4AF-2849-5BD2-174F04405C3C}"/>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A3730005-A078-FD33-21B8-925A83EE9F3E}"/>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A7737456-B7FA-2AB6-B634-FA7CDF634D55}"/>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B0DB9DEA-AF09-56BF-7DFC-F4B0E1831E5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7AA73355-31E6-46C8-0F1F-7D058D498009}"/>
              </a:ext>
            </a:extLst>
          </p:cNvPr>
          <p:cNvSpPr txBox="1"/>
          <p:nvPr/>
        </p:nvSpPr>
        <p:spPr>
          <a:xfrm>
            <a:off x="428770" y="1105287"/>
            <a:ext cx="2600758" cy="2669962"/>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a:t>
            </a:r>
            <a:r>
              <a:rPr lang="en-GB" sz="2400" dirty="0">
                <a:solidFill>
                  <a:srgbClr val="FF0000"/>
                </a:solidFill>
                <a:latin typeface="Times New Roman" panose="02020603050405020304" pitchFamily="18" charset="0"/>
                <a:cs typeface="Times New Roman" panose="02020603050405020304" pitchFamily="18" charset="0"/>
              </a:rPr>
              <a:t>7 </a:t>
            </a:r>
            <a:r>
              <a:rPr lang="vi-VN" sz="2400" dirty="0">
                <a:solidFill>
                  <a:srgbClr val="FF0000"/>
                </a:solidFill>
                <a:latin typeface="Times New Roman" panose="02020603050405020304" pitchFamily="18" charset="0"/>
                <a:cs typeface="Times New Roman" panose="02020603050405020304" pitchFamily="18" charset="0"/>
              </a:rPr>
              <a:t>(Trang 11 SGK)</a:t>
            </a:r>
            <a:endParaRPr lang="en-GB" sz="2400" dirty="0">
              <a:solidFill>
                <a:srgbClr val="FF0000"/>
              </a:solidFill>
              <a:latin typeface="Times New Roman" panose="02020603050405020304" pitchFamily="18" charset="0"/>
              <a:cs typeface="Times New Roman" panose="02020603050405020304" pitchFamily="18" charset="0"/>
            </a:endParaRPr>
          </a:p>
          <a:p>
            <a:pPr>
              <a:lnSpc>
                <a:spcPts val="2700"/>
              </a:lnSpc>
              <a:spcBef>
                <a:spcPts val="600"/>
              </a:spcBef>
              <a:spcAft>
                <a:spcPts val="600"/>
              </a:spcAft>
            </a:pP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góp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quốc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Việt</a:t>
            </a:r>
            <a:r>
              <a:rPr lang="en-GB" sz="2400" dirty="0">
                <a:latin typeface="Times New Roman" panose="02020603050405020304" pitchFamily="18" charset="0"/>
                <a:cs typeface="Times New Roman" panose="02020603050405020304" pitchFamily="18" charset="0"/>
              </a:rPr>
              <a:t> Nam? </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E3F85E0-41B6-697B-DAB5-D3A521A9592E}"/>
              </a:ext>
            </a:extLst>
          </p:cNvPr>
          <p:cNvSpPr txBox="1"/>
          <p:nvPr/>
        </p:nvSpPr>
        <p:spPr>
          <a:xfrm>
            <a:off x="3352800" y="362862"/>
            <a:ext cx="8410431" cy="6001643"/>
          </a:xfrm>
          <a:prstGeom prst="rect">
            <a:avLst/>
          </a:prstGeom>
          <a:noFill/>
          <a:ln>
            <a:solidFill>
              <a:srgbClr val="00B050"/>
            </a:solidFill>
          </a:ln>
        </p:spPr>
        <p:txBody>
          <a:bodyPr wrap="square">
            <a:spAutoFit/>
          </a:bodyPr>
          <a:lstStyle/>
          <a:p>
            <a:pPr algn="ctr"/>
            <a:r>
              <a:rPr lang="en-GB" sz="2400" dirty="0" err="1">
                <a:solidFill>
                  <a:srgbClr val="00B050"/>
                </a:solidFill>
                <a:latin typeface="Times New Roman" panose="02020603050405020304" pitchFamily="18" charset="0"/>
                <a:cs typeface="Times New Roman" panose="02020603050405020304" pitchFamily="18" charset="0"/>
              </a:rPr>
              <a:t>Ảnh</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nhà</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trường</a:t>
            </a:r>
            <a:r>
              <a:rPr lang="en-GB" sz="2400" dirty="0">
                <a:solidFill>
                  <a:srgbClr val="00B050"/>
                </a:solidFill>
                <a:latin typeface="Times New Roman" panose="02020603050405020304" pitchFamily="18" charset="0"/>
                <a:cs typeface="Times New Roman" panose="02020603050405020304" pitchFamily="18" charset="0"/>
              </a:rPr>
              <a:t>/ HS </a:t>
            </a:r>
            <a:r>
              <a:rPr lang="en-GB" sz="2400" dirty="0" err="1">
                <a:solidFill>
                  <a:srgbClr val="00B050"/>
                </a:solidFill>
                <a:latin typeface="Times New Roman" panose="02020603050405020304" pitchFamily="18" charset="0"/>
                <a:cs typeface="Times New Roman" panose="02020603050405020304" pitchFamily="18" charset="0"/>
              </a:rPr>
              <a:t>nhà</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trường</a:t>
            </a: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pic>
        <p:nvPicPr>
          <p:cNvPr id="2052" name="Picture 4" descr="Top 5 Trường THPT tốt nhất tỉnh Lạng Sơn - toplist.vn">
            <a:extLst>
              <a:ext uri="{FF2B5EF4-FFF2-40B4-BE49-F238E27FC236}">
                <a16:creationId xmlns:a16="http://schemas.microsoft.com/office/drawing/2014/main" id="{EE0AC879-D3E8-4F03-B248-1DBDAA621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012" y="1147503"/>
            <a:ext cx="7994218" cy="525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0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circle(in)">
                                      <p:cBhvr>
                                        <p:cTn id="2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7A069-D4AF-2849-5BD2-174F04405C3C}"/>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id="{A3730005-A078-FD33-21B8-925A83EE9F3E}"/>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A7737456-B7FA-2AB6-B634-FA7CDF634D55}"/>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B0DB9DEA-AF09-56BF-7DFC-F4B0E1831E5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7AA73355-31E6-46C8-0F1F-7D058D498009}"/>
              </a:ext>
            </a:extLst>
          </p:cNvPr>
          <p:cNvSpPr txBox="1"/>
          <p:nvPr/>
        </p:nvSpPr>
        <p:spPr>
          <a:xfrm>
            <a:off x="1723737" y="960848"/>
            <a:ext cx="5189347" cy="4555093"/>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a:t>
            </a:r>
            <a:r>
              <a:rPr lang="en-GB" sz="2400" dirty="0">
                <a:solidFill>
                  <a:srgbClr val="FF0000"/>
                </a:solidFill>
                <a:latin typeface="Times New Roman" panose="02020603050405020304" pitchFamily="18" charset="0"/>
                <a:cs typeface="Times New Roman" panose="02020603050405020304" pitchFamily="18" charset="0"/>
              </a:rPr>
              <a:t>8 </a:t>
            </a:r>
            <a:r>
              <a:rPr lang="vi-VN" sz="2400" dirty="0">
                <a:solidFill>
                  <a:srgbClr val="FF0000"/>
                </a:solidFill>
                <a:latin typeface="Times New Roman" panose="02020603050405020304" pitchFamily="18" charset="0"/>
                <a:cs typeface="Times New Roman" panose="02020603050405020304" pitchFamily="18" charset="0"/>
              </a:rPr>
              <a:t>(Trang 11 SGK)</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Sau khi vượt qua chặng đường đầy thử thách, Lan và Mơ đã đến mốc quốc giới số 428, mốc quốc giới nổi tiếng thuộc xã Lũng Cú, huyện Đồng Văn, tỉnh Hà Giang. Trong lúc ngồi nghỉ, Lan nói: “Mình sẽ dùng son môi ghi lên mốc quốc giới này tên hai người rồi chụp ảnh, chụp ảnh xong sẽ lau sạch để </a:t>
            </a:r>
            <a:r>
              <a:rPr lang="vi-VN" sz="2400" dirty="0" err="1">
                <a:latin typeface="Times New Roman" panose="02020603050405020304" pitchFamily="18" charset="0"/>
                <a:cs typeface="Times New Roman" panose="02020603050405020304" pitchFamily="18" charset="0"/>
              </a:rPr>
              <a:t>xoá</a:t>
            </a:r>
            <a:r>
              <a:rPr lang="vi-VN" sz="2400" dirty="0">
                <a:latin typeface="Times New Roman" panose="02020603050405020304" pitchFamily="18" charset="0"/>
                <a:cs typeface="Times New Roman" panose="02020603050405020304" pitchFamily="18" charset="0"/>
              </a:rPr>
              <a:t> dấu vết, sau đó chia sẻ các bức ảnh lên mạng xã hội”. </a:t>
            </a: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Nếu là Mơ, em sẽ xử trí như thế nào?</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E3F85E0-41B6-697B-DAB5-D3A521A9592E}"/>
              </a:ext>
            </a:extLst>
          </p:cNvPr>
          <p:cNvSpPr txBox="1"/>
          <p:nvPr/>
        </p:nvSpPr>
        <p:spPr>
          <a:xfrm>
            <a:off x="1723737" y="5803314"/>
            <a:ext cx="9978164" cy="830997"/>
          </a:xfrm>
          <a:prstGeom prst="rect">
            <a:avLst/>
          </a:prstGeom>
          <a:noFill/>
        </p:spPr>
        <p:txBody>
          <a:bodyPr wrap="square">
            <a:spAutoFit/>
          </a:bodyPr>
          <a:lstStyle/>
          <a:p>
            <a:pPr algn="just"/>
            <a:r>
              <a:rPr lang="en-GB" sz="2400" dirty="0" err="1">
                <a:solidFill>
                  <a:srgbClr val="00B050"/>
                </a:solidFill>
                <a:latin typeface="Times New Roman" panose="02020603050405020304" pitchFamily="18" charset="0"/>
                <a:cs typeface="Times New Roman" panose="02020603050405020304" pitchFamily="18" charset="0"/>
              </a:rPr>
              <a:t>Gợi</a:t>
            </a:r>
            <a:r>
              <a:rPr lang="en-GB" sz="2400" dirty="0">
                <a:solidFill>
                  <a:srgbClr val="00B050"/>
                </a:solidFill>
                <a:latin typeface="Times New Roman" panose="02020603050405020304" pitchFamily="18" charset="0"/>
                <a:cs typeface="Times New Roman" panose="02020603050405020304" pitchFamily="18" charset="0"/>
              </a:rPr>
              <a:t> ý</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Mơ cần giải thích để Lan hiểu rõ dùng son môi ghi lên mốc quốc giới là “gây hư hại mốc quốc giới”, đó là hành vi bị nghiêm cấm.</a:t>
            </a:r>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84E3792-E9CF-72F8-788F-18B221CB9E2D}"/>
              </a:ext>
            </a:extLst>
          </p:cNvPr>
          <p:cNvPicPr>
            <a:picLocks noChangeAspect="1"/>
          </p:cNvPicPr>
          <p:nvPr/>
        </p:nvPicPr>
        <p:blipFill>
          <a:blip r:embed="rId4"/>
          <a:stretch>
            <a:fillRect/>
          </a:stretch>
        </p:blipFill>
        <p:spPr>
          <a:xfrm>
            <a:off x="7506973" y="940779"/>
            <a:ext cx="4194928" cy="4575161"/>
          </a:xfrm>
          <a:prstGeom prst="rect">
            <a:avLst/>
          </a:prstGeom>
        </p:spPr>
      </p:pic>
    </p:spTree>
    <p:extLst>
      <p:ext uri="{BB962C8B-B14F-4D97-AF65-F5344CB8AC3E}">
        <p14:creationId xmlns:p14="http://schemas.microsoft.com/office/powerpoint/2010/main" val="36380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DBE816EA-8B71-4EF7-8163-06046CFD9409}"/>
              </a:ext>
            </a:extLst>
          </p:cNvPr>
          <p:cNvSpPr txBox="1"/>
          <p:nvPr/>
        </p:nvSpPr>
        <p:spPr>
          <a:xfrm>
            <a:off x="5392115" y="234875"/>
            <a:ext cx="2571551" cy="425758"/>
          </a:xfrm>
          <a:prstGeom prst="rect">
            <a:avLst/>
          </a:prstGeom>
          <a:solidFill>
            <a:schemeClr val="accent6">
              <a:lumMod val="40000"/>
              <a:lumOff val="60000"/>
            </a:schemeClr>
          </a:solidFill>
          <a:ln>
            <a:solidFill>
              <a:srgbClr val="00B050"/>
            </a:solidFill>
          </a:ln>
        </p:spPr>
        <p:txBody>
          <a:bodyPr wrap="square">
            <a:spAutoFit/>
          </a:bodyPr>
          <a:lstStyle/>
          <a:p>
            <a:pPr algn="just">
              <a:lnSpc>
                <a:spcPts val="2600"/>
              </a:lnSpc>
              <a:spcBef>
                <a:spcPts val="600"/>
              </a:spcBef>
              <a:spcAft>
                <a:spcPts val="600"/>
              </a:spcAft>
            </a:pPr>
            <a:r>
              <a:rPr lang="vi-VN" sz="2400" b="1" dirty="0">
                <a:solidFill>
                  <a:srgbClr val="0070C0"/>
                </a:solidFill>
                <a:latin typeface="Times New Roman" panose="02020603050405020304" pitchFamily="18" charset="0"/>
                <a:cs typeface="Times New Roman" panose="02020603050405020304" pitchFamily="18" charset="0"/>
              </a:rPr>
              <a:t>Vận dụng </a:t>
            </a:r>
            <a:r>
              <a:rPr lang="en-US" sz="2400" b="1" dirty="0">
                <a:solidFill>
                  <a:srgbClr val="0070C0"/>
                </a:solidFill>
                <a:latin typeface="Times New Roman" panose="02020603050405020304" pitchFamily="18" charset="0"/>
                <a:cs typeface="Times New Roman" panose="02020603050405020304" pitchFamily="18" charset="0"/>
              </a:rPr>
              <a:t>(</a:t>
            </a:r>
            <a:r>
              <a:rPr lang="en-US" sz="2400" b="1" dirty="0" err="1">
                <a:solidFill>
                  <a:srgbClr val="0070C0"/>
                </a:solidFill>
                <a:latin typeface="Times New Roman" panose="02020603050405020304" pitchFamily="18" charset="0"/>
                <a:cs typeface="Times New Roman" panose="02020603050405020304" pitchFamily="18" charset="0"/>
              </a:rPr>
              <a:t>cả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bài</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AA239894-B6EA-493F-BF20-CE67A4CDB862}"/>
              </a:ext>
            </a:extLst>
          </p:cNvPr>
          <p:cNvSpPr txBox="1"/>
          <p:nvPr/>
        </p:nvSpPr>
        <p:spPr>
          <a:xfrm>
            <a:off x="2066445" y="2900952"/>
            <a:ext cx="9933495" cy="351634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6</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5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p>
          <a:p>
            <a:pPr algn="just">
              <a:lnSpc>
                <a:spcPts val="25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a:t>
            </a:r>
            <a:r>
              <a:rPr lang="en-US" sz="2400" i="1" dirty="0" err="1">
                <a:solidFill>
                  <a:srgbClr val="00B050"/>
                </a:solidFill>
                <a:latin typeface="Times New Roman" panose="02020603050405020304" pitchFamily="18" charset="0"/>
                <a:cs typeface="Times New Roman" panose="02020603050405020304" pitchFamily="18" charset="0"/>
              </a:rPr>
              <a:t>Chủ</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đề</a:t>
            </a:r>
            <a:r>
              <a:rPr lang="en-US" sz="2400" i="1" dirty="0">
                <a:solidFill>
                  <a:srgbClr val="00B050"/>
                </a:solidFill>
                <a:latin typeface="Times New Roman" panose="02020603050405020304" pitchFamily="18" charset="0"/>
                <a:cs typeface="Times New Roman" panose="02020603050405020304" pitchFamily="18" charset="0"/>
              </a:rPr>
              <a:t> 1: </a:t>
            </a:r>
            <a:r>
              <a:rPr lang="en-US" sz="2400" i="1" dirty="0" err="1">
                <a:solidFill>
                  <a:srgbClr val="00B050"/>
                </a:solidFill>
                <a:latin typeface="Times New Roman" panose="02020603050405020304" pitchFamily="18" charset="0"/>
                <a:cs typeface="Times New Roman" panose="02020603050405020304" pitchFamily="18" charset="0"/>
              </a:rPr>
              <a:t>nhóm</a:t>
            </a:r>
            <a:r>
              <a:rPr lang="en-US" sz="2400" i="1" dirty="0">
                <a:solidFill>
                  <a:srgbClr val="00B050"/>
                </a:solidFill>
                <a:latin typeface="Times New Roman" panose="02020603050405020304" pitchFamily="18" charset="0"/>
                <a:cs typeface="Times New Roman" panose="02020603050405020304" pitchFamily="18" charset="0"/>
              </a:rPr>
              <a:t> 1, 2; </a:t>
            </a:r>
            <a:r>
              <a:rPr lang="en-US" sz="2400" i="1" dirty="0" err="1">
                <a:solidFill>
                  <a:srgbClr val="00B050"/>
                </a:solidFill>
                <a:latin typeface="Times New Roman" panose="02020603050405020304" pitchFamily="18" charset="0"/>
                <a:cs typeface="Times New Roman" panose="02020603050405020304" pitchFamily="18" charset="0"/>
              </a:rPr>
              <a:t>Chủ</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đề</a:t>
            </a:r>
            <a:r>
              <a:rPr lang="en-US" sz="2400" i="1" dirty="0">
                <a:solidFill>
                  <a:srgbClr val="00B050"/>
                </a:solidFill>
                <a:latin typeface="Times New Roman" panose="02020603050405020304" pitchFamily="18" charset="0"/>
                <a:cs typeface="Times New Roman" panose="02020603050405020304" pitchFamily="18" charset="0"/>
              </a:rPr>
              <a:t> 2: </a:t>
            </a:r>
            <a:r>
              <a:rPr lang="en-US" sz="2400" i="1" dirty="0" err="1">
                <a:solidFill>
                  <a:srgbClr val="00B050"/>
                </a:solidFill>
                <a:latin typeface="Times New Roman" panose="02020603050405020304" pitchFamily="18" charset="0"/>
                <a:cs typeface="Times New Roman" panose="02020603050405020304" pitchFamily="18" charset="0"/>
              </a:rPr>
              <a:t>nhóm</a:t>
            </a:r>
            <a:r>
              <a:rPr lang="en-US" sz="2400" i="1" dirty="0">
                <a:solidFill>
                  <a:srgbClr val="00B050"/>
                </a:solidFill>
                <a:latin typeface="Times New Roman" panose="02020603050405020304" pitchFamily="18" charset="0"/>
                <a:cs typeface="Times New Roman" panose="02020603050405020304" pitchFamily="18" charset="0"/>
              </a:rPr>
              <a:t> 3, 4)</a:t>
            </a:r>
          </a:p>
          <a:p>
            <a:pPr marL="342900" indent="-342900" algn="just">
              <a:lnSpc>
                <a:spcPts val="25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ác mảng hình ảnh cần sưu tầm</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ịa điểm và cách sưu tầm hình ảnh</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hân 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sưu tầm, viết lời thuyết minh, thiết kế bản trình chiếu, trình bày trước lớp</a:t>
            </a:r>
            <a:r>
              <a:rPr lang="en-US"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ECC432A-2641-465A-A676-F7E93D1FBC90}"/>
              </a:ext>
            </a:extLst>
          </p:cNvPr>
          <p:cNvSpPr txBox="1"/>
          <p:nvPr/>
        </p:nvSpPr>
        <p:spPr>
          <a:xfrm>
            <a:off x="2066445" y="723550"/>
            <a:ext cx="9933495" cy="1494961"/>
          </a:xfrm>
          <a:prstGeom prst="rect">
            <a:avLst/>
          </a:prstGeom>
          <a:solidFill>
            <a:schemeClr val="accent6">
              <a:lumMod val="40000"/>
              <a:lumOff val="60000"/>
            </a:schemeClr>
          </a:solidFill>
          <a:ln>
            <a:solidFill>
              <a:srgbClr val="00B050"/>
            </a:solidFill>
          </a:ln>
        </p:spPr>
        <p:txBody>
          <a:bodyPr wrap="square">
            <a:spAutoFit/>
          </a:bodyPr>
          <a:lstStyle/>
          <a:p>
            <a:pPr>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sưu tầm hình ảnh về một trong hai chủ đề sau và thuyết minh trước lớp: </a:t>
            </a:r>
          </a:p>
          <a:p>
            <a:pPr>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Bảo vệ chủ quyền khu vực biên giới trên đất liền của Việt Nam. </a:t>
            </a:r>
          </a:p>
          <a:p>
            <a:pPr>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2: </a:t>
            </a:r>
            <a:r>
              <a:rPr lang="vi-VN" sz="2400" dirty="0">
                <a:latin typeface="Times New Roman" panose="02020603050405020304" pitchFamily="18" charset="0"/>
                <a:cs typeface="Times New Roman" panose="02020603050405020304" pitchFamily="18" charset="0"/>
              </a:rPr>
              <a:t>Bảo vệ chủ quyền biển, đảo của Việt Nam.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Table 1">
            <a:extLst>
              <a:ext uri="{FF2B5EF4-FFF2-40B4-BE49-F238E27FC236}">
                <a16:creationId xmlns:a16="http://schemas.microsoft.com/office/drawing/2014/main" id="{3CC3C8A5-A0ED-7CEB-938C-2D37183B90A1}"/>
              </a:ext>
            </a:extLst>
          </p:cNvPr>
          <p:cNvGraphicFramePr>
            <a:graphicFrameLocks noGrp="1"/>
          </p:cNvGraphicFramePr>
          <p:nvPr/>
        </p:nvGraphicFramePr>
        <p:xfrm>
          <a:off x="1482891" y="575908"/>
          <a:ext cx="10188000" cy="6234408"/>
        </p:xfrm>
        <a:graphic>
          <a:graphicData uri="http://schemas.openxmlformats.org/drawingml/2006/table">
            <a:tbl>
              <a:tblPr firstRow="1" firstCol="1" bandRow="1">
                <a:tableStyleId>{5C22544A-7EE6-4342-B048-85BDC9FD1C3A}</a:tableStyleId>
              </a:tblPr>
              <a:tblGrid>
                <a:gridCol w="1799324">
                  <a:extLst>
                    <a:ext uri="{9D8B030D-6E8A-4147-A177-3AD203B41FA5}">
                      <a16:colId xmlns:a16="http://schemas.microsoft.com/office/drawing/2014/main" val="1874929346"/>
                    </a:ext>
                  </a:extLst>
                </a:gridCol>
                <a:gridCol w="5948412">
                  <a:extLst>
                    <a:ext uri="{9D8B030D-6E8A-4147-A177-3AD203B41FA5}">
                      <a16:colId xmlns:a16="http://schemas.microsoft.com/office/drawing/2014/main" val="3161489814"/>
                    </a:ext>
                  </a:extLst>
                </a:gridCol>
                <a:gridCol w="1056807">
                  <a:extLst>
                    <a:ext uri="{9D8B030D-6E8A-4147-A177-3AD203B41FA5}">
                      <a16:colId xmlns:a16="http://schemas.microsoft.com/office/drawing/2014/main" val="747232133"/>
                    </a:ext>
                  </a:extLst>
                </a:gridCol>
                <a:gridCol w="771855">
                  <a:extLst>
                    <a:ext uri="{9D8B030D-6E8A-4147-A177-3AD203B41FA5}">
                      <a16:colId xmlns:a16="http://schemas.microsoft.com/office/drawing/2014/main" val="3797692066"/>
                    </a:ext>
                  </a:extLst>
                </a:gridCol>
                <a:gridCol w="611602">
                  <a:extLst>
                    <a:ext uri="{9D8B030D-6E8A-4147-A177-3AD203B41FA5}">
                      <a16:colId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latin typeface="+mj-lt"/>
                          <a:cs typeface="Times New Roman" panose="02020603050405020304" pitchFamily="18" charset="0"/>
                        </a:rPr>
                        <a:t>Tiêu chí</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latin typeface="+mj-lt"/>
                          <a:cs typeface="Times New Roman" panose="02020603050405020304" pitchFamily="18" charset="0"/>
                        </a:rPr>
                        <a:t>Mô tả tiêu chí</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latin typeface="+mj-lt"/>
                        </a:rPr>
                        <a:t>Mức độ/Điểm</a:t>
                      </a:r>
                      <a:endParaRPr lang="en-GB" sz="1600" dirty="0">
                        <a:effectLst/>
                        <a:latin typeface="+mj-lt"/>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solidFill>
                            <a:schemeClr val="bg1"/>
                          </a:solidFill>
                          <a:effectLst/>
                          <a:latin typeface="+mj-lt"/>
                          <a:cs typeface="Times New Roman" panose="02020603050405020304" pitchFamily="18" charset="0"/>
                        </a:rPr>
                        <a:t>Chưa đạt</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ts val="1700"/>
                        </a:lnSpc>
                        <a:spcBef>
                          <a:spcPts val="300"/>
                        </a:spcBef>
                        <a:spcAft>
                          <a:spcPts val="300"/>
                        </a:spcAft>
                      </a:pPr>
                      <a:r>
                        <a:rPr lang="vi-VN" sz="1600" dirty="0">
                          <a:solidFill>
                            <a:schemeClr val="bg1"/>
                          </a:solidFill>
                          <a:effectLst/>
                          <a:latin typeface="+mj-lt"/>
                          <a:cs typeface="Times New Roman" panose="02020603050405020304" pitchFamily="18" charset="0"/>
                        </a:rPr>
                        <a:t>Đạt</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ts val="1700"/>
                        </a:lnSpc>
                        <a:spcBef>
                          <a:spcPts val="300"/>
                        </a:spcBef>
                        <a:spcAft>
                          <a:spcPts val="300"/>
                        </a:spcAft>
                      </a:pPr>
                      <a:r>
                        <a:rPr lang="vi-VN" sz="1600" dirty="0">
                          <a:solidFill>
                            <a:schemeClr val="bg1"/>
                          </a:solidFill>
                          <a:effectLst/>
                          <a:latin typeface="+mj-lt"/>
                          <a:cs typeface="Times New Roman" panose="02020603050405020304" pitchFamily="18" charset="0"/>
                        </a:rPr>
                        <a:t>Tốt</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826434106"/>
                  </a:ext>
                </a:extLst>
              </a:tr>
              <a:tr h="1268158">
                <a:tc>
                  <a:txBody>
                    <a:bodyPr/>
                    <a:lstStyle/>
                    <a:p>
                      <a:pPr marL="182563" indent="-182563" algn="l">
                        <a:lnSpc>
                          <a:spcPts val="1700"/>
                        </a:lnSpc>
                        <a:spcBef>
                          <a:spcPts val="300"/>
                        </a:spcBef>
                        <a:spcAft>
                          <a:spcPts val="300"/>
                        </a:spcAft>
                        <a:buFont typeface="+mj-lt"/>
                        <a:buAutoNum type="arabicPeriod"/>
                      </a:pPr>
                      <a:r>
                        <a:rPr lang="vi-VN" sz="1800" b="0" dirty="0">
                          <a:effectLst/>
                          <a:latin typeface="Times New Roman" panose="02020603050405020304" pitchFamily="18" charset="0"/>
                          <a:cs typeface="Times New Roman" panose="02020603050405020304" pitchFamily="18" charset="0"/>
                        </a:rPr>
                        <a:t>Xây dựng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và triển khai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kế hoạch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thực hiện 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Đủ nội dung theo mẫu; thuyết trình kế hoạch rõ ràng; đăng kí và nộp kết quả thực hiện dự án đúng thời hạn.</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Đủ nội dung theo mẫu; thuyết trình kế hoạch rõ ràng; đăng kí và nộp kết quả thực hiện dự án trước thời hạn.</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0</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0.5</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1</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1023769"/>
                  </a:ext>
                </a:extLst>
              </a:tr>
              <a:tr h="1067109">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2. </a:t>
                      </a:r>
                      <a:r>
                        <a:rPr lang="vi-VN" sz="1800" b="0" dirty="0">
                          <a:effectLst/>
                          <a:latin typeface="Times New Roman" panose="02020603050405020304" pitchFamily="18" charset="0"/>
                          <a:cs typeface="Times New Roman" panose="02020603050405020304" pitchFamily="18" charset="0"/>
                        </a:rPr>
                        <a:t>Nội dung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Đúng, đủ nội dung cơ bản theo yêu cầu của bài tập vận dụng; có 1 nội dung lạc chủ đề.</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Đúng, đủ nội dung cơ bản theo yêu cầu của bài tập vận dụng; không có nội dung nào lạc chủ đề.</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3.0</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4</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3221809"/>
                  </a:ext>
                </a:extLst>
              </a:tr>
              <a:tr h="1078867">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3. </a:t>
                      </a:r>
                      <a:r>
                        <a:rPr lang="en-US" sz="1800" b="0" dirty="0" err="1">
                          <a:effectLst/>
                          <a:latin typeface="Times New Roman" panose="02020603050405020304" pitchFamily="18" charset="0"/>
                          <a:cs typeface="Times New Roman" panose="02020603050405020304" pitchFamily="18" charset="0"/>
                        </a:rPr>
                        <a:t>Cấu</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trúc</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hình</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thức</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sản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phẩm</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báo cáo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kết quả 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Cấu trúc logic, rõ ràng; kênh chữ và kênh hình bảo đảm phù hợp.</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Cấu trúc logic, rõ ràng; kênh chữ và kênh hình bảo đảm phù hợp; sáng tạo, độc đáo.</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0.5</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1</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847660"/>
                  </a:ext>
                </a:extLst>
              </a:tr>
              <a:tr h="854242">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4. </a:t>
                      </a:r>
                      <a:r>
                        <a:rPr lang="vi-VN" sz="1800" b="0" dirty="0">
                          <a:effectLst/>
                          <a:latin typeface="Times New Roman" panose="02020603050405020304" pitchFamily="18" charset="0"/>
                          <a:cs typeface="Times New Roman" panose="02020603050405020304" pitchFamily="18" charset="0"/>
                        </a:rPr>
                        <a:t>Thuyết trình trước lớp về</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 kết quả 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Tự tin; nói to, rõ ràng, lưu loát</a:t>
                      </a:r>
                      <a:r>
                        <a:rPr lang="en-US" sz="1800" dirty="0">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Tự tin; nói to, rõ ràng, lưu loát; thoát li tài liệu; truyền cảm, thuyết phục.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1.5</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2</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3209261"/>
                  </a:ext>
                </a:extLst>
              </a:tr>
              <a:tr h="1067109">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5. </a:t>
                      </a:r>
                      <a:r>
                        <a:rPr lang="vi-VN" sz="1800" b="0" dirty="0">
                          <a:effectLst/>
                          <a:latin typeface="Times New Roman" panose="02020603050405020304" pitchFamily="18" charset="0"/>
                          <a:cs typeface="Times New Roman" panose="02020603050405020304" pitchFamily="18" charset="0"/>
                        </a:rPr>
                        <a:t>Ý kiến v</a:t>
                      </a:r>
                      <a:r>
                        <a:rPr lang="en-US" sz="1800" b="0" dirty="0">
                          <a:effectLst/>
                          <a:latin typeface="Times New Roman" panose="02020603050405020304" pitchFamily="18" charset="0"/>
                          <a:cs typeface="Times New Roman" panose="02020603050405020304" pitchFamily="18" charset="0"/>
                        </a:rPr>
                        <a:t>ề</a:t>
                      </a:r>
                      <a:r>
                        <a:rPr lang="vi-VN"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kết</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quả</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thực</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hiện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dự</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án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của</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các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nhóm khác</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Có 3 ý kiến (nhận xét/nêu câu hỏi/phản biện/phát hiện tình huống có vấn đề...)</a:t>
                      </a:r>
                      <a:r>
                        <a:rPr lang="en-US" sz="1800" dirty="0">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Có từ 4 ý kiến trở lên (nhận xét/nêu câu hỏi/phản biện/phát hiện tình huống có vấn đề...)</a:t>
                      </a:r>
                      <a:r>
                        <a:rPr lang="en-US" sz="1800" dirty="0">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1.5</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2</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0398113"/>
                  </a:ext>
                </a:extLst>
              </a:tr>
              <a:tr h="201049">
                <a:tc>
                  <a:txBody>
                    <a:bodyPr/>
                    <a:lstStyle/>
                    <a:p>
                      <a:pPr>
                        <a:lnSpc>
                          <a:spcPts val="17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Cộng</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0</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7</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10</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89468"/>
                  </a:ext>
                </a:extLst>
              </a:tr>
            </a:tbl>
          </a:graphicData>
        </a:graphic>
      </p:graphicFrame>
      <p:sp>
        <p:nvSpPr>
          <p:cNvPr id="6" name="TextBox 5">
            <a:extLst>
              <a:ext uri="{FF2B5EF4-FFF2-40B4-BE49-F238E27FC236}">
                <a16:creationId xmlns:a16="http://schemas.microsoft.com/office/drawing/2014/main" id="{6FCAFFC4-3245-3D50-57A8-66CDAD1133DD}"/>
              </a:ext>
            </a:extLst>
          </p:cNvPr>
          <p:cNvSpPr txBox="1"/>
          <p:nvPr/>
        </p:nvSpPr>
        <p:spPr>
          <a:xfrm>
            <a:off x="3529894" y="68766"/>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dự</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án</a:t>
            </a:r>
            <a:r>
              <a:rPr lang="vi-VN" sz="2400" b="1" dirty="0">
                <a:effectLst/>
                <a:latin typeface="Times New Roman" panose="02020603050405020304" pitchFamily="18" charset="0"/>
                <a:ea typeface="Calibri" panose="020F0502020204030204" pitchFamily="34" charset="0"/>
              </a:rPr>
              <a:t> </a:t>
            </a:r>
            <a:endParaRPr lang="en-GB" sz="2400" dirty="0"/>
          </a:p>
        </p:txBody>
      </p:sp>
    </p:spTree>
    <p:extLst>
      <p:ext uri="{BB962C8B-B14F-4D97-AF65-F5344CB8AC3E}">
        <p14:creationId xmlns:p14="http://schemas.microsoft.com/office/powerpoint/2010/main" val="3015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DBE816EA-8B71-4EF7-8163-06046CFD9409}"/>
              </a:ext>
            </a:extLst>
          </p:cNvPr>
          <p:cNvSpPr txBox="1"/>
          <p:nvPr/>
        </p:nvSpPr>
        <p:spPr>
          <a:xfrm>
            <a:off x="2823847" y="2094939"/>
            <a:ext cx="6140918"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780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98944" y="749664"/>
            <a:ext cx="10307782" cy="360218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2700"/>
              </a:lnSpc>
              <a:spcBef>
                <a:spcPts val="300"/>
              </a:spcBef>
              <a:spcAft>
                <a:spcPts val="30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vi-VN" sz="2400" dirty="0">
                <a:solidFill>
                  <a:schemeClr val="tx1"/>
                </a:solidFill>
                <a:latin typeface="Times New Roman" panose="02020603050405020304" pitchFamily="18" charset="0"/>
                <a:cs typeface="Times New Roman" panose="02020603050405020304" pitchFamily="18" charset="0"/>
              </a:rPr>
              <a:t>Cho các từ ngữ: “trật tự, kỉ cương, an toàn, lành mạnh” (1); “Đảng, Nhà nước, nhân dân” (2); “hoà bình, ổn định chính trị” (3) và thông tin sau: </a:t>
            </a:r>
            <a:endParaRPr lang="en-US" sz="2400" dirty="0">
              <a:solidFill>
                <a:schemeClr val="tx1"/>
              </a:solidFill>
              <a:latin typeface="Times New Roman" panose="02020603050405020304" pitchFamily="18" charset="0"/>
              <a:cs typeface="Times New Roman" panose="02020603050405020304" pitchFamily="18" charset="0"/>
            </a:endParaRPr>
          </a:p>
          <a:p>
            <a:pPr marL="0" lvl="1" indent="457200" algn="just">
              <a:lnSpc>
                <a:spcPts val="2700"/>
              </a:lnSpc>
              <a:spcBef>
                <a:spcPts val="300"/>
              </a:spcBef>
              <a:spcAft>
                <a:spcPts val="300"/>
              </a:spcAft>
            </a:pPr>
            <a:r>
              <a:rPr lang="vi-VN" sz="2400" dirty="0">
                <a:solidFill>
                  <a:schemeClr val="tx1"/>
                </a:solidFill>
                <a:latin typeface="Times New Roman" panose="02020603050405020304" pitchFamily="18" charset="0"/>
                <a:cs typeface="Times New Roman" panose="02020603050405020304" pitchFamily="18" charset="0"/>
              </a:rPr>
              <a:t>“Bảo vệ vững chắc độc lập, chủ quyền, thống nhất, toàn vẹn lãnh thổ của Tổ quốc, bảo vệ (X), chế độ xã hội chủ nghĩa, nền văn hoá và lợi ích quốc gia – dân tộc; giữ vững môi trường (Y), an ninh quốc gia, an ninh con người; xây dựng xã hội (Z) để phát triển đất nước theo định hướng xã hội chủ nghĩa”. </a:t>
            </a:r>
            <a:endParaRPr lang="en-US" sz="2400" dirty="0">
              <a:solidFill>
                <a:schemeClr val="tx1"/>
              </a:solidFill>
              <a:latin typeface="Times New Roman" panose="02020603050405020304" pitchFamily="18" charset="0"/>
              <a:cs typeface="Times New Roman" panose="02020603050405020304" pitchFamily="18" charset="0"/>
            </a:endParaRPr>
          </a:p>
          <a:p>
            <a:pPr marL="0" lvl="1" indent="457200" algn="just">
              <a:lnSpc>
                <a:spcPts val="2700"/>
              </a:lnSpc>
              <a:spcBef>
                <a:spcPts val="300"/>
              </a:spcBef>
              <a:spcAft>
                <a:spcPts val="300"/>
              </a:spcAft>
            </a:pPr>
            <a:r>
              <a:rPr lang="vi-VN" sz="2400" dirty="0">
                <a:solidFill>
                  <a:schemeClr val="tx1"/>
                </a:solidFill>
                <a:latin typeface="Times New Roman" panose="02020603050405020304" pitchFamily="18" charset="0"/>
                <a:cs typeface="Times New Roman" panose="02020603050405020304" pitchFamily="18" charset="0"/>
              </a:rPr>
              <a:t>Từ ngữ cần điền tương ứng vào chỗ (X), (Y), (Z) trong câu trên để hoàn chỉnh nội dung về mục tiêu Chiến lược bảo vệ Tổ quốc Việt Nam xã hội chủ nghĩa trong tình hình mới là:</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112582" y="4694247"/>
            <a:ext cx="3189081" cy="6339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X-1, Y-2, Z-3</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8112581" y="5572301"/>
            <a:ext cx="3189081" cy="6441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X-2, Y-1, Z-3</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2265622" y="4645099"/>
            <a:ext cx="3183834" cy="6339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X-2, Y-3, Z-1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2260375" y="5549227"/>
            <a:ext cx="3189081" cy="63395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 X-3, Y-1, Z-2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5431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1.2.</a:t>
            </a:r>
            <a:r>
              <a:rPr lang="vi-VN" sz="2800" dirty="0">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“Một nội dung về quan điểm Chiến lược bảo vệ Tổ quốc Việt Nam xã hội chủ nghĩa trong tình hình mới là giữ vững (.....) đối với sự nghiệp bảo vệ Tổ quốc”.</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ts val="3000"/>
              </a:lnSpc>
              <a:spcBef>
                <a:spcPts val="600"/>
              </a:spcBef>
              <a:spcAft>
                <a:spcPts val="600"/>
              </a:spcAft>
            </a:pP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6465455" y="3624609"/>
            <a:ext cx="5273963"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65455" y="4668069"/>
            <a:ext cx="5273963" cy="115084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1191490" y="4668069"/>
            <a:ext cx="5061528" cy="115084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1191491"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9549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vi-VN" sz="2800" dirty="0">
                <a:solidFill>
                  <a:schemeClr val="tx1"/>
                </a:solidFill>
                <a:latin typeface="Times New Roman" panose="02020603050405020304" pitchFamily="18" charset="0"/>
                <a:cs typeface="Times New Roman" panose="02020603050405020304" pitchFamily="18" charset="0"/>
              </a:rPr>
              <a:t>Cho thông tin sau: Chiến lược bảo vệ Tổ quốc Việt Nam xã hội chủ nghĩa trong tình hình mới nêu: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Những ai tôn trọng (.....), thiết lập và mở rộng quan hệ hữu nghị, hợp tác bình đẳng, cùng có lợi với Việt Nam đều là đối tác.</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6465455" y="3624609"/>
            <a:ext cx="5273963"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65455" y="4883417"/>
            <a:ext cx="5273963"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1283853" y="3624609"/>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1283853" y="4917451"/>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a:t>
            </a: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558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1.4. </a:t>
            </a:r>
            <a:r>
              <a:rPr lang="vi-VN" sz="2800" dirty="0">
                <a:solidFill>
                  <a:schemeClr val="tx1"/>
                </a:solidFill>
                <a:latin typeface="Times New Roman" panose="02020603050405020304" pitchFamily="18" charset="0"/>
                <a:cs typeface="Times New Roman" panose="02020603050405020304" pitchFamily="18" charset="0"/>
              </a:rPr>
              <a:t>Cho thông tin sau: “Chiến lược bảo vệ Tổ quốc Việt Nam xã hội chủ nghĩa trong tình hình mới nêu: Bất kì thế lực nào có âm mưu và hành động chống phá (.....) trong sự nghiệp xây dựng và bảo vệ Tổ quốc đều là đối tượng của chúng ta”.</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6465455" y="3624609"/>
            <a:ext cx="5273963"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độc lập, tự do của nước ta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65455" y="4883417"/>
            <a:ext cx="5273963"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chế độ xã hội chủ nghĩa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của nước ta</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1170813" y="4883417"/>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mục tiêu của nước ta</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1170813"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hoà bình của nước ta </a:t>
            </a:r>
            <a:r>
              <a:rPr lang="en-US" sz="2800" dirty="0">
                <a:solidFill>
                  <a:schemeClr val="tx1"/>
                </a:solidFill>
                <a:latin typeface="Times New Roman" panose="02020603050405020304" pitchFamily="18" charset="0"/>
                <a:cs typeface="Times New Roman" panose="02020603050405020304" pitchFamily="18" charset="0"/>
              </a:rPr>
              <a:t> </a:t>
            </a: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9831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GB" sz="2400" dirty="0">
                <a:solidFill>
                  <a:srgbClr val="00A23A"/>
                </a:solidFill>
                <a:effectLst/>
                <a:latin typeface="TimesNewRomanPSMT"/>
              </a:rPr>
              <a:t>1</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08A3FF32-1B67-2421-10B5-F6F9FA5E6CF4}"/>
              </a:ext>
            </a:extLst>
          </p:cNvPr>
          <p:cNvPicPr>
            <a:picLocks noChangeAspect="1"/>
          </p:cNvPicPr>
          <p:nvPr/>
        </p:nvPicPr>
        <p:blipFill>
          <a:blip r:embed="rId4"/>
          <a:stretch>
            <a:fillRect/>
          </a:stretch>
        </p:blipFill>
        <p:spPr>
          <a:xfrm>
            <a:off x="3482109" y="1473252"/>
            <a:ext cx="8331200" cy="4336421"/>
          </a:xfrm>
          <a:prstGeom prst="rect">
            <a:avLst/>
          </a:prstGeom>
          <a:ln>
            <a:solidFill>
              <a:srgbClr val="00B050"/>
            </a:solidFill>
          </a:ln>
        </p:spPr>
      </p:pic>
    </p:spTree>
    <p:extLst>
      <p:ext uri="{BB962C8B-B14F-4D97-AF65-F5344CB8AC3E}">
        <p14:creationId xmlns:p14="http://schemas.microsoft.com/office/powerpoint/2010/main" val="21576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1000"/>
                                        <p:tgtEl>
                                          <p:spTgt spid="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lang="vi-VN" sz="2800" dirty="0">
                <a:solidFill>
                  <a:schemeClr val="tx1"/>
                </a:solidFill>
                <a:latin typeface="Times New Roman" panose="02020603050405020304" pitchFamily="18" charset="0"/>
                <a:cs typeface="Times New Roman" panose="02020603050405020304" pitchFamily="18" charset="0"/>
              </a:rPr>
              <a:t>Chiến lược bảo vệ Tổ quốc Việt Nam xã hội chủ nghĩa trong tình hình mới nêu: Những ai tôn trọng độc lập, chủ quyền, thiết lập và mở rộng quan hệ hữu nghị, hợp tác bình đẳng, cùng có lợi với Việt Nam đều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170813" y="4900434"/>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65456" y="4883417"/>
            <a:ext cx="5061528"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bè</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465455" y="3624608"/>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1170813"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65432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1.6. </a:t>
            </a:r>
            <a:r>
              <a:rPr lang="vi-VN" sz="2800" dirty="0">
                <a:solidFill>
                  <a:schemeClr val="tx1"/>
                </a:solidFill>
                <a:latin typeface="Times New Roman" panose="02020603050405020304" pitchFamily="18" charset="0"/>
                <a:cs typeface="Times New Roman" panose="02020603050405020304" pitchFamily="18" charset="0"/>
              </a:rPr>
              <a:t>Chiến lược bảo vệ Tổ quốc Việt Nam xã hội chủ nghĩa trong tình hình mới nêu: Bất kì thế lực nào có âm mưu và hành động chống phá mục tiêu của nước ta trong sự nghiệp xây dựng và bảo vệ Tổ quốc đều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6465456" y="3545187"/>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65456" y="4883417"/>
            <a:ext cx="5061528"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1170813" y="4883417"/>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1170813"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2965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38227" y="628294"/>
            <a:ext cx="976141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1.7.</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Công ước Liên hợp quốc về Luật Biển năm 1982 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838227" y="2734849"/>
            <a:ext cx="408180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en-US" sz="2800">
                <a:solidFill>
                  <a:schemeClr val="tx1"/>
                </a:solidFill>
                <a:latin typeface="Times New Roman" panose="02020603050405020304" pitchFamily="18" charset="0"/>
                <a:cs typeface="Times New Roman" panose="02020603050405020304" pitchFamily="18" charset="0"/>
              </a:rPr>
              <a:t>320 điều và 9 phụ lục.</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838226" y="4531564"/>
            <a:ext cx="408180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b="0" i="0">
                <a:solidFill>
                  <a:schemeClr val="tx1"/>
                </a:solidFill>
                <a:effectLst/>
                <a:latin typeface="Times New Roman" panose="02020603050405020304" pitchFamily="18" charset="0"/>
                <a:cs typeface="Times New Roman" panose="02020603050405020304" pitchFamily="18" charset="0"/>
              </a:rPr>
              <a:t>322 điều và 7 phụ lục.</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437077" y="4531564"/>
            <a:ext cx="41625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a:t>
            </a:r>
            <a:r>
              <a:rPr lang="en-US" sz="2800" b="0" i="0" dirty="0">
                <a:solidFill>
                  <a:schemeClr val="tx1"/>
                </a:solidFill>
                <a:effectLst/>
                <a:latin typeface="Times New Roman" panose="02020603050405020304" pitchFamily="18" charset="0"/>
                <a:cs typeface="Times New Roman" panose="02020603050405020304" pitchFamily="18" charset="0"/>
              </a:rPr>
              <a:t>323 </a:t>
            </a:r>
            <a:r>
              <a:rPr lang="en-US" sz="2800" b="0" i="0" dirty="0" err="1">
                <a:solidFill>
                  <a:schemeClr val="tx1"/>
                </a:solidFill>
                <a:effectLst/>
                <a:latin typeface="Times New Roman" panose="02020603050405020304" pitchFamily="18" charset="0"/>
                <a:cs typeface="Times New Roman" panose="02020603050405020304" pitchFamily="18" charset="0"/>
              </a:rPr>
              <a:t>điều</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và</a:t>
            </a:r>
            <a:r>
              <a:rPr lang="en-US" sz="2800" b="0" i="0" dirty="0">
                <a:solidFill>
                  <a:schemeClr val="tx1"/>
                </a:solidFill>
                <a:effectLst/>
                <a:latin typeface="Times New Roman" panose="02020603050405020304" pitchFamily="18" charset="0"/>
                <a:cs typeface="Times New Roman" panose="02020603050405020304" pitchFamily="18" charset="0"/>
              </a:rPr>
              <a:t> 6 </a:t>
            </a:r>
            <a:r>
              <a:rPr lang="en-US" sz="2800" b="0" i="0" dirty="0" err="1">
                <a:solidFill>
                  <a:schemeClr val="tx1"/>
                </a:solidFill>
                <a:effectLst/>
                <a:latin typeface="Times New Roman" panose="02020603050405020304" pitchFamily="18" charset="0"/>
                <a:cs typeface="Times New Roman" panose="02020603050405020304" pitchFamily="18" charset="0"/>
              </a:rPr>
              <a:t>phụ</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lục</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437078" y="2758583"/>
            <a:ext cx="416255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en-US" sz="2800" b="0" i="0" dirty="0">
                <a:solidFill>
                  <a:schemeClr val="tx1"/>
                </a:solidFill>
                <a:effectLst/>
                <a:latin typeface="Times New Roman" panose="02020603050405020304" pitchFamily="18" charset="0"/>
                <a:cs typeface="Times New Roman" panose="02020603050405020304" pitchFamily="18" charset="0"/>
              </a:rPr>
              <a:t>321 </a:t>
            </a:r>
            <a:r>
              <a:rPr lang="en-US" sz="2800" b="0" i="0" dirty="0" err="1">
                <a:solidFill>
                  <a:schemeClr val="tx1"/>
                </a:solidFill>
                <a:effectLst/>
                <a:latin typeface="Times New Roman" panose="02020603050405020304" pitchFamily="18" charset="0"/>
                <a:cs typeface="Times New Roman" panose="02020603050405020304" pitchFamily="18" charset="0"/>
              </a:rPr>
              <a:t>điều</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và</a:t>
            </a:r>
            <a:r>
              <a:rPr lang="en-US" sz="2800" b="0" i="0" dirty="0">
                <a:solidFill>
                  <a:schemeClr val="tx1"/>
                </a:solidFill>
                <a:effectLst/>
                <a:latin typeface="Times New Roman" panose="02020603050405020304" pitchFamily="18" charset="0"/>
                <a:cs typeface="Times New Roman" panose="02020603050405020304" pitchFamily="18" charset="0"/>
              </a:rPr>
              <a:t> 8 </a:t>
            </a:r>
            <a:r>
              <a:rPr lang="en-US" sz="2800" b="0" i="0" dirty="0" err="1">
                <a:solidFill>
                  <a:schemeClr val="tx1"/>
                </a:solidFill>
                <a:effectLst/>
                <a:latin typeface="Times New Roman" panose="02020603050405020304" pitchFamily="18" charset="0"/>
                <a:cs typeface="Times New Roman" panose="02020603050405020304" pitchFamily="18" charset="0"/>
              </a:rPr>
              <a:t>phụ</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lục</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64492FAB-72C0-3B09-AB33-6AE4086D2928}"/>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19ABBC46-D297-C2A0-6613-FE0AD41C03BD}"/>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4E6663ED-BBE6-87C3-12C9-7858EE3E487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40555" y="650729"/>
            <a:ext cx="962616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vi-VN" sz="2800" b="0" i="0" dirty="0">
                <a:solidFill>
                  <a:schemeClr val="tx1"/>
                </a:solidFill>
                <a:effectLst/>
                <a:latin typeface="Times New Roman" panose="02020603050405020304" pitchFamily="18" charset="0"/>
                <a:cs typeface="Times New Roman" panose="02020603050405020304" pitchFamily="18" charset="0"/>
              </a:rPr>
              <a:t>Công ước Liên hợp quốc về Luật Biển năm 1982 quy định về</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281319" y="2732000"/>
            <a:ext cx="4814681" cy="16888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chemeClr val="tx1"/>
                </a:solidFill>
                <a:effectLst/>
                <a:latin typeface="Times New Roman" panose="02020603050405020304" pitchFamily="18" charset="0"/>
                <a:cs typeface="Times New Roman" panose="02020603050405020304" pitchFamily="18" charset="0"/>
              </a:rPr>
              <a:t>ranh giới lãnh hải, vùng tiếp giáp, thềm lục địa; giải quyết các tranh chấp trên biển; bảo vệ môi trường biển.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91595" y="4590116"/>
            <a:ext cx="5294577" cy="16171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en-US" sz="2800" b="0" i="0" dirty="0" err="1">
                <a:solidFill>
                  <a:schemeClr val="tx1"/>
                </a:solidFill>
                <a:effectLst/>
                <a:latin typeface="Times New Roman" panose="02020603050405020304" pitchFamily="18" charset="0"/>
                <a:cs typeface="Times New Roman" panose="02020603050405020304" pitchFamily="18" charset="0"/>
              </a:rPr>
              <a:t>ranh</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giới</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lãnh</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hải</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vùng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tiếp</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giáp</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thềm</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lục</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địa</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vùng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biển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dùng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chung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giải</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quyết</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các</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tranh</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chấp</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trên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biển</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472138" y="2732000"/>
            <a:ext cx="5294577" cy="16888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ranh giới lãnh hải, vùng tiếp giáp, thềm lục địa; vùng biển dùng chung; giải quyết các tranh chấp trên biển; bảo vệ môi trường biển.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1281319" y="4579948"/>
            <a:ext cx="4814681" cy="161715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ranh giới lãnh hải, vùng tiếp giáp, thềm lục địa; vùng biển dùng chung; bảo vệ môi trường biển.</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23803" y="760419"/>
            <a:ext cx="9509969" cy="14193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Việt</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qua</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969818" y="4710546"/>
            <a:ext cx="5262523" cy="110836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21-6-2013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01-01-2014.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00803" y="4710546"/>
            <a:ext cx="5260314" cy="11083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21-6-2014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01-01-2015.</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398594" y="3106702"/>
            <a:ext cx="5262523" cy="129107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21-6-2012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01-01-2013.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a16="http://schemas.microsoft.com/office/drawing/2014/main" id="{7E3061CA-208A-B057-90CB-097F465A5EC3}"/>
              </a:ext>
            </a:extLst>
          </p:cNvPr>
          <p:cNvSpPr/>
          <p:nvPr/>
        </p:nvSpPr>
        <p:spPr>
          <a:xfrm>
            <a:off x="969818" y="3106702"/>
            <a:ext cx="5262523" cy="129904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21-6-2011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01-01-2012. </a:t>
            </a:r>
          </a:p>
        </p:txBody>
      </p:sp>
      <p:pic>
        <p:nvPicPr>
          <p:cNvPr id="4" name="image4.png">
            <a:extLst>
              <a:ext uri="{FF2B5EF4-FFF2-40B4-BE49-F238E27FC236}">
                <a16:creationId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618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828041" y="628293"/>
            <a:ext cx="853659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1.10: </a:t>
            </a:r>
            <a:r>
              <a:rPr lang="en-US" sz="2800" b="0" i="0" dirty="0" err="1">
                <a:solidFill>
                  <a:schemeClr val="tx1"/>
                </a:solidFill>
                <a:effectLst/>
                <a:latin typeface="Times New Roman" panose="02020603050405020304" pitchFamily="18" charset="0"/>
                <a:cs typeface="Times New Roman" panose="02020603050405020304" pitchFamily="18" charset="0"/>
              </a:rPr>
              <a:t>Luật</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Biển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Việt</a:t>
            </a:r>
            <a:r>
              <a:rPr lang="en-US" sz="2800" b="0" i="0" dirty="0">
                <a:solidFill>
                  <a:schemeClr val="tx1"/>
                </a:solidFill>
                <a:effectLst/>
                <a:latin typeface="Times New Roman" panose="02020603050405020304" pitchFamily="18" charset="0"/>
                <a:cs typeface="Times New Roman" panose="02020603050405020304" pitchFamily="18" charset="0"/>
              </a:rPr>
              <a:t> Nam </a:t>
            </a:r>
            <a:r>
              <a:rPr lang="en-US" sz="2800" b="0" i="0" dirty="0" err="1">
                <a:solidFill>
                  <a:schemeClr val="tx1"/>
                </a:solidFill>
                <a:effectLst/>
                <a:latin typeface="Times New Roman" panose="02020603050405020304" pitchFamily="18" charset="0"/>
                <a:cs typeface="Times New Roman" panose="02020603050405020304" pitchFamily="18" charset="0"/>
              </a:rPr>
              <a:t>gồm</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253765" y="2734848"/>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6 chương, 54 điều.</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253765" y="4531563"/>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8 chương, 56 điều.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44967" y="4531563"/>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9 chương, 57 điều.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44967" y="2734847"/>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7 chương, 55 điều.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CA54E997-4D60-43D5-12A1-3EE9415A1E78}"/>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A777E636-69C3-8E8B-CF4D-8F9D6D26E803}"/>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61D28CE5-0194-A4EA-65E9-E8289E3EC1C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0806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932495" y="296780"/>
            <a:ext cx="9769978" cy="313222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1.11: </a:t>
            </a:r>
            <a:r>
              <a:rPr lang="vi-VN" sz="2800" dirty="0">
                <a:solidFill>
                  <a:schemeClr val="tx1"/>
                </a:solidFill>
                <a:latin typeface="Times New Roman" panose="02020603050405020304" pitchFamily="18" charset="0"/>
                <a:cs typeface="Times New Roman" panose="02020603050405020304" pitchFamily="18" charset="0"/>
              </a:rPr>
              <a:t>Cho thông tin sau: “Vùng biển Việt Nam bao gồm nội thuỷ, lãnh hải, vùng tiếp giáp lãnh hải, vùng đặc quyền kinh tế và thềm lục địa thuộc (.....) của Việt Nam, được xác định theo</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pháp luật Việt Nam, điều ước quốc tế về biên giới lãnh thổ mà nước Cộng hoà xã hội chủ nghĩa Việt Nam là thành viên và phù hợp với Công ước của Liên hợp quốc về Luật Biển năm 1982”.</a:t>
            </a:r>
            <a:endParaRPr lang="en-US" sz="2800" dirty="0">
              <a:solidFill>
                <a:schemeClr val="tx1"/>
              </a:solidFill>
              <a:latin typeface="Times New Roman" panose="02020603050405020304" pitchFamily="18" charset="0"/>
              <a:cs typeface="Times New Roman" panose="02020603050405020304" pitchFamily="18" charset="0"/>
            </a:endParaRPr>
          </a:p>
          <a:p>
            <a:pPr indent="534988"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932495" y="3599448"/>
            <a:ext cx="4505250" cy="12496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chemeClr val="tx1"/>
                </a:solidFill>
                <a:effectLst/>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vi-VN" sz="2800" b="0" i="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7197223" y="3621790"/>
            <a:ext cx="4505250" cy="12049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1932495" y="4944947"/>
            <a:ext cx="4505250" cy="12764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thổ</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197223" y="4944948"/>
            <a:ext cx="4505250" cy="12764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1D2BAE92-2720-E513-21C4-49F882B5B6E2}"/>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53ED73A9-6DA5-D713-941E-DE9FC082F318}"/>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8870FC6D-B7E2-03C2-6DAB-8B3282C47D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913447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932495" y="296780"/>
            <a:ext cx="9769978" cy="313222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1.12: </a:t>
            </a:r>
            <a:r>
              <a:rPr lang="vi-VN" sz="2800" dirty="0">
                <a:solidFill>
                  <a:schemeClr val="tx1"/>
                </a:solidFill>
                <a:latin typeface="Times New Roman" panose="02020603050405020304" pitchFamily="18" charset="0"/>
                <a:cs typeface="Times New Roman" panose="02020603050405020304" pitchFamily="18" charset="0"/>
              </a:rPr>
              <a:t>Cho thông tin sau: “Luật Biển Việt Nam quy định đường cơ sở, nội thuỷ, lãnh hải, vùng tiếp giáp lãnh hải, vùng đặc quyền kinh tế, thềm lục địa, (.....) thuộc chủ quyền, quyền chủ quyền, quyền tài phán quốc gia của Việt Nam; hoạt động trong vùng biển Việt Nam; phát triển kinh tế biển; quản lí và bảo vệ biển, đảo”.</a:t>
            </a:r>
            <a:endParaRPr lang="en-US" sz="2800" dirty="0">
              <a:solidFill>
                <a:schemeClr val="tx1"/>
              </a:solidFill>
              <a:latin typeface="Times New Roman" panose="02020603050405020304" pitchFamily="18" charset="0"/>
              <a:cs typeface="Times New Roman" panose="02020603050405020304" pitchFamily="18" charset="0"/>
            </a:endParaRPr>
          </a:p>
          <a:p>
            <a:pPr indent="534988"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932495" y="3599448"/>
            <a:ext cx="4163505" cy="12496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chemeClr val="tx1"/>
                </a:solidFill>
                <a:effectLst/>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7379852" y="3599448"/>
            <a:ext cx="4248730" cy="12049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1932495" y="4944947"/>
            <a:ext cx="4163505" cy="12764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các đảo, quần đảo Hoàng Sa, quần đảo Trường Sa và bán đảo</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379852" y="4941869"/>
            <a:ext cx="4322621" cy="12764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 các đảo, quần đảo Hoàng Sa, quần đảo Trường Sa và quần đảo khác</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1D2BAE92-2720-E513-21C4-49F882B5B6E2}"/>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53ED73A9-6DA5-D713-941E-DE9FC082F318}"/>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8870FC6D-B7E2-03C2-6DAB-8B3282C47D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2813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3061CA-208A-B057-90CB-097F465A5EC3}"/>
              </a:ext>
            </a:extLst>
          </p:cNvPr>
          <p:cNvSpPr/>
          <p:nvPr/>
        </p:nvSpPr>
        <p:spPr>
          <a:xfrm>
            <a:off x="2337847" y="2734849"/>
            <a:ext cx="323558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12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253005" y="4531564"/>
            <a:ext cx="332042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a:t>
            </a:r>
            <a:r>
              <a:rPr lang="en-US" sz="2800">
                <a:solidFill>
                  <a:schemeClr val="tx1"/>
                </a:solidFill>
                <a:latin typeface="Times New Roman" panose="02020603050405020304" pitchFamily="18" charset="0"/>
                <a:cs typeface="Times New Roman" panose="02020603050405020304" pitchFamily="18" charset="0"/>
              </a:rPr>
              <a:t> 188 hải lí.</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8019095" y="4531564"/>
            <a:ext cx="33455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388 hải lí.</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937369" y="2723456"/>
            <a:ext cx="342726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b="0" i="0">
                <a:solidFill>
                  <a:schemeClr val="tx1"/>
                </a:solidFill>
                <a:effectLst/>
                <a:latin typeface="Times New Roman" panose="02020603050405020304" pitchFamily="18" charset="0"/>
                <a:cs typeface="Times New Roman" panose="02020603050405020304" pitchFamily="18" charset="0"/>
              </a:rPr>
              <a:t>24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2" name="Rectangle: Rounded Corners 1">
            <a:extLst>
              <a:ext uri="{FF2B5EF4-FFF2-40B4-BE49-F238E27FC236}">
                <a16:creationId xmlns:a16="http://schemas.microsoft.com/office/drawing/2014/main" id="{70865977-EACB-6A52-BC1C-31F1AD15A3DB}"/>
              </a:ext>
            </a:extLst>
          </p:cNvPr>
          <p:cNvSpPr/>
          <p:nvPr/>
        </p:nvSpPr>
        <p:spPr>
          <a:xfrm>
            <a:off x="2253006" y="628294"/>
            <a:ext cx="9111631"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1.13. </a:t>
            </a:r>
            <a:r>
              <a:rPr lang="vi-VN" sz="2800" b="0" i="0" dirty="0">
                <a:solidFill>
                  <a:schemeClr val="tx1"/>
                </a:solidFill>
                <a:effectLst/>
                <a:latin typeface="Times New Roman" panose="02020603050405020304" pitchFamily="18" charset="0"/>
                <a:cs typeface="Times New Roman" panose="02020603050405020304" pitchFamily="18" charset="0"/>
              </a:rPr>
              <a:t>Lãnh hải là vùng biển tính từ đường cơ sở ra phía biển là</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image4.png">
            <a:extLst>
              <a:ext uri="{FF2B5EF4-FFF2-40B4-BE49-F238E27FC236}">
                <a16:creationId xmlns:a16="http://schemas.microsoft.com/office/drawing/2014/main" id="{B160C64E-D6B3-905D-FF09-89F66240D0A8}"/>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a16="http://schemas.microsoft.com/office/drawing/2014/main" id="{A01A156C-587C-6F02-ED28-334FFEDED1F7}"/>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a16="http://schemas.microsoft.com/office/drawing/2014/main" id="{4A05A7C8-ED1D-5D63-2017-305DD123E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42521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02177" y="628293"/>
            <a:ext cx="949746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1.14. </a:t>
            </a:r>
            <a:r>
              <a:rPr lang="vi-VN" sz="2800" dirty="0">
                <a:solidFill>
                  <a:schemeClr val="tx1"/>
                </a:solidFill>
                <a:effectLst/>
                <a:latin typeface="Times New Roman" panose="02020603050405020304" pitchFamily="18" charset="0"/>
                <a:ea typeface="Times New Roman" panose="02020603050405020304" pitchFamily="18" charset="0"/>
              </a:rPr>
              <a:t>Vùng</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tiếp</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giáp</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vùng</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biển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tiếp</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liền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nằm</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ngoài</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3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Việt</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Nam,</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có</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chiều</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rộng tính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từ ranh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giới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ngoài của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102177" y="273484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en-US" sz="2800">
                <a:solidFill>
                  <a:schemeClr val="tx1"/>
                </a:solidFill>
                <a:latin typeface="Times New Roman" panose="02020603050405020304" pitchFamily="18" charset="0"/>
                <a:cs typeface="Times New Roman" panose="02020603050405020304" pitchFamily="18" charset="0"/>
              </a:rPr>
              <a:t>12 hải lí.</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102177" y="452924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224 hải lí.</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447175" y="4536605"/>
            <a:ext cx="407198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350 hải lí.</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305773" y="2734849"/>
            <a:ext cx="4213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b="0" i="0">
                <a:solidFill>
                  <a:schemeClr val="tx1"/>
                </a:solidFill>
                <a:effectLst/>
                <a:latin typeface="Times New Roman" panose="02020603050405020304" pitchFamily="18" charset="0"/>
                <a:cs typeface="Times New Roman" panose="02020603050405020304" pitchFamily="18" charset="0"/>
              </a:rPr>
              <a:t>212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82A3709D-5DB4-8AD6-657B-D8F1A1444494}"/>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1" name="Group 11">
            <a:extLst>
              <a:ext uri="{FF2B5EF4-FFF2-40B4-BE49-F238E27FC236}">
                <a16:creationId xmlns:a16="http://schemas.microsoft.com/office/drawing/2014/main" id="{8C1006CC-4AAA-1BF1-5C60-60D81DF911B7}"/>
              </a:ext>
            </a:extLst>
          </p:cNvPr>
          <p:cNvGrpSpPr>
            <a:grpSpLocks/>
          </p:cNvGrpSpPr>
          <p:nvPr/>
        </p:nvGrpSpPr>
        <p:grpSpPr bwMode="auto">
          <a:xfrm>
            <a:off x="858228" y="174399"/>
            <a:ext cx="625171" cy="612210"/>
            <a:chOff x="0" y="0"/>
            <a:chExt cx="666" cy="559"/>
          </a:xfrm>
        </p:grpSpPr>
        <p:sp>
          <p:nvSpPr>
            <p:cNvPr id="12" name="Freeform 12">
              <a:extLst>
                <a:ext uri="{FF2B5EF4-FFF2-40B4-BE49-F238E27FC236}">
                  <a16:creationId xmlns:a16="http://schemas.microsoft.com/office/drawing/2014/main" id="{042E4DCB-AABA-860A-9D63-E9B48979C95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14227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27462</TotalTime>
  <Words>11412</Words>
  <Application>Microsoft Office PowerPoint</Application>
  <PresentationFormat>Widescreen</PresentationFormat>
  <Paragraphs>2056</Paragraphs>
  <Slides>103</Slides>
  <Notes>45</Notes>
  <HiddenSlides>0</HiddenSlides>
  <MMClips>59</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103</vt:i4>
      </vt:variant>
    </vt:vector>
  </HeadingPairs>
  <TitlesOfParts>
    <vt:vector size="115" baseType="lpstr">
      <vt:lpstr>Arial</vt:lpstr>
      <vt:lpstr>Calibri</vt:lpstr>
      <vt:lpstr>Calibri Light</vt:lpstr>
      <vt:lpstr>Noto Serif</vt:lpstr>
      <vt:lpstr>Times New Roman</vt:lpstr>
      <vt:lpstr>TimesNewRomanPS</vt:lpstr>
      <vt:lpstr>TimesNewRomanPSMT</vt:lpstr>
      <vt:lpstr>UTM Avo</vt:lpstr>
      <vt:lpstr>Wingdings</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Administrator</cp:lastModifiedBy>
  <cp:revision>705</cp:revision>
  <dcterms:created xsi:type="dcterms:W3CDTF">2022-06-02T07:44:38Z</dcterms:created>
  <dcterms:modified xsi:type="dcterms:W3CDTF">2024-09-17T01:02:11Z</dcterms:modified>
</cp:coreProperties>
</file>