
<file path=[Content_Types].xml><?xml version="1.0" encoding="utf-8"?>
<Types xmlns="http://schemas.openxmlformats.org/package/2006/content-types">
  <Default Extension="PNG" ContentType="image/png"/>
  <Default Extension="jfif" ContentType="image/jpe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theme/theme12.xml" ContentType="application/vnd.openxmlformats-officedocument.theme+xml"/>
  <Override PartName="/ppt/slideLayouts/slideLayout23.xml" ContentType="application/vnd.openxmlformats-officedocument.presentationml.slideLayout+xml"/>
  <Override PartName="/ppt/theme/theme13.xml" ContentType="application/vnd.openxmlformats-officedocument.theme+xml"/>
  <Override PartName="/ppt/slideLayouts/slideLayout24.xml" ContentType="application/vnd.openxmlformats-officedocument.presentationml.slideLayout+xml"/>
  <Override PartName="/ppt/theme/theme14.xml" ContentType="application/vnd.openxmlformats-officedocument.theme+xml"/>
  <Override PartName="/ppt/slideLayouts/slideLayout25.xml" ContentType="application/vnd.openxmlformats-officedocument.presentationml.slideLayout+xml"/>
  <Override PartName="/ppt/theme/theme15.xml" ContentType="application/vnd.openxmlformats-officedocument.theme+xml"/>
  <Override PartName="/ppt/slideLayouts/slideLayout26.xml" ContentType="application/vnd.openxmlformats-officedocument.presentationml.slideLayout+xml"/>
  <Override PartName="/ppt/theme/theme16.xml" ContentType="application/vnd.openxmlformats-officedocument.theme+xml"/>
  <Override PartName="/ppt/slideLayouts/slideLayout27.xml" ContentType="application/vnd.openxmlformats-officedocument.presentationml.slideLayout+xml"/>
  <Override PartName="/ppt/theme/theme17.xml" ContentType="application/vnd.openxmlformats-officedocument.theme+xml"/>
  <Override PartName="/ppt/slideLayouts/slideLayout28.xml" ContentType="application/vnd.openxmlformats-officedocument.presentationml.slideLayout+xml"/>
  <Override PartName="/ppt/theme/theme18.xml" ContentType="application/vnd.openxmlformats-officedocument.theme+xml"/>
  <Override PartName="/ppt/slideLayouts/slideLayout29.xml" ContentType="application/vnd.openxmlformats-officedocument.presentationml.slideLayout+xml"/>
  <Override PartName="/ppt/theme/theme19.xml" ContentType="application/vnd.openxmlformats-officedocument.theme+xml"/>
  <Override PartName="/ppt/slideLayouts/slideLayout30.xml" ContentType="application/vnd.openxmlformats-officedocument.presentationml.slideLayout+xml"/>
  <Override PartName="/ppt/theme/theme20.xml" ContentType="application/vnd.openxmlformats-officedocument.theme+xml"/>
  <Override PartName="/ppt/slideLayouts/slideLayout31.xml" ContentType="application/vnd.openxmlformats-officedocument.presentationml.slideLayout+xml"/>
  <Override PartName="/ppt/theme/theme21.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media/media5.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4" r:id="rId3"/>
    <p:sldMasterId id="2147483676" r:id="rId4"/>
    <p:sldMasterId id="2147483678" r:id="rId5"/>
    <p:sldMasterId id="2147483680" r:id="rId6"/>
    <p:sldMasterId id="2147483682" r:id="rId7"/>
    <p:sldMasterId id="2147483684" r:id="rId8"/>
    <p:sldMasterId id="2147483686" r:id="rId9"/>
    <p:sldMasterId id="2147483688" r:id="rId10"/>
    <p:sldMasterId id="2147483690" r:id="rId11"/>
    <p:sldMasterId id="2147483694" r:id="rId12"/>
    <p:sldMasterId id="2147483696" r:id="rId13"/>
    <p:sldMasterId id="2147483698" r:id="rId14"/>
    <p:sldMasterId id="2147483700" r:id="rId15"/>
    <p:sldMasterId id="2147483702" r:id="rId16"/>
    <p:sldMasterId id="2147483706" r:id="rId17"/>
    <p:sldMasterId id="2147483708" r:id="rId18"/>
    <p:sldMasterId id="2147483714" r:id="rId19"/>
    <p:sldMasterId id="2147483716" r:id="rId20"/>
    <p:sldMasterId id="2147483718" r:id="rId21"/>
    <p:sldMasterId id="2147483720" r:id="rId22"/>
    <p:sldMasterId id="2147483732" r:id="rId23"/>
  </p:sldMasterIdLst>
  <p:notesMasterIdLst>
    <p:notesMasterId r:id="rId107"/>
  </p:notesMasterIdLst>
  <p:sldIdLst>
    <p:sldId id="256" r:id="rId24"/>
    <p:sldId id="258" r:id="rId25"/>
    <p:sldId id="259" r:id="rId26"/>
    <p:sldId id="260" r:id="rId27"/>
    <p:sldId id="261" r:id="rId28"/>
    <p:sldId id="291" r:id="rId29"/>
    <p:sldId id="262" r:id="rId30"/>
    <p:sldId id="292" r:id="rId31"/>
    <p:sldId id="263" r:id="rId32"/>
    <p:sldId id="352" r:id="rId33"/>
    <p:sldId id="265" r:id="rId34"/>
    <p:sldId id="306" r:id="rId35"/>
    <p:sldId id="266" r:id="rId36"/>
    <p:sldId id="267" r:id="rId37"/>
    <p:sldId id="268" r:id="rId38"/>
    <p:sldId id="269" r:id="rId39"/>
    <p:sldId id="270" r:id="rId40"/>
    <p:sldId id="271" r:id="rId41"/>
    <p:sldId id="309" r:id="rId42"/>
    <p:sldId id="310" r:id="rId43"/>
    <p:sldId id="311" r:id="rId44"/>
    <p:sldId id="312" r:id="rId45"/>
    <p:sldId id="272" r:id="rId46"/>
    <p:sldId id="273" r:id="rId47"/>
    <p:sldId id="274" r:id="rId48"/>
    <p:sldId id="275" r:id="rId49"/>
    <p:sldId id="276" r:id="rId50"/>
    <p:sldId id="277" r:id="rId51"/>
    <p:sldId id="278" r:id="rId52"/>
    <p:sldId id="279" r:id="rId53"/>
    <p:sldId id="280" r:id="rId54"/>
    <p:sldId id="320" r:id="rId55"/>
    <p:sldId id="319" r:id="rId56"/>
    <p:sldId id="317" r:id="rId57"/>
    <p:sldId id="318" r:id="rId58"/>
    <p:sldId id="282" r:id="rId59"/>
    <p:sldId id="281" r:id="rId60"/>
    <p:sldId id="313" r:id="rId61"/>
    <p:sldId id="283" r:id="rId62"/>
    <p:sldId id="284" r:id="rId63"/>
    <p:sldId id="285" r:id="rId64"/>
    <p:sldId id="314" r:id="rId65"/>
    <p:sldId id="286" r:id="rId66"/>
    <p:sldId id="287" r:id="rId67"/>
    <p:sldId id="315" r:id="rId68"/>
    <p:sldId id="316" r:id="rId69"/>
    <p:sldId id="288" r:id="rId70"/>
    <p:sldId id="290" r:id="rId71"/>
    <p:sldId id="289" r:id="rId72"/>
    <p:sldId id="297" r:id="rId73"/>
    <p:sldId id="298" r:id="rId74"/>
    <p:sldId id="299" r:id="rId75"/>
    <p:sldId id="300" r:id="rId76"/>
    <p:sldId id="301" r:id="rId77"/>
    <p:sldId id="303" r:id="rId78"/>
    <p:sldId id="353" r:id="rId79"/>
    <p:sldId id="334" r:id="rId80"/>
    <p:sldId id="335" r:id="rId81"/>
    <p:sldId id="336" r:id="rId82"/>
    <p:sldId id="337" r:id="rId83"/>
    <p:sldId id="338" r:id="rId84"/>
    <p:sldId id="339" r:id="rId85"/>
    <p:sldId id="340" r:id="rId86"/>
    <p:sldId id="341" r:id="rId87"/>
    <p:sldId id="342" r:id="rId88"/>
    <p:sldId id="321" r:id="rId89"/>
    <p:sldId id="323" r:id="rId90"/>
    <p:sldId id="324" r:id="rId91"/>
    <p:sldId id="325" r:id="rId92"/>
    <p:sldId id="326" r:id="rId93"/>
    <p:sldId id="327" r:id="rId94"/>
    <p:sldId id="329" r:id="rId95"/>
    <p:sldId id="330" r:id="rId96"/>
    <p:sldId id="333" r:id="rId97"/>
    <p:sldId id="302" r:id="rId98"/>
    <p:sldId id="345" r:id="rId99"/>
    <p:sldId id="344" r:id="rId100"/>
    <p:sldId id="305" r:id="rId101"/>
    <p:sldId id="343" r:id="rId102"/>
    <p:sldId id="351" r:id="rId103"/>
    <p:sldId id="350" r:id="rId104"/>
    <p:sldId id="349" r:id="rId105"/>
    <p:sldId id="348" r:id="rId1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6" autoAdjust="0"/>
    <p:restoredTop sz="94660"/>
  </p:normalViewPr>
  <p:slideViewPr>
    <p:cSldViewPr snapToGrid="0">
      <p:cViewPr>
        <p:scale>
          <a:sx n="80" d="100"/>
          <a:sy n="80" d="100"/>
        </p:scale>
        <p:origin x="-348" y="9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slide" Target="slides/slide66.xml"/><Relationship Id="rId16" Type="http://schemas.openxmlformats.org/officeDocument/2006/relationships/slideMaster" Target="slideMasters/slideMaster16.xml"/><Relationship Id="rId107" Type="http://schemas.openxmlformats.org/officeDocument/2006/relationships/notesMaster" Target="notesMasters/notesMaster1.xml"/><Relationship Id="rId11" Type="http://schemas.openxmlformats.org/officeDocument/2006/relationships/slideMaster" Target="slideMasters/slideMaster11.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slide" Target="slides/slide51.xml"/><Relationship Id="rId79" Type="http://schemas.openxmlformats.org/officeDocument/2006/relationships/slide" Target="slides/slide56.xml"/><Relationship Id="rId102" Type="http://schemas.openxmlformats.org/officeDocument/2006/relationships/slide" Target="slides/slide79.xml"/><Relationship Id="rId5" Type="http://schemas.openxmlformats.org/officeDocument/2006/relationships/slideMaster" Target="slideMasters/slideMaster5.xml"/><Relationship Id="rId90" Type="http://schemas.openxmlformats.org/officeDocument/2006/relationships/slide" Target="slides/slide67.xml"/><Relationship Id="rId95" Type="http://schemas.openxmlformats.org/officeDocument/2006/relationships/slide" Target="slides/slide72.xml"/><Relationship Id="rId22" Type="http://schemas.openxmlformats.org/officeDocument/2006/relationships/slideMaster" Target="slideMasters/slideMaster22.xml"/><Relationship Id="rId27" Type="http://schemas.openxmlformats.org/officeDocument/2006/relationships/slide" Target="slides/slide4.xml"/><Relationship Id="rId43" Type="http://schemas.openxmlformats.org/officeDocument/2006/relationships/slide" Target="slides/slide20.xml"/><Relationship Id="rId48" Type="http://schemas.openxmlformats.org/officeDocument/2006/relationships/slide" Target="slides/slide25.xml"/><Relationship Id="rId64" Type="http://schemas.openxmlformats.org/officeDocument/2006/relationships/slide" Target="slides/slide41.xml"/><Relationship Id="rId69" Type="http://schemas.openxmlformats.org/officeDocument/2006/relationships/slide" Target="slides/slide46.xml"/><Relationship Id="rId80" Type="http://schemas.openxmlformats.org/officeDocument/2006/relationships/slide" Target="slides/slide57.xml"/><Relationship Id="rId85" Type="http://schemas.openxmlformats.org/officeDocument/2006/relationships/slide" Target="slides/slide62.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0.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slide" Target="slides/slide80.xml"/><Relationship Id="rId108" Type="http://schemas.openxmlformats.org/officeDocument/2006/relationships/presProps" Target="presProps.xml"/><Relationship Id="rId54" Type="http://schemas.openxmlformats.org/officeDocument/2006/relationships/slide" Target="slides/slide31.xml"/><Relationship Id="rId70" Type="http://schemas.openxmlformats.org/officeDocument/2006/relationships/slide" Target="slides/slide47.xml"/><Relationship Id="rId75" Type="http://schemas.openxmlformats.org/officeDocument/2006/relationships/slide" Target="slides/slide52.xml"/><Relationship Id="rId91" Type="http://schemas.openxmlformats.org/officeDocument/2006/relationships/slide" Target="slides/slide68.xml"/><Relationship Id="rId96"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6" Type="http://schemas.openxmlformats.org/officeDocument/2006/relationships/slide" Target="slides/slide83.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slide" Target="slides/slide63.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109" Type="http://schemas.openxmlformats.org/officeDocument/2006/relationships/viewProps" Target="viewProps.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slide" Target="slides/slide81.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theme" Target="theme/theme1.xml"/><Relationship Id="rId61" Type="http://schemas.openxmlformats.org/officeDocument/2006/relationships/slide" Target="slides/slide38.xml"/><Relationship Id="rId82" Type="http://schemas.openxmlformats.org/officeDocument/2006/relationships/slide" Target="slides/slide5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3" Type="http://schemas.openxmlformats.org/officeDocument/2006/relationships/slideMaster" Target="slideMasters/slideMaster3.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 Id="rId20" Type="http://schemas.openxmlformats.org/officeDocument/2006/relationships/slideMaster" Target="slideMasters/slideMaster20.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slide" Target="slides/slide60.xml"/><Relationship Id="rId88" Type="http://schemas.openxmlformats.org/officeDocument/2006/relationships/slide" Target="slides/slide65.xml"/><Relationship Id="rId11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7926AA-F33D-4565-AE99-380066E09C48}" type="datetimeFigureOut">
              <a:rPr lang="en-GB" smtClean="0"/>
              <a:t>08/03/2023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1CE5AF-420B-4637-BAB3-C9D03EF7B02F}" type="slidenum">
              <a:rPr lang="en-GB" smtClean="0"/>
              <a:t>‹#›</a:t>
            </a:fld>
            <a:endParaRPr lang="en-GB"/>
          </a:p>
        </p:txBody>
      </p:sp>
    </p:spTree>
    <p:extLst>
      <p:ext uri="{BB962C8B-B14F-4D97-AF65-F5344CB8AC3E}">
        <p14:creationId xmlns:p14="http://schemas.microsoft.com/office/powerpoint/2010/main" val="610877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268E72C4-B653-4C59-BF3F-C95D65389C36}" type="datetimeFigureOut">
              <a:rPr lang="en-GB" smtClean="0"/>
              <a:t>08/03/2023</a:t>
            </a:fld>
            <a:endParaRPr lang="en-GB"/>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GB"/>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0761ADD9-C668-448C-8C88-EF4361602801}" type="slidenum">
              <a:rPr lang="en-GB" smtClean="0"/>
              <a:t>‹#›</a:t>
            </a:fld>
            <a:endParaRPr lang="en-GB"/>
          </a:p>
        </p:txBody>
      </p:sp>
    </p:spTree>
    <p:extLst>
      <p:ext uri="{BB962C8B-B14F-4D97-AF65-F5344CB8AC3E}">
        <p14:creationId xmlns:p14="http://schemas.microsoft.com/office/powerpoint/2010/main" val="1518128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8E72C4-B653-4C59-BF3F-C95D65389C36}" type="datetimeFigureOut">
              <a:rPr lang="en-GB" smtClean="0"/>
              <a:t>08/03/2023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61ADD9-C668-448C-8C88-EF4361602801}" type="slidenum">
              <a:rPr lang="en-GB" smtClean="0"/>
              <a:t>‹#›</a:t>
            </a:fld>
            <a:endParaRPr lang="en-GB"/>
          </a:p>
        </p:txBody>
      </p:sp>
    </p:spTree>
    <p:extLst>
      <p:ext uri="{BB962C8B-B14F-4D97-AF65-F5344CB8AC3E}">
        <p14:creationId xmlns:p14="http://schemas.microsoft.com/office/powerpoint/2010/main" val="3842608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8E72C4-B653-4C59-BF3F-C95D65389C36}" type="datetimeFigureOut">
              <a:rPr lang="en-GB" smtClean="0"/>
              <a:t>08/03/2023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61ADD9-C668-448C-8C88-EF4361602801}" type="slidenum">
              <a:rPr lang="en-GB" smtClean="0"/>
              <a:t>‹#›</a:t>
            </a:fld>
            <a:endParaRPr lang="en-GB"/>
          </a:p>
        </p:txBody>
      </p:sp>
    </p:spTree>
    <p:extLst>
      <p:ext uri="{BB962C8B-B14F-4D97-AF65-F5344CB8AC3E}">
        <p14:creationId xmlns:p14="http://schemas.microsoft.com/office/powerpoint/2010/main" val="1989681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E357880-63C9-4BFD-B465-1793478F55E4}"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DE3C54-CD91-45D9-A421-808A943E1B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8612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7166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4694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4443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1202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3510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78775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8327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8E72C4-B653-4C59-BF3F-C95D65389C36}" type="datetimeFigureOut">
              <a:rPr lang="en-GB" smtClean="0"/>
              <a:t>08/03/2023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61ADD9-C668-448C-8C88-EF4361602801}" type="slidenum">
              <a:rPr lang="en-GB" smtClean="0"/>
              <a:t>‹#›</a:t>
            </a:fld>
            <a:endParaRPr lang="en-GB"/>
          </a:p>
        </p:txBody>
      </p:sp>
    </p:spTree>
    <p:extLst>
      <p:ext uri="{BB962C8B-B14F-4D97-AF65-F5344CB8AC3E}">
        <p14:creationId xmlns:p14="http://schemas.microsoft.com/office/powerpoint/2010/main" val="4248242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900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38154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74927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15106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61427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40618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046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2002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99088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4426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8E72C4-B653-4C59-BF3F-C95D65389C36}" type="datetimeFigureOut">
              <a:rPr lang="en-GB" smtClean="0"/>
              <a:t>08/03/2023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61ADD9-C668-448C-8C88-EF4361602801}" type="slidenum">
              <a:rPr lang="en-GB" smtClean="0"/>
              <a:t>‹#›</a:t>
            </a:fld>
            <a:endParaRPr lang="en-GB"/>
          </a:p>
        </p:txBody>
      </p:sp>
    </p:spTree>
    <p:extLst>
      <p:ext uri="{BB962C8B-B14F-4D97-AF65-F5344CB8AC3E}">
        <p14:creationId xmlns:p14="http://schemas.microsoft.com/office/powerpoint/2010/main" val="20495801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89124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19523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4655AC8-CB9A-4F8D-B4A2-338BFDF86197}" type="datetimeFigureOut">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E0060E-1F98-4D8C-9156-8A4C89E57116}" type="slidenum">
              <a:rPr lang="en-US" smtClean="0"/>
              <a:t>‹#›</a:t>
            </a:fld>
            <a:endParaRPr lang="en-US"/>
          </a:p>
        </p:txBody>
      </p:sp>
    </p:spTree>
    <p:extLst>
      <p:ext uri="{BB962C8B-B14F-4D97-AF65-F5344CB8AC3E}">
        <p14:creationId xmlns:p14="http://schemas.microsoft.com/office/powerpoint/2010/main" val="25786565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655AC8-CB9A-4F8D-B4A2-338BFDF86197}" type="datetimeFigureOut">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E0060E-1F98-4D8C-9156-8A4C89E57116}" type="slidenum">
              <a:rPr lang="en-US" smtClean="0"/>
              <a:t>‹#›</a:t>
            </a:fld>
            <a:endParaRPr lang="en-US"/>
          </a:p>
        </p:txBody>
      </p:sp>
    </p:spTree>
    <p:extLst>
      <p:ext uri="{BB962C8B-B14F-4D97-AF65-F5344CB8AC3E}">
        <p14:creationId xmlns:p14="http://schemas.microsoft.com/office/powerpoint/2010/main" val="39667054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655AC8-CB9A-4F8D-B4A2-338BFDF86197}" type="datetimeFigureOut">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E0060E-1F98-4D8C-9156-8A4C89E57116}" type="slidenum">
              <a:rPr lang="en-US" smtClean="0"/>
              <a:t>‹#›</a:t>
            </a:fld>
            <a:endParaRPr lang="en-US"/>
          </a:p>
        </p:txBody>
      </p:sp>
    </p:spTree>
    <p:extLst>
      <p:ext uri="{BB962C8B-B14F-4D97-AF65-F5344CB8AC3E}">
        <p14:creationId xmlns:p14="http://schemas.microsoft.com/office/powerpoint/2010/main" val="35445146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655AC8-CB9A-4F8D-B4A2-338BFDF86197}" type="datetimeFigureOut">
              <a:rPr lang="en-US" smtClean="0"/>
              <a:t>3/8/2023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E0060E-1F98-4D8C-9156-8A4C89E57116}" type="slidenum">
              <a:rPr lang="en-US" smtClean="0"/>
              <a:t>‹#›</a:t>
            </a:fld>
            <a:endParaRPr lang="en-US"/>
          </a:p>
        </p:txBody>
      </p:sp>
    </p:spTree>
    <p:extLst>
      <p:ext uri="{BB962C8B-B14F-4D97-AF65-F5344CB8AC3E}">
        <p14:creationId xmlns:p14="http://schemas.microsoft.com/office/powerpoint/2010/main" val="8819297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655AC8-CB9A-4F8D-B4A2-338BFDF86197}" type="datetimeFigureOut">
              <a:rPr lang="en-US" smtClean="0"/>
              <a:t>3/8/2023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E0060E-1F98-4D8C-9156-8A4C89E57116}" type="slidenum">
              <a:rPr lang="en-US" smtClean="0"/>
              <a:t>‹#›</a:t>
            </a:fld>
            <a:endParaRPr lang="en-US"/>
          </a:p>
        </p:txBody>
      </p:sp>
    </p:spTree>
    <p:extLst>
      <p:ext uri="{BB962C8B-B14F-4D97-AF65-F5344CB8AC3E}">
        <p14:creationId xmlns:p14="http://schemas.microsoft.com/office/powerpoint/2010/main" val="22434970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655AC8-CB9A-4F8D-B4A2-338BFDF86197}" type="datetimeFigureOut">
              <a:rPr lang="en-US" smtClean="0"/>
              <a:t>3/8/2023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E0060E-1F98-4D8C-9156-8A4C89E57116}" type="slidenum">
              <a:rPr lang="en-US" smtClean="0"/>
              <a:t>‹#›</a:t>
            </a:fld>
            <a:endParaRPr lang="en-US"/>
          </a:p>
        </p:txBody>
      </p:sp>
    </p:spTree>
    <p:extLst>
      <p:ext uri="{BB962C8B-B14F-4D97-AF65-F5344CB8AC3E}">
        <p14:creationId xmlns:p14="http://schemas.microsoft.com/office/powerpoint/2010/main" val="1350863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655AC8-CB9A-4F8D-B4A2-338BFDF86197}" type="datetimeFigureOut">
              <a:rPr lang="en-US" smtClean="0"/>
              <a:t>3/8/2023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E0060E-1F98-4D8C-9156-8A4C89E57116}" type="slidenum">
              <a:rPr lang="en-US" smtClean="0"/>
              <a:t>‹#›</a:t>
            </a:fld>
            <a:endParaRPr lang="en-US"/>
          </a:p>
        </p:txBody>
      </p:sp>
    </p:spTree>
    <p:extLst>
      <p:ext uri="{BB962C8B-B14F-4D97-AF65-F5344CB8AC3E}">
        <p14:creationId xmlns:p14="http://schemas.microsoft.com/office/powerpoint/2010/main" val="9967248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4655AC8-CB9A-4F8D-B4A2-338BFDF86197}" type="datetimeFigureOut">
              <a:rPr lang="en-US" smtClean="0"/>
              <a:t>3/8/2023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E0060E-1F98-4D8C-9156-8A4C89E57116}" type="slidenum">
              <a:rPr lang="en-US" smtClean="0"/>
              <a:t>‹#›</a:t>
            </a:fld>
            <a:endParaRPr lang="en-US"/>
          </a:p>
        </p:txBody>
      </p:sp>
    </p:spTree>
    <p:extLst>
      <p:ext uri="{BB962C8B-B14F-4D97-AF65-F5344CB8AC3E}">
        <p14:creationId xmlns:p14="http://schemas.microsoft.com/office/powerpoint/2010/main" val="945844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8E72C4-B653-4C59-BF3F-C95D65389C36}" type="datetimeFigureOut">
              <a:rPr lang="en-GB" smtClean="0"/>
              <a:t>08/03/2023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761ADD9-C668-448C-8C88-EF4361602801}" type="slidenum">
              <a:rPr lang="en-GB" smtClean="0"/>
              <a:t>‹#›</a:t>
            </a:fld>
            <a:endParaRPr lang="en-GB"/>
          </a:p>
        </p:txBody>
      </p:sp>
    </p:spTree>
    <p:extLst>
      <p:ext uri="{BB962C8B-B14F-4D97-AF65-F5344CB8AC3E}">
        <p14:creationId xmlns:p14="http://schemas.microsoft.com/office/powerpoint/2010/main" val="229899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4655AC8-CB9A-4F8D-B4A2-338BFDF86197}" type="datetimeFigureOut">
              <a:rPr lang="en-US" smtClean="0"/>
              <a:t>3/8/2023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E0060E-1F98-4D8C-9156-8A4C89E57116}" type="slidenum">
              <a:rPr lang="en-US" smtClean="0"/>
              <a:t>‹#›</a:t>
            </a:fld>
            <a:endParaRPr lang="en-US"/>
          </a:p>
        </p:txBody>
      </p:sp>
    </p:spTree>
    <p:extLst>
      <p:ext uri="{BB962C8B-B14F-4D97-AF65-F5344CB8AC3E}">
        <p14:creationId xmlns:p14="http://schemas.microsoft.com/office/powerpoint/2010/main" val="29940071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655AC8-CB9A-4F8D-B4A2-338BFDF86197}" type="datetimeFigureOut">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E0060E-1F98-4D8C-9156-8A4C89E57116}" type="slidenum">
              <a:rPr lang="en-US" smtClean="0"/>
              <a:t>‹#›</a:t>
            </a:fld>
            <a:endParaRPr lang="en-US"/>
          </a:p>
        </p:txBody>
      </p:sp>
    </p:spTree>
    <p:extLst>
      <p:ext uri="{BB962C8B-B14F-4D97-AF65-F5344CB8AC3E}">
        <p14:creationId xmlns:p14="http://schemas.microsoft.com/office/powerpoint/2010/main" val="31787548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655AC8-CB9A-4F8D-B4A2-338BFDF86197}" type="datetimeFigureOut">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E0060E-1F98-4D8C-9156-8A4C89E57116}" type="slidenum">
              <a:rPr lang="en-US" smtClean="0"/>
              <a:t>‹#›</a:t>
            </a:fld>
            <a:endParaRPr lang="en-US"/>
          </a:p>
        </p:txBody>
      </p:sp>
    </p:spTree>
    <p:extLst>
      <p:ext uri="{BB962C8B-B14F-4D97-AF65-F5344CB8AC3E}">
        <p14:creationId xmlns:p14="http://schemas.microsoft.com/office/powerpoint/2010/main" val="29586847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053A4B90-D829-8495-1C9C-1772E4875494}"/>
              </a:ext>
            </a:extLst>
          </p:cNvPr>
          <p:cNvSpPr>
            <a:spLocks noGrp="1"/>
          </p:cNvSpPr>
          <p:nvPr>
            <p:ph type="ctrTitle"/>
          </p:nvPr>
        </p:nvSpPr>
        <p:spPr>
          <a:xfrm>
            <a:off x="1524000" y="1122363"/>
            <a:ext cx="9144000" cy="2387600"/>
          </a:xfrm>
        </p:spPr>
        <p:txBody>
          <a:bodyPr anchor="b"/>
          <a:lstStyle>
            <a:lvl1pPr algn="ctr">
              <a:defRPr sz="4500"/>
            </a:lvl1pPr>
          </a:lstStyle>
          <a:p>
            <a:r>
              <a:rPr lang="vi-VN"/>
              <a:t>Bấm để sửa kiểu tiêu đề Bản cái</a:t>
            </a:r>
            <a:endParaRPr lang="en-US"/>
          </a:p>
        </p:txBody>
      </p:sp>
      <p:sp>
        <p:nvSpPr>
          <p:cNvPr id="3" name="Tiêu đề phụ 2">
            <a:extLst>
              <a:ext uri="{FF2B5EF4-FFF2-40B4-BE49-F238E27FC236}">
                <a16:creationId xmlns="" xmlns:a16="http://schemas.microsoft.com/office/drawing/2014/main" id="{25BE35BD-CAB7-6AF3-A0A3-96CF19EC3DD7}"/>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 xmlns:a16="http://schemas.microsoft.com/office/drawing/2014/main" id="{8FCCA017-5F4C-79F6-DAC7-E5001E9A816F}"/>
              </a:ext>
            </a:extLst>
          </p:cNvPr>
          <p:cNvSpPr>
            <a:spLocks noGrp="1"/>
          </p:cNvSpPr>
          <p:nvPr>
            <p:ph type="dt" sz="half" idx="10"/>
          </p:nvPr>
        </p:nvSpPr>
        <p:spPr/>
        <p:txBody>
          <a:bodyPr/>
          <a:lstStyle/>
          <a:p>
            <a:fld id="{897FB055-B6DD-40E0-8BB3-F5AB4B0D4753}" type="datetimeFigureOut">
              <a:rPr lang="en-US" smtClean="0">
                <a:solidFill>
                  <a:prstClr val="black">
                    <a:tint val="75000"/>
                  </a:prstClr>
                </a:solidFill>
              </a:rPr>
              <a:pPr/>
              <a:t>3/8/2023</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1E088D93-98C7-76A0-C2B0-7910EC7B41C6}"/>
              </a:ext>
            </a:extLst>
          </p:cNvPr>
          <p:cNvSpPr>
            <a:spLocks noGrp="1"/>
          </p:cNvSpPr>
          <p:nvPr>
            <p:ph type="ftr" sz="quarter" idx="11"/>
          </p:nvPr>
        </p:nvSpPr>
        <p:spPr/>
        <p:txBody>
          <a:bodyPr/>
          <a:lstStyle/>
          <a:p>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B4E99C5E-4FE5-53CC-8994-8728194D3B2B}"/>
              </a:ext>
            </a:extLst>
          </p:cNvPr>
          <p:cNvSpPr>
            <a:spLocks noGrp="1"/>
          </p:cNvSpPr>
          <p:nvPr>
            <p:ph type="sldNum" sz="quarter" idx="12"/>
          </p:nvPr>
        </p:nvSpPr>
        <p:spPr/>
        <p:txBody>
          <a:bodyPr/>
          <a:lstStyle/>
          <a:p>
            <a:fld id="{C94A18B4-4C31-42DB-812A-B273792185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61226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8B1F773-D1F3-AC00-4775-F507DAC201C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052ECEF1-9E10-3FDE-35FF-4EBE77EE8BE7}"/>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35E91852-C79B-63E1-1290-1E1DE1D7BD40}"/>
              </a:ext>
            </a:extLst>
          </p:cNvPr>
          <p:cNvSpPr>
            <a:spLocks noGrp="1"/>
          </p:cNvSpPr>
          <p:nvPr>
            <p:ph type="dt" sz="half" idx="10"/>
          </p:nvPr>
        </p:nvSpPr>
        <p:spPr/>
        <p:txBody>
          <a:bodyPr/>
          <a:lstStyle/>
          <a:p>
            <a:fld id="{897FB055-B6DD-40E0-8BB3-F5AB4B0D4753}" type="datetimeFigureOut">
              <a:rPr lang="en-US" smtClean="0">
                <a:solidFill>
                  <a:prstClr val="black">
                    <a:tint val="75000"/>
                  </a:prstClr>
                </a:solidFill>
              </a:rPr>
              <a:pPr/>
              <a:t>3/8/2023</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4347BD30-AEF9-7BAF-2773-DB841768DDCD}"/>
              </a:ext>
            </a:extLst>
          </p:cNvPr>
          <p:cNvSpPr>
            <a:spLocks noGrp="1"/>
          </p:cNvSpPr>
          <p:nvPr>
            <p:ph type="ftr" sz="quarter" idx="11"/>
          </p:nvPr>
        </p:nvSpPr>
        <p:spPr/>
        <p:txBody>
          <a:bodyPr/>
          <a:lstStyle/>
          <a:p>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AC7C6457-2095-30F0-AA3B-91480AB5DDF3}"/>
              </a:ext>
            </a:extLst>
          </p:cNvPr>
          <p:cNvSpPr>
            <a:spLocks noGrp="1"/>
          </p:cNvSpPr>
          <p:nvPr>
            <p:ph type="sldNum" sz="quarter" idx="12"/>
          </p:nvPr>
        </p:nvSpPr>
        <p:spPr/>
        <p:txBody>
          <a:bodyPr/>
          <a:lstStyle/>
          <a:p>
            <a:fld id="{C94A18B4-4C31-42DB-812A-B273792185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02652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A8A5D31A-1D9A-BE23-68A7-DD3EC9AA8496}"/>
              </a:ext>
            </a:extLst>
          </p:cNvPr>
          <p:cNvSpPr>
            <a:spLocks noGrp="1"/>
          </p:cNvSpPr>
          <p:nvPr>
            <p:ph type="title"/>
          </p:nvPr>
        </p:nvSpPr>
        <p:spPr>
          <a:xfrm>
            <a:off x="831851" y="1709740"/>
            <a:ext cx="10515600" cy="2852737"/>
          </a:xfrm>
        </p:spPr>
        <p:txBody>
          <a:bodyPr anchor="b"/>
          <a:lstStyle>
            <a:lvl1pPr>
              <a:defRPr sz="4500"/>
            </a:lvl1p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8FDFB75D-974F-D6E3-6D27-B97E796C2C48}"/>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1ADDE135-C560-7119-A633-ED5A6941A743}"/>
              </a:ext>
            </a:extLst>
          </p:cNvPr>
          <p:cNvSpPr>
            <a:spLocks noGrp="1"/>
          </p:cNvSpPr>
          <p:nvPr>
            <p:ph type="dt" sz="half" idx="10"/>
          </p:nvPr>
        </p:nvSpPr>
        <p:spPr/>
        <p:txBody>
          <a:bodyPr/>
          <a:lstStyle/>
          <a:p>
            <a:fld id="{897FB055-B6DD-40E0-8BB3-F5AB4B0D4753}" type="datetimeFigureOut">
              <a:rPr lang="en-US" smtClean="0">
                <a:solidFill>
                  <a:prstClr val="black">
                    <a:tint val="75000"/>
                  </a:prstClr>
                </a:solidFill>
              </a:rPr>
              <a:pPr/>
              <a:t>3/8/2023</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3EEE16B4-4DC0-811A-6FBB-B3F8DCFC5C81}"/>
              </a:ext>
            </a:extLst>
          </p:cNvPr>
          <p:cNvSpPr>
            <a:spLocks noGrp="1"/>
          </p:cNvSpPr>
          <p:nvPr>
            <p:ph type="ftr" sz="quarter" idx="11"/>
          </p:nvPr>
        </p:nvSpPr>
        <p:spPr/>
        <p:txBody>
          <a:bodyPr/>
          <a:lstStyle/>
          <a:p>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BCF111C4-9D02-CBB3-C707-83A59A425868}"/>
              </a:ext>
            </a:extLst>
          </p:cNvPr>
          <p:cNvSpPr>
            <a:spLocks noGrp="1"/>
          </p:cNvSpPr>
          <p:nvPr>
            <p:ph type="sldNum" sz="quarter" idx="12"/>
          </p:nvPr>
        </p:nvSpPr>
        <p:spPr/>
        <p:txBody>
          <a:bodyPr/>
          <a:lstStyle/>
          <a:p>
            <a:fld id="{C94A18B4-4C31-42DB-812A-B273792185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5057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1F6F37A-11E6-AE80-8BFF-7D7182143ED7}"/>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CCDE48D0-0B24-F3D9-B24D-01A08CC479A2}"/>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 xmlns:a16="http://schemas.microsoft.com/office/drawing/2014/main" id="{1B698806-009B-BDEC-66A9-A4207E6609A9}"/>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 xmlns:a16="http://schemas.microsoft.com/office/drawing/2014/main" id="{41EAF737-4335-FCA1-25DF-63D8C845D82A}"/>
              </a:ext>
            </a:extLst>
          </p:cNvPr>
          <p:cNvSpPr>
            <a:spLocks noGrp="1"/>
          </p:cNvSpPr>
          <p:nvPr>
            <p:ph type="dt" sz="half" idx="10"/>
          </p:nvPr>
        </p:nvSpPr>
        <p:spPr/>
        <p:txBody>
          <a:bodyPr/>
          <a:lstStyle/>
          <a:p>
            <a:fld id="{897FB055-B6DD-40E0-8BB3-F5AB4B0D4753}" type="datetimeFigureOut">
              <a:rPr lang="en-US" smtClean="0">
                <a:solidFill>
                  <a:prstClr val="black">
                    <a:tint val="75000"/>
                  </a:prstClr>
                </a:solidFill>
              </a:rPr>
              <a:pPr/>
              <a:t>3/8/2023</a:t>
            </a:fld>
            <a:endParaRPr lang="en-US">
              <a:solidFill>
                <a:prstClr val="black">
                  <a:tint val="75000"/>
                </a:prstClr>
              </a:solidFill>
            </a:endParaRPr>
          </a:p>
        </p:txBody>
      </p:sp>
      <p:sp>
        <p:nvSpPr>
          <p:cNvPr id="6" name="Chỗ dành sẵn cho Chân trang 5">
            <a:extLst>
              <a:ext uri="{FF2B5EF4-FFF2-40B4-BE49-F238E27FC236}">
                <a16:creationId xmlns="" xmlns:a16="http://schemas.microsoft.com/office/drawing/2014/main" id="{567007A4-0F64-F205-5E17-85EAD820808C}"/>
              </a:ext>
            </a:extLst>
          </p:cNvPr>
          <p:cNvSpPr>
            <a:spLocks noGrp="1"/>
          </p:cNvSpPr>
          <p:nvPr>
            <p:ph type="ftr" sz="quarter" idx="11"/>
          </p:nvPr>
        </p:nvSpPr>
        <p:spPr/>
        <p:txBody>
          <a:bodyPr/>
          <a:lstStyle/>
          <a:p>
            <a:endParaRPr lang="en-US">
              <a:solidFill>
                <a:prstClr val="black">
                  <a:tint val="75000"/>
                </a:prstClr>
              </a:solidFill>
            </a:endParaRPr>
          </a:p>
        </p:txBody>
      </p:sp>
      <p:sp>
        <p:nvSpPr>
          <p:cNvPr id="7" name="Chỗ dành sẵn cho Số hiệu Bản chiếu 6">
            <a:extLst>
              <a:ext uri="{FF2B5EF4-FFF2-40B4-BE49-F238E27FC236}">
                <a16:creationId xmlns="" xmlns:a16="http://schemas.microsoft.com/office/drawing/2014/main" id="{37C762D6-39D6-8283-316C-051875F277B0}"/>
              </a:ext>
            </a:extLst>
          </p:cNvPr>
          <p:cNvSpPr>
            <a:spLocks noGrp="1"/>
          </p:cNvSpPr>
          <p:nvPr>
            <p:ph type="sldNum" sz="quarter" idx="12"/>
          </p:nvPr>
        </p:nvSpPr>
        <p:spPr/>
        <p:txBody>
          <a:bodyPr/>
          <a:lstStyle/>
          <a:p>
            <a:fld id="{C94A18B4-4C31-42DB-812A-B273792185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52588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373ED821-3619-EE38-8371-C2FDA4D731A8}"/>
              </a:ext>
            </a:extLst>
          </p:cNvPr>
          <p:cNvSpPr>
            <a:spLocks noGrp="1"/>
          </p:cNvSpPr>
          <p:nvPr>
            <p:ph type="title"/>
          </p:nvPr>
        </p:nvSpPr>
        <p:spPr>
          <a:xfrm>
            <a:off x="839788" y="365127"/>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BB87C95C-8E2B-7D2A-460F-E82DE8ABC091}"/>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43AF7609-68E9-9176-B2A8-377C5BD570A0}"/>
              </a:ext>
            </a:extLst>
          </p:cNvPr>
          <p:cNvSpPr>
            <a:spLocks noGrp="1"/>
          </p:cNvSpPr>
          <p:nvPr>
            <p:ph sz="half" idx="2"/>
          </p:nvPr>
        </p:nvSpPr>
        <p:spPr>
          <a:xfrm>
            <a:off x="839789"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 xmlns:a16="http://schemas.microsoft.com/office/drawing/2014/main" id="{7AA33E44-FA89-CE06-1AC6-B823D13243A1}"/>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9F918147-1291-5B72-92D7-8D5022EE6368}"/>
              </a:ext>
            </a:extLst>
          </p:cNvPr>
          <p:cNvSpPr>
            <a:spLocks noGrp="1"/>
          </p:cNvSpPr>
          <p:nvPr>
            <p:ph sz="quarter" idx="4"/>
          </p:nvPr>
        </p:nvSpPr>
        <p:spPr>
          <a:xfrm>
            <a:off x="6172201"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 xmlns:a16="http://schemas.microsoft.com/office/drawing/2014/main" id="{7413B679-176D-A5E7-8106-296DAF58DEE1}"/>
              </a:ext>
            </a:extLst>
          </p:cNvPr>
          <p:cNvSpPr>
            <a:spLocks noGrp="1"/>
          </p:cNvSpPr>
          <p:nvPr>
            <p:ph type="dt" sz="half" idx="10"/>
          </p:nvPr>
        </p:nvSpPr>
        <p:spPr/>
        <p:txBody>
          <a:bodyPr/>
          <a:lstStyle/>
          <a:p>
            <a:fld id="{897FB055-B6DD-40E0-8BB3-F5AB4B0D4753}" type="datetimeFigureOut">
              <a:rPr lang="en-US" smtClean="0">
                <a:solidFill>
                  <a:prstClr val="black">
                    <a:tint val="75000"/>
                  </a:prstClr>
                </a:solidFill>
              </a:rPr>
              <a:pPr/>
              <a:t>3/8/2023</a:t>
            </a:fld>
            <a:endParaRPr lang="en-US">
              <a:solidFill>
                <a:prstClr val="black">
                  <a:tint val="75000"/>
                </a:prstClr>
              </a:solidFill>
            </a:endParaRPr>
          </a:p>
        </p:txBody>
      </p:sp>
      <p:sp>
        <p:nvSpPr>
          <p:cNvPr id="8" name="Chỗ dành sẵn cho Chân trang 7">
            <a:extLst>
              <a:ext uri="{FF2B5EF4-FFF2-40B4-BE49-F238E27FC236}">
                <a16:creationId xmlns="" xmlns:a16="http://schemas.microsoft.com/office/drawing/2014/main" id="{442AB15C-4469-5007-467F-ABBE4D21B7FA}"/>
              </a:ext>
            </a:extLst>
          </p:cNvPr>
          <p:cNvSpPr>
            <a:spLocks noGrp="1"/>
          </p:cNvSpPr>
          <p:nvPr>
            <p:ph type="ftr" sz="quarter" idx="11"/>
          </p:nvPr>
        </p:nvSpPr>
        <p:spPr/>
        <p:txBody>
          <a:bodyPr/>
          <a:lstStyle/>
          <a:p>
            <a:endParaRPr lang="en-US">
              <a:solidFill>
                <a:prstClr val="black">
                  <a:tint val="75000"/>
                </a:prstClr>
              </a:solidFill>
            </a:endParaRPr>
          </a:p>
        </p:txBody>
      </p:sp>
      <p:sp>
        <p:nvSpPr>
          <p:cNvPr id="9" name="Chỗ dành sẵn cho Số hiệu Bản chiếu 8">
            <a:extLst>
              <a:ext uri="{FF2B5EF4-FFF2-40B4-BE49-F238E27FC236}">
                <a16:creationId xmlns="" xmlns:a16="http://schemas.microsoft.com/office/drawing/2014/main" id="{536A4801-759E-E7D7-9BC7-8FF0161AB5A0}"/>
              </a:ext>
            </a:extLst>
          </p:cNvPr>
          <p:cNvSpPr>
            <a:spLocks noGrp="1"/>
          </p:cNvSpPr>
          <p:nvPr>
            <p:ph type="sldNum" sz="quarter" idx="12"/>
          </p:nvPr>
        </p:nvSpPr>
        <p:spPr/>
        <p:txBody>
          <a:bodyPr/>
          <a:lstStyle/>
          <a:p>
            <a:fld id="{C94A18B4-4C31-42DB-812A-B273792185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32362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A2D8B4FC-9E9B-F157-3D95-B95F97D03614}"/>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 xmlns:a16="http://schemas.microsoft.com/office/drawing/2014/main" id="{87BC9706-6DE3-BA22-F5EB-6B1E64D14230}"/>
              </a:ext>
            </a:extLst>
          </p:cNvPr>
          <p:cNvSpPr>
            <a:spLocks noGrp="1"/>
          </p:cNvSpPr>
          <p:nvPr>
            <p:ph type="dt" sz="half" idx="10"/>
          </p:nvPr>
        </p:nvSpPr>
        <p:spPr/>
        <p:txBody>
          <a:bodyPr/>
          <a:lstStyle/>
          <a:p>
            <a:fld id="{897FB055-B6DD-40E0-8BB3-F5AB4B0D4753}" type="datetimeFigureOut">
              <a:rPr lang="en-US" smtClean="0">
                <a:solidFill>
                  <a:prstClr val="black">
                    <a:tint val="75000"/>
                  </a:prstClr>
                </a:solidFill>
              </a:rPr>
              <a:pPr/>
              <a:t>3/8/2023</a:t>
            </a:fld>
            <a:endParaRPr lang="en-US">
              <a:solidFill>
                <a:prstClr val="black">
                  <a:tint val="75000"/>
                </a:prstClr>
              </a:solidFill>
            </a:endParaRPr>
          </a:p>
        </p:txBody>
      </p:sp>
      <p:sp>
        <p:nvSpPr>
          <p:cNvPr id="4" name="Chỗ dành sẵn cho Chân trang 3">
            <a:extLst>
              <a:ext uri="{FF2B5EF4-FFF2-40B4-BE49-F238E27FC236}">
                <a16:creationId xmlns="" xmlns:a16="http://schemas.microsoft.com/office/drawing/2014/main" id="{D367D8A3-9602-4464-ABBB-779F58B78635}"/>
              </a:ext>
            </a:extLst>
          </p:cNvPr>
          <p:cNvSpPr>
            <a:spLocks noGrp="1"/>
          </p:cNvSpPr>
          <p:nvPr>
            <p:ph type="ftr" sz="quarter" idx="11"/>
          </p:nvPr>
        </p:nvSpPr>
        <p:spPr/>
        <p:txBody>
          <a:bodyPr/>
          <a:lstStyle/>
          <a:p>
            <a:endParaRPr lang="en-US">
              <a:solidFill>
                <a:prstClr val="black">
                  <a:tint val="75000"/>
                </a:prstClr>
              </a:solidFill>
            </a:endParaRPr>
          </a:p>
        </p:txBody>
      </p:sp>
      <p:sp>
        <p:nvSpPr>
          <p:cNvPr id="5" name="Chỗ dành sẵn cho Số hiệu Bản chiếu 4">
            <a:extLst>
              <a:ext uri="{FF2B5EF4-FFF2-40B4-BE49-F238E27FC236}">
                <a16:creationId xmlns="" xmlns:a16="http://schemas.microsoft.com/office/drawing/2014/main" id="{6A5469B3-9A5A-65EF-189F-B4910007182E}"/>
              </a:ext>
            </a:extLst>
          </p:cNvPr>
          <p:cNvSpPr>
            <a:spLocks noGrp="1"/>
          </p:cNvSpPr>
          <p:nvPr>
            <p:ph type="sldNum" sz="quarter" idx="12"/>
          </p:nvPr>
        </p:nvSpPr>
        <p:spPr/>
        <p:txBody>
          <a:bodyPr/>
          <a:lstStyle/>
          <a:p>
            <a:fld id="{C94A18B4-4C31-42DB-812A-B273792185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29522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B5C733C3-2608-0A01-5786-19F597BC980E}"/>
              </a:ext>
            </a:extLst>
          </p:cNvPr>
          <p:cNvSpPr>
            <a:spLocks noGrp="1"/>
          </p:cNvSpPr>
          <p:nvPr>
            <p:ph type="dt" sz="half" idx="10"/>
          </p:nvPr>
        </p:nvSpPr>
        <p:spPr/>
        <p:txBody>
          <a:bodyPr/>
          <a:lstStyle/>
          <a:p>
            <a:fld id="{897FB055-B6DD-40E0-8BB3-F5AB4B0D4753}" type="datetimeFigureOut">
              <a:rPr lang="en-US" smtClean="0">
                <a:solidFill>
                  <a:prstClr val="black">
                    <a:tint val="75000"/>
                  </a:prstClr>
                </a:solidFill>
              </a:rPr>
              <a:pPr/>
              <a:t>3/8/2023</a:t>
            </a:fld>
            <a:endParaRPr lang="en-US">
              <a:solidFill>
                <a:prstClr val="black">
                  <a:tint val="75000"/>
                </a:prstClr>
              </a:solidFill>
            </a:endParaRPr>
          </a:p>
        </p:txBody>
      </p:sp>
      <p:sp>
        <p:nvSpPr>
          <p:cNvPr id="3" name="Chỗ dành sẵn cho Chân trang 2">
            <a:extLst>
              <a:ext uri="{FF2B5EF4-FFF2-40B4-BE49-F238E27FC236}">
                <a16:creationId xmlns="" xmlns:a16="http://schemas.microsoft.com/office/drawing/2014/main" id="{E7355F4E-21F5-BDEC-71EA-71FDBDB2CD22}"/>
              </a:ext>
            </a:extLst>
          </p:cNvPr>
          <p:cNvSpPr>
            <a:spLocks noGrp="1"/>
          </p:cNvSpPr>
          <p:nvPr>
            <p:ph type="ftr" sz="quarter" idx="11"/>
          </p:nvPr>
        </p:nvSpPr>
        <p:spPr/>
        <p:txBody>
          <a:bodyPr/>
          <a:lstStyle/>
          <a:p>
            <a:endParaRPr lang="en-US">
              <a:solidFill>
                <a:prstClr val="black">
                  <a:tint val="75000"/>
                </a:prstClr>
              </a:solidFill>
            </a:endParaRPr>
          </a:p>
        </p:txBody>
      </p:sp>
      <p:sp>
        <p:nvSpPr>
          <p:cNvPr id="4" name="Chỗ dành sẵn cho Số hiệu Bản chiếu 3">
            <a:extLst>
              <a:ext uri="{FF2B5EF4-FFF2-40B4-BE49-F238E27FC236}">
                <a16:creationId xmlns="" xmlns:a16="http://schemas.microsoft.com/office/drawing/2014/main" id="{D49C3B5B-E356-F7A2-011F-14D1189D5FBA}"/>
              </a:ext>
            </a:extLst>
          </p:cNvPr>
          <p:cNvSpPr>
            <a:spLocks noGrp="1"/>
          </p:cNvSpPr>
          <p:nvPr>
            <p:ph type="sldNum" sz="quarter" idx="12"/>
          </p:nvPr>
        </p:nvSpPr>
        <p:spPr/>
        <p:txBody>
          <a:bodyPr/>
          <a:lstStyle/>
          <a:p>
            <a:fld id="{C94A18B4-4C31-42DB-812A-B273792185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8934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8E72C4-B653-4C59-BF3F-C95D65389C36}" type="datetimeFigureOut">
              <a:rPr lang="en-GB" smtClean="0"/>
              <a:t>08/03/2023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761ADD9-C668-448C-8C88-EF4361602801}" type="slidenum">
              <a:rPr lang="en-GB" smtClean="0"/>
              <a:t>‹#›</a:t>
            </a:fld>
            <a:endParaRPr lang="en-GB"/>
          </a:p>
        </p:txBody>
      </p:sp>
    </p:spTree>
    <p:extLst>
      <p:ext uri="{BB962C8B-B14F-4D97-AF65-F5344CB8AC3E}">
        <p14:creationId xmlns:p14="http://schemas.microsoft.com/office/powerpoint/2010/main" val="41002263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548C449D-CD2C-E9DB-3366-538CC1E0D454}"/>
              </a:ext>
            </a:extLst>
          </p:cNvPr>
          <p:cNvSpPr>
            <a:spLocks noGrp="1"/>
          </p:cNvSpPr>
          <p:nvPr>
            <p:ph type="title"/>
          </p:nvPr>
        </p:nvSpPr>
        <p:spPr>
          <a:xfrm>
            <a:off x="839788" y="457200"/>
            <a:ext cx="3932237" cy="1600200"/>
          </a:xfrm>
        </p:spPr>
        <p:txBody>
          <a:bodyPr anchor="b"/>
          <a:lstStyle>
            <a:lvl1pPr>
              <a:defRPr sz="2400"/>
            </a:lvl1p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BEA73B6D-4A92-097D-D147-B691D60AB9B9}"/>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 xmlns:a16="http://schemas.microsoft.com/office/drawing/2014/main" id="{8B4C0047-A113-E906-99DE-9C9A829889B1}"/>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B847DBB6-DBC0-8594-E1BD-22F9D8D7FCCB}"/>
              </a:ext>
            </a:extLst>
          </p:cNvPr>
          <p:cNvSpPr>
            <a:spLocks noGrp="1"/>
          </p:cNvSpPr>
          <p:nvPr>
            <p:ph type="dt" sz="half" idx="10"/>
          </p:nvPr>
        </p:nvSpPr>
        <p:spPr/>
        <p:txBody>
          <a:bodyPr/>
          <a:lstStyle/>
          <a:p>
            <a:fld id="{897FB055-B6DD-40E0-8BB3-F5AB4B0D4753}" type="datetimeFigureOut">
              <a:rPr lang="en-US" smtClean="0">
                <a:solidFill>
                  <a:prstClr val="black">
                    <a:tint val="75000"/>
                  </a:prstClr>
                </a:solidFill>
              </a:rPr>
              <a:pPr/>
              <a:t>3/8/2023</a:t>
            </a:fld>
            <a:endParaRPr lang="en-US">
              <a:solidFill>
                <a:prstClr val="black">
                  <a:tint val="75000"/>
                </a:prstClr>
              </a:solidFill>
            </a:endParaRPr>
          </a:p>
        </p:txBody>
      </p:sp>
      <p:sp>
        <p:nvSpPr>
          <p:cNvPr id="6" name="Chỗ dành sẵn cho Chân trang 5">
            <a:extLst>
              <a:ext uri="{FF2B5EF4-FFF2-40B4-BE49-F238E27FC236}">
                <a16:creationId xmlns="" xmlns:a16="http://schemas.microsoft.com/office/drawing/2014/main" id="{5A1F0B08-5EC4-11F0-202C-FE00E71A0B27}"/>
              </a:ext>
            </a:extLst>
          </p:cNvPr>
          <p:cNvSpPr>
            <a:spLocks noGrp="1"/>
          </p:cNvSpPr>
          <p:nvPr>
            <p:ph type="ftr" sz="quarter" idx="11"/>
          </p:nvPr>
        </p:nvSpPr>
        <p:spPr/>
        <p:txBody>
          <a:bodyPr/>
          <a:lstStyle/>
          <a:p>
            <a:endParaRPr lang="en-US">
              <a:solidFill>
                <a:prstClr val="black">
                  <a:tint val="75000"/>
                </a:prstClr>
              </a:solidFill>
            </a:endParaRPr>
          </a:p>
        </p:txBody>
      </p:sp>
      <p:sp>
        <p:nvSpPr>
          <p:cNvPr id="7" name="Chỗ dành sẵn cho Số hiệu Bản chiếu 6">
            <a:extLst>
              <a:ext uri="{FF2B5EF4-FFF2-40B4-BE49-F238E27FC236}">
                <a16:creationId xmlns="" xmlns:a16="http://schemas.microsoft.com/office/drawing/2014/main" id="{CE11F623-161A-E8AF-A4CE-A1BBEC42FA01}"/>
              </a:ext>
            </a:extLst>
          </p:cNvPr>
          <p:cNvSpPr>
            <a:spLocks noGrp="1"/>
          </p:cNvSpPr>
          <p:nvPr>
            <p:ph type="sldNum" sz="quarter" idx="12"/>
          </p:nvPr>
        </p:nvSpPr>
        <p:spPr/>
        <p:txBody>
          <a:bodyPr/>
          <a:lstStyle/>
          <a:p>
            <a:fld id="{C94A18B4-4C31-42DB-812A-B273792185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1959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C69673A9-3CA3-74A9-AEBA-063820D0CCF6}"/>
              </a:ext>
            </a:extLst>
          </p:cNvPr>
          <p:cNvSpPr>
            <a:spLocks noGrp="1"/>
          </p:cNvSpPr>
          <p:nvPr>
            <p:ph type="title"/>
          </p:nvPr>
        </p:nvSpPr>
        <p:spPr>
          <a:xfrm>
            <a:off x="839788" y="457200"/>
            <a:ext cx="3932237" cy="1600200"/>
          </a:xfrm>
        </p:spPr>
        <p:txBody>
          <a:bodyPr anchor="b"/>
          <a:lstStyle>
            <a:lvl1pPr>
              <a:defRPr sz="2400"/>
            </a:lvl1pPr>
          </a:lstStyle>
          <a:p>
            <a:r>
              <a:rPr lang="vi-VN"/>
              <a:t>Bấm để sửa kiểu tiêu đề Bản cái</a:t>
            </a:r>
            <a:endParaRPr lang="en-US"/>
          </a:p>
        </p:txBody>
      </p:sp>
      <p:sp>
        <p:nvSpPr>
          <p:cNvPr id="3" name="Chỗ dành sẵn cho Hình ảnh 2">
            <a:extLst>
              <a:ext uri="{FF2B5EF4-FFF2-40B4-BE49-F238E27FC236}">
                <a16:creationId xmlns="" xmlns:a16="http://schemas.microsoft.com/office/drawing/2014/main" id="{3D778CE7-FE00-E089-C4B0-32F44D1DFB52}"/>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a:extLst>
              <a:ext uri="{FF2B5EF4-FFF2-40B4-BE49-F238E27FC236}">
                <a16:creationId xmlns="" xmlns:a16="http://schemas.microsoft.com/office/drawing/2014/main" id="{9A1F5571-7F24-31FB-78A2-5301223919B5}"/>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94230DC5-DA47-68EF-58A8-B0A03CB3A2F4}"/>
              </a:ext>
            </a:extLst>
          </p:cNvPr>
          <p:cNvSpPr>
            <a:spLocks noGrp="1"/>
          </p:cNvSpPr>
          <p:nvPr>
            <p:ph type="dt" sz="half" idx="10"/>
          </p:nvPr>
        </p:nvSpPr>
        <p:spPr/>
        <p:txBody>
          <a:bodyPr/>
          <a:lstStyle/>
          <a:p>
            <a:fld id="{897FB055-B6DD-40E0-8BB3-F5AB4B0D4753}" type="datetimeFigureOut">
              <a:rPr lang="en-US" smtClean="0">
                <a:solidFill>
                  <a:prstClr val="black">
                    <a:tint val="75000"/>
                  </a:prstClr>
                </a:solidFill>
              </a:rPr>
              <a:pPr/>
              <a:t>3/8/2023</a:t>
            </a:fld>
            <a:endParaRPr lang="en-US">
              <a:solidFill>
                <a:prstClr val="black">
                  <a:tint val="75000"/>
                </a:prstClr>
              </a:solidFill>
            </a:endParaRPr>
          </a:p>
        </p:txBody>
      </p:sp>
      <p:sp>
        <p:nvSpPr>
          <p:cNvPr id="6" name="Chỗ dành sẵn cho Chân trang 5">
            <a:extLst>
              <a:ext uri="{FF2B5EF4-FFF2-40B4-BE49-F238E27FC236}">
                <a16:creationId xmlns="" xmlns:a16="http://schemas.microsoft.com/office/drawing/2014/main" id="{FEDB3685-BB2A-4D23-0057-6AF1DAACC4AD}"/>
              </a:ext>
            </a:extLst>
          </p:cNvPr>
          <p:cNvSpPr>
            <a:spLocks noGrp="1"/>
          </p:cNvSpPr>
          <p:nvPr>
            <p:ph type="ftr" sz="quarter" idx="11"/>
          </p:nvPr>
        </p:nvSpPr>
        <p:spPr/>
        <p:txBody>
          <a:bodyPr/>
          <a:lstStyle/>
          <a:p>
            <a:endParaRPr lang="en-US">
              <a:solidFill>
                <a:prstClr val="black">
                  <a:tint val="75000"/>
                </a:prstClr>
              </a:solidFill>
            </a:endParaRPr>
          </a:p>
        </p:txBody>
      </p:sp>
      <p:sp>
        <p:nvSpPr>
          <p:cNvPr id="7" name="Chỗ dành sẵn cho Số hiệu Bản chiếu 6">
            <a:extLst>
              <a:ext uri="{FF2B5EF4-FFF2-40B4-BE49-F238E27FC236}">
                <a16:creationId xmlns="" xmlns:a16="http://schemas.microsoft.com/office/drawing/2014/main" id="{67FD69A9-C14C-487D-0D00-03B3D3C9C71C}"/>
              </a:ext>
            </a:extLst>
          </p:cNvPr>
          <p:cNvSpPr>
            <a:spLocks noGrp="1"/>
          </p:cNvSpPr>
          <p:nvPr>
            <p:ph type="sldNum" sz="quarter" idx="12"/>
          </p:nvPr>
        </p:nvSpPr>
        <p:spPr/>
        <p:txBody>
          <a:bodyPr/>
          <a:lstStyle/>
          <a:p>
            <a:fld id="{C94A18B4-4C31-42DB-812A-B273792185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90481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124BC345-9470-8F0A-664E-12523D554333}"/>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 xmlns:a16="http://schemas.microsoft.com/office/drawing/2014/main" id="{00570554-7355-A6C6-C1F2-1AE09EE34C29}"/>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036B7D5E-F3A2-4CDF-10F7-EDE455F0B124}"/>
              </a:ext>
            </a:extLst>
          </p:cNvPr>
          <p:cNvSpPr>
            <a:spLocks noGrp="1"/>
          </p:cNvSpPr>
          <p:nvPr>
            <p:ph type="dt" sz="half" idx="10"/>
          </p:nvPr>
        </p:nvSpPr>
        <p:spPr/>
        <p:txBody>
          <a:bodyPr/>
          <a:lstStyle/>
          <a:p>
            <a:fld id="{897FB055-B6DD-40E0-8BB3-F5AB4B0D4753}" type="datetimeFigureOut">
              <a:rPr lang="en-US" smtClean="0">
                <a:solidFill>
                  <a:prstClr val="black">
                    <a:tint val="75000"/>
                  </a:prstClr>
                </a:solidFill>
              </a:rPr>
              <a:pPr/>
              <a:t>3/8/2023</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6A67F6A6-407A-8A37-E13D-DD69C478FA45}"/>
              </a:ext>
            </a:extLst>
          </p:cNvPr>
          <p:cNvSpPr>
            <a:spLocks noGrp="1"/>
          </p:cNvSpPr>
          <p:nvPr>
            <p:ph type="ftr" sz="quarter" idx="11"/>
          </p:nvPr>
        </p:nvSpPr>
        <p:spPr/>
        <p:txBody>
          <a:bodyPr/>
          <a:lstStyle/>
          <a:p>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C1DF263F-245A-8739-687D-1BAB84137202}"/>
              </a:ext>
            </a:extLst>
          </p:cNvPr>
          <p:cNvSpPr>
            <a:spLocks noGrp="1"/>
          </p:cNvSpPr>
          <p:nvPr>
            <p:ph type="sldNum" sz="quarter" idx="12"/>
          </p:nvPr>
        </p:nvSpPr>
        <p:spPr/>
        <p:txBody>
          <a:bodyPr/>
          <a:lstStyle/>
          <a:p>
            <a:fld id="{C94A18B4-4C31-42DB-812A-B273792185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25643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E986258A-E2F8-9E66-D31D-00BA9A912A75}"/>
              </a:ext>
            </a:extLst>
          </p:cNvPr>
          <p:cNvSpPr>
            <a:spLocks noGrp="1"/>
          </p:cNvSpPr>
          <p:nvPr>
            <p:ph type="title" orient="vert"/>
          </p:nvPr>
        </p:nvSpPr>
        <p:spPr>
          <a:xfrm>
            <a:off x="8724901"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 xmlns:a16="http://schemas.microsoft.com/office/drawing/2014/main" id="{BEC7F1E1-2667-AB7F-C77C-8141622F67AB}"/>
              </a:ext>
            </a:extLst>
          </p:cNvPr>
          <p:cNvSpPr>
            <a:spLocks noGrp="1"/>
          </p:cNvSpPr>
          <p:nvPr>
            <p:ph type="body" orient="vert" idx="1"/>
          </p:nvPr>
        </p:nvSpPr>
        <p:spPr>
          <a:xfrm>
            <a:off x="838201"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4F8A70C9-9181-79E1-D3A4-A6AA367A0B9E}"/>
              </a:ext>
            </a:extLst>
          </p:cNvPr>
          <p:cNvSpPr>
            <a:spLocks noGrp="1"/>
          </p:cNvSpPr>
          <p:nvPr>
            <p:ph type="dt" sz="half" idx="10"/>
          </p:nvPr>
        </p:nvSpPr>
        <p:spPr/>
        <p:txBody>
          <a:bodyPr/>
          <a:lstStyle/>
          <a:p>
            <a:fld id="{897FB055-B6DD-40E0-8BB3-F5AB4B0D4753}" type="datetimeFigureOut">
              <a:rPr lang="en-US" smtClean="0">
                <a:solidFill>
                  <a:prstClr val="black">
                    <a:tint val="75000"/>
                  </a:prstClr>
                </a:solidFill>
              </a:rPr>
              <a:pPr/>
              <a:t>3/8/2023</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D4698106-7E4D-CF30-70DF-C91F4870F591}"/>
              </a:ext>
            </a:extLst>
          </p:cNvPr>
          <p:cNvSpPr>
            <a:spLocks noGrp="1"/>
          </p:cNvSpPr>
          <p:nvPr>
            <p:ph type="ftr" sz="quarter" idx="11"/>
          </p:nvPr>
        </p:nvSpPr>
        <p:spPr/>
        <p:txBody>
          <a:bodyPr/>
          <a:lstStyle/>
          <a:p>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667F115D-D03C-FDE7-9C16-1E8A854A0B59}"/>
              </a:ext>
            </a:extLst>
          </p:cNvPr>
          <p:cNvSpPr>
            <a:spLocks noGrp="1"/>
          </p:cNvSpPr>
          <p:nvPr>
            <p:ph type="sldNum" sz="quarter" idx="12"/>
          </p:nvPr>
        </p:nvSpPr>
        <p:spPr/>
        <p:txBody>
          <a:bodyPr/>
          <a:lstStyle/>
          <a:p>
            <a:fld id="{C94A18B4-4C31-42DB-812A-B273792185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236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8E72C4-B653-4C59-BF3F-C95D65389C36}" type="datetimeFigureOut">
              <a:rPr lang="en-GB" smtClean="0"/>
              <a:t>08/03/2023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761ADD9-C668-448C-8C88-EF4361602801}" type="slidenum">
              <a:rPr lang="en-GB" smtClean="0"/>
              <a:t>‹#›</a:t>
            </a:fld>
            <a:endParaRPr lang="en-GB"/>
          </a:p>
        </p:txBody>
      </p:sp>
    </p:spTree>
    <p:extLst>
      <p:ext uri="{BB962C8B-B14F-4D97-AF65-F5344CB8AC3E}">
        <p14:creationId xmlns:p14="http://schemas.microsoft.com/office/powerpoint/2010/main" val="1374467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E72C4-B653-4C59-BF3F-C95D65389C36}" type="datetimeFigureOut">
              <a:rPr lang="en-GB" smtClean="0"/>
              <a:t>08/03/2023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761ADD9-C668-448C-8C88-EF4361602801}" type="slidenum">
              <a:rPr lang="en-GB" smtClean="0"/>
              <a:t>‹#›</a:t>
            </a:fld>
            <a:endParaRPr lang="en-GB"/>
          </a:p>
        </p:txBody>
      </p:sp>
    </p:spTree>
    <p:extLst>
      <p:ext uri="{BB962C8B-B14F-4D97-AF65-F5344CB8AC3E}">
        <p14:creationId xmlns:p14="http://schemas.microsoft.com/office/powerpoint/2010/main" val="571747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268E72C4-B653-4C59-BF3F-C95D65389C36}" type="datetimeFigureOut">
              <a:rPr lang="en-GB" smtClean="0"/>
              <a:t>08/03/2023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0761ADD9-C668-448C-8C88-EF4361602801}" type="slidenum">
              <a:rPr lang="en-GB" smtClean="0"/>
              <a:t>‹#›</a:t>
            </a:fld>
            <a:endParaRPr lang="en-GB"/>
          </a:p>
        </p:txBody>
      </p:sp>
    </p:spTree>
    <p:extLst>
      <p:ext uri="{BB962C8B-B14F-4D97-AF65-F5344CB8AC3E}">
        <p14:creationId xmlns:p14="http://schemas.microsoft.com/office/powerpoint/2010/main" val="2274790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268E72C4-B653-4C59-BF3F-C95D65389C36}" type="datetimeFigureOut">
              <a:rPr lang="en-GB" smtClean="0"/>
              <a:t>08/03/2023</a:t>
            </a:fld>
            <a:endParaRPr lang="en-GB"/>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GB"/>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0761ADD9-C668-448C-8C88-EF4361602801}" type="slidenum">
              <a:rPr lang="en-GB" smtClean="0"/>
              <a:t>‹#›</a:t>
            </a:fld>
            <a:endParaRPr lang="en-GB"/>
          </a:p>
        </p:txBody>
      </p:sp>
    </p:spTree>
    <p:extLst>
      <p:ext uri="{BB962C8B-B14F-4D97-AF65-F5344CB8AC3E}">
        <p14:creationId xmlns:p14="http://schemas.microsoft.com/office/powerpoint/2010/main" val="144528978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4.xml"/><Relationship Id="rId1" Type="http://schemas.openxmlformats.org/officeDocument/2006/relationships/slideLayout" Target="../slideLayouts/slideLayout2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5.xml"/><Relationship Id="rId1" Type="http://schemas.openxmlformats.org/officeDocument/2006/relationships/slideLayout" Target="../slideLayouts/slideLayout2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6.xml"/><Relationship Id="rId1" Type="http://schemas.openxmlformats.org/officeDocument/2006/relationships/slideLayout" Target="../slideLayouts/slideLayout2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7.xml"/><Relationship Id="rId1" Type="http://schemas.openxmlformats.org/officeDocument/2006/relationships/slideLayout" Target="../slideLayouts/slideLayout2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8.xml"/><Relationship Id="rId1" Type="http://schemas.openxmlformats.org/officeDocument/2006/relationships/slideLayout" Target="../slideLayouts/slideLayout2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9.xml"/><Relationship Id="rId1"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3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2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268E72C4-B653-4C59-BF3F-C95D65389C36}" type="datetimeFigureOut">
              <a:rPr lang="en-GB" smtClean="0"/>
              <a:t>08/03/2023</a:t>
            </a:fld>
            <a:endParaRPr lang="en-GB"/>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GB"/>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0761ADD9-C668-448C-8C88-EF4361602801}" type="slidenum">
              <a:rPr lang="en-GB" smtClean="0"/>
              <a:t>‹#›</a:t>
            </a:fld>
            <a:endParaRPr lang="en-GB"/>
          </a:p>
        </p:txBody>
      </p:sp>
    </p:spTree>
    <p:extLst>
      <p:ext uri="{BB962C8B-B14F-4D97-AF65-F5344CB8AC3E}">
        <p14:creationId xmlns:p14="http://schemas.microsoft.com/office/powerpoint/2010/main" val="22023944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6000" y="514946"/>
            <a:ext cx="18288000" cy="21431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16000" y="3000376"/>
            <a:ext cx="18288000" cy="84861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16000" y="11918157"/>
            <a:ext cx="4741333" cy="684609"/>
          </a:xfrm>
          <a:prstGeom prst="rect">
            <a:avLst/>
          </a:prstGeom>
        </p:spPr>
        <p:txBody>
          <a:bodyPr vert="horz" lIns="91440" tIns="45720" rIns="91440" bIns="45720" rtlCol="0" anchor="ctr"/>
          <a:lstStyle>
            <a:lvl1pPr algn="l">
              <a:defRPr sz="2250">
                <a:solidFill>
                  <a:schemeClr val="tx1">
                    <a:tint val="75000"/>
                  </a:schemeClr>
                </a:solidFill>
              </a:defRPr>
            </a:lvl1pPr>
          </a:lstStyle>
          <a:p>
            <a:fld id="{1D8BD707-D9CF-40AE-B4C6-C98DA3205C09}"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3"/>
          </p:nvPr>
        </p:nvSpPr>
        <p:spPr>
          <a:xfrm>
            <a:off x="6942667" y="11918157"/>
            <a:ext cx="6434667" cy="684609"/>
          </a:xfrm>
          <a:prstGeom prst="rect">
            <a:avLst/>
          </a:prstGeom>
        </p:spPr>
        <p:txBody>
          <a:bodyPr vert="horz" lIns="91440" tIns="45720" rIns="91440" bIns="45720" rtlCol="0" anchor="ctr"/>
          <a:lstStyle>
            <a:lvl1pPr algn="ctr">
              <a:defRPr sz="225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4562667" y="11918157"/>
            <a:ext cx="4741333" cy="684609"/>
          </a:xfrm>
          <a:prstGeom prst="rect">
            <a:avLst/>
          </a:prstGeom>
        </p:spPr>
        <p:txBody>
          <a:bodyPr vert="horz" lIns="91440" tIns="45720" rIns="91440" bIns="45720" rtlCol="0" anchor="ctr"/>
          <a:lstStyle>
            <a:lvl1pPr algn="r">
              <a:defRPr sz="225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2720068"/>
      </p:ext>
    </p:extLst>
  </p:cSld>
  <p:clrMap bg1="lt1" tx1="dk1" bg2="lt2" tx2="dk2" accent1="accent1" accent2="accent2" accent3="accent3" accent4="accent4" accent5="accent5" accent6="accent6" hlink="hlink" folHlink="folHlink"/>
  <p:sldLayoutIdLst>
    <p:sldLayoutId id="2147483689" r:id="rId1"/>
  </p:sldLayoutIdLst>
  <p:txStyles>
    <p:titleStyle>
      <a:lvl1pPr algn="ctr" defTabSz="1714500" rtl="0" eaLnBrk="1" latinLnBrk="0" hangingPunct="1">
        <a:spcBef>
          <a:spcPct val="0"/>
        </a:spcBef>
        <a:buNone/>
        <a:defRPr sz="8250" kern="1200">
          <a:solidFill>
            <a:schemeClr val="tx1"/>
          </a:solidFill>
          <a:latin typeface="+mj-lt"/>
          <a:ea typeface="+mj-ea"/>
          <a:cs typeface="+mj-cs"/>
        </a:defRPr>
      </a:lvl1pPr>
    </p:titleStyle>
    <p:bodyStyle>
      <a:lvl1pPr marL="642938" indent="-642938" algn="l" defTabSz="1714500" rtl="0" eaLnBrk="1" latinLnBrk="0" hangingPunct="1">
        <a:spcBef>
          <a:spcPct val="20000"/>
        </a:spcBef>
        <a:buFont typeface="Arial" pitchFamily="34" charset="0"/>
        <a:buChar char="•"/>
        <a:defRPr sz="6000" kern="1200">
          <a:solidFill>
            <a:schemeClr val="tx1"/>
          </a:solidFill>
          <a:latin typeface="+mn-lt"/>
          <a:ea typeface="+mn-ea"/>
          <a:cs typeface="+mn-cs"/>
        </a:defRPr>
      </a:lvl1pPr>
      <a:lvl2pPr marL="1393031" indent="-535781" algn="l" defTabSz="1714500" rtl="0" eaLnBrk="1" latinLnBrk="0" hangingPunct="1">
        <a:spcBef>
          <a:spcPct val="20000"/>
        </a:spcBef>
        <a:buFont typeface="Arial" pitchFamily="34" charset="0"/>
        <a:buChar char="–"/>
        <a:defRPr sz="5250" kern="1200">
          <a:solidFill>
            <a:schemeClr val="tx1"/>
          </a:solidFill>
          <a:latin typeface="+mn-lt"/>
          <a:ea typeface="+mn-ea"/>
          <a:cs typeface="+mn-cs"/>
        </a:defRPr>
      </a:lvl2pPr>
      <a:lvl3pPr marL="2143125" indent="-428625" algn="l" defTabSz="1714500" rtl="0" eaLnBrk="1" latinLnBrk="0" hangingPunct="1">
        <a:spcBef>
          <a:spcPct val="20000"/>
        </a:spcBef>
        <a:buFont typeface="Arial" pitchFamily="34" charset="0"/>
        <a:buChar char="•"/>
        <a:defRPr sz="4500" kern="1200">
          <a:solidFill>
            <a:schemeClr val="tx1"/>
          </a:solidFill>
          <a:latin typeface="+mn-lt"/>
          <a:ea typeface="+mn-ea"/>
          <a:cs typeface="+mn-cs"/>
        </a:defRPr>
      </a:lvl3pPr>
      <a:lvl4pPr marL="300037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4pPr>
      <a:lvl5pPr marL="385762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5pPr>
      <a:lvl6pPr marL="471487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6pPr>
      <a:lvl7pPr marL="557212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7pPr>
      <a:lvl8pPr marL="642937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8pPr>
      <a:lvl9pPr marL="728662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9pPr>
    </p:bodyStyle>
    <p:otherStyle>
      <a:defPPr>
        <a:defRPr lang="en-US"/>
      </a:defPPr>
      <a:lvl1pPr marL="0" algn="l" defTabSz="1714500" rtl="0" eaLnBrk="1" latinLnBrk="0" hangingPunct="1">
        <a:defRPr sz="3375" kern="1200">
          <a:solidFill>
            <a:schemeClr val="tx1"/>
          </a:solidFill>
          <a:latin typeface="+mn-lt"/>
          <a:ea typeface="+mn-ea"/>
          <a:cs typeface="+mn-cs"/>
        </a:defRPr>
      </a:lvl1pPr>
      <a:lvl2pPr marL="857250" algn="l" defTabSz="1714500" rtl="0" eaLnBrk="1" latinLnBrk="0" hangingPunct="1">
        <a:defRPr sz="3375" kern="1200">
          <a:solidFill>
            <a:schemeClr val="tx1"/>
          </a:solidFill>
          <a:latin typeface="+mn-lt"/>
          <a:ea typeface="+mn-ea"/>
          <a:cs typeface="+mn-cs"/>
        </a:defRPr>
      </a:lvl2pPr>
      <a:lvl3pPr marL="1714500" algn="l" defTabSz="1714500" rtl="0" eaLnBrk="1" latinLnBrk="0" hangingPunct="1">
        <a:defRPr sz="3375" kern="1200">
          <a:solidFill>
            <a:schemeClr val="tx1"/>
          </a:solidFill>
          <a:latin typeface="+mn-lt"/>
          <a:ea typeface="+mn-ea"/>
          <a:cs typeface="+mn-cs"/>
        </a:defRPr>
      </a:lvl3pPr>
      <a:lvl4pPr marL="2571750" algn="l" defTabSz="1714500" rtl="0" eaLnBrk="1" latinLnBrk="0" hangingPunct="1">
        <a:defRPr sz="3375" kern="1200">
          <a:solidFill>
            <a:schemeClr val="tx1"/>
          </a:solidFill>
          <a:latin typeface="+mn-lt"/>
          <a:ea typeface="+mn-ea"/>
          <a:cs typeface="+mn-cs"/>
        </a:defRPr>
      </a:lvl4pPr>
      <a:lvl5pPr marL="3429000" algn="l" defTabSz="1714500" rtl="0" eaLnBrk="1" latinLnBrk="0" hangingPunct="1">
        <a:defRPr sz="3375" kern="1200">
          <a:solidFill>
            <a:schemeClr val="tx1"/>
          </a:solidFill>
          <a:latin typeface="+mn-lt"/>
          <a:ea typeface="+mn-ea"/>
          <a:cs typeface="+mn-cs"/>
        </a:defRPr>
      </a:lvl5pPr>
      <a:lvl6pPr marL="4286250" algn="l" defTabSz="1714500" rtl="0" eaLnBrk="1" latinLnBrk="0" hangingPunct="1">
        <a:defRPr sz="3375" kern="1200">
          <a:solidFill>
            <a:schemeClr val="tx1"/>
          </a:solidFill>
          <a:latin typeface="+mn-lt"/>
          <a:ea typeface="+mn-ea"/>
          <a:cs typeface="+mn-cs"/>
        </a:defRPr>
      </a:lvl6pPr>
      <a:lvl7pPr marL="5143500" algn="l" defTabSz="1714500" rtl="0" eaLnBrk="1" latinLnBrk="0" hangingPunct="1">
        <a:defRPr sz="3375" kern="1200">
          <a:solidFill>
            <a:schemeClr val="tx1"/>
          </a:solidFill>
          <a:latin typeface="+mn-lt"/>
          <a:ea typeface="+mn-ea"/>
          <a:cs typeface="+mn-cs"/>
        </a:defRPr>
      </a:lvl7pPr>
      <a:lvl8pPr marL="6000750" algn="l" defTabSz="1714500" rtl="0" eaLnBrk="1" latinLnBrk="0" hangingPunct="1">
        <a:defRPr sz="3375" kern="1200">
          <a:solidFill>
            <a:schemeClr val="tx1"/>
          </a:solidFill>
          <a:latin typeface="+mn-lt"/>
          <a:ea typeface="+mn-ea"/>
          <a:cs typeface="+mn-cs"/>
        </a:defRPr>
      </a:lvl8pPr>
      <a:lvl9pPr marL="6858000" algn="l" defTabSz="1714500" rtl="0" eaLnBrk="1" latinLnBrk="0" hangingPunct="1">
        <a:defRPr sz="3375"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6433EC-62DB-4882-9412-9B8E930C28C1}"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5871472"/>
      </p:ext>
    </p:extLst>
  </p:cSld>
  <p:clrMap bg1="lt1" tx1="dk1" bg2="lt2" tx2="dk2" accent1="accent1" accent2="accent2" accent3="accent3" accent4="accent4" accent5="accent5" accent6="accent6" hlink="hlink" folHlink="folHlink"/>
  <p:sldLayoutIdLst>
    <p:sldLayoutId id="21474836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6433EC-62DB-4882-9412-9B8E930C28C1}"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1268191"/>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6433EC-62DB-4882-9412-9B8E930C28C1}"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3600431"/>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6433EC-62DB-4882-9412-9B8E930C28C1}"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657152"/>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6433EC-62DB-4882-9412-9B8E930C28C1}"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028620"/>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6433EC-62DB-4882-9412-9B8E930C28C1}"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9262930"/>
      </p:ext>
    </p:extLst>
  </p:cSld>
  <p:clrMap bg1="lt1" tx1="dk1" bg2="lt2" tx2="dk2" accent1="accent1" accent2="accent2" accent3="accent3" accent4="accent4" accent5="accent5" accent6="accent6" hlink="hlink" folHlink="folHlink"/>
  <p:sldLayoutIdLst>
    <p:sldLayoutId id="214748370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6433EC-62DB-4882-9412-9B8E930C28C1}"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8336939"/>
      </p:ext>
    </p:extLst>
  </p:cSld>
  <p:clrMap bg1="lt1" tx1="dk1" bg2="lt2" tx2="dk2" accent1="accent1" accent2="accent2" accent3="accent3" accent4="accent4" accent5="accent5" accent6="accent6" hlink="hlink" folHlink="folHlink"/>
  <p:sldLayoutIdLst>
    <p:sldLayoutId id="214748370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6433EC-62DB-4882-9412-9B8E930C28C1}"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990672"/>
      </p:ext>
    </p:extLst>
  </p:cSld>
  <p:clrMap bg1="lt1" tx1="dk1" bg2="lt2" tx2="dk2" accent1="accent1" accent2="accent2" accent3="accent3" accent4="accent4" accent5="accent5" accent6="accent6" hlink="hlink" folHlink="folHlink"/>
  <p:sldLayoutIdLst>
    <p:sldLayoutId id="214748370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6433EC-62DB-4882-9412-9B8E930C28C1}"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1111069"/>
      </p:ext>
    </p:extLst>
  </p:cSld>
  <p:clrMap bg1="lt1" tx1="dk1" bg2="lt2" tx2="dk2" accent1="accent1" accent2="accent2" accent3="accent3" accent4="accent4" accent5="accent5" accent6="accent6" hlink="hlink" folHlink="folHlink"/>
  <p:sldLayoutIdLst>
    <p:sldLayoutId id="214748371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357880-63C9-4BFD-B465-1793478F55E4}"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DE3C54-CD91-45D9-A421-808A943E1B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5427225"/>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7699B-48B7-4073-9405-3FCDD293372A}"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4950489"/>
      </p:ext>
    </p:extLst>
  </p:cSld>
  <p:clrMap bg1="lt1" tx1="dk1" bg2="lt2" tx2="dk2" accent1="accent1" accent2="accent2" accent3="accent3" accent4="accent4" accent5="accent5" accent6="accent6" hlink="hlink" folHlink="folHlink"/>
  <p:sldLayoutIdLst>
    <p:sldLayoutId id="214748371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7699B-48B7-4073-9405-3FCDD293372A}"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2194543"/>
      </p:ext>
    </p:extLst>
  </p:cSld>
  <p:clrMap bg1="lt1" tx1="dk1" bg2="lt2" tx2="dk2" accent1="accent1" accent2="accent2" accent3="accent3" accent4="accent4" accent5="accent5" accent6="accent6" hlink="hlink" folHlink="folHlink"/>
  <p:sldLayoutIdLst>
    <p:sldLayoutId id="214748371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655AC8-CB9A-4F8D-B4A2-338BFDF86197}" type="datetimeFigureOut">
              <a:rPr lang="en-US" smtClean="0"/>
              <a:t>3/8/2023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E0060E-1F98-4D8C-9156-8A4C89E57116}" type="slidenum">
              <a:rPr lang="en-US" smtClean="0"/>
              <a:t>‹#›</a:t>
            </a:fld>
            <a:endParaRPr lang="en-US"/>
          </a:p>
        </p:txBody>
      </p:sp>
    </p:spTree>
    <p:extLst>
      <p:ext uri="{BB962C8B-B14F-4D97-AF65-F5344CB8AC3E}">
        <p14:creationId xmlns:p14="http://schemas.microsoft.com/office/powerpoint/2010/main" val="171849486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 xmlns:a16="http://schemas.microsoft.com/office/drawing/2014/main" id="{02544103-0E7C-CEF6-9584-298FDBF9E221}"/>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B1F5373E-F971-1B80-05B0-5D0AC19C7E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1DD6331D-ACDC-3DBE-F22B-05D3E68D7CF2}"/>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97FB055-B6DD-40E0-8BB3-F5AB4B0D4753}" type="datetimeFigureOut">
              <a:rPr lang="en-US" smtClean="0">
                <a:solidFill>
                  <a:prstClr val="black">
                    <a:tint val="75000"/>
                  </a:prstClr>
                </a:solidFill>
              </a:rPr>
              <a:pPr/>
              <a:t>3/8/2023</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F6BB96D9-B6C3-2BFC-FE2C-9690B5A63C3B}"/>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74742D7B-4DA1-8FF8-AF7E-3D5DDA814375}"/>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94A18B4-4C31-42DB-812A-B273792185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81173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6000" y="514946"/>
            <a:ext cx="18288000" cy="21431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16000" y="3000376"/>
            <a:ext cx="18288000" cy="84861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16000" y="11918157"/>
            <a:ext cx="4741333" cy="684609"/>
          </a:xfrm>
          <a:prstGeom prst="rect">
            <a:avLst/>
          </a:prstGeom>
        </p:spPr>
        <p:txBody>
          <a:bodyPr vert="horz" lIns="91440" tIns="45720" rIns="91440" bIns="45720" rtlCol="0" anchor="ctr"/>
          <a:lstStyle>
            <a:lvl1pPr algn="l">
              <a:defRPr sz="2250">
                <a:solidFill>
                  <a:schemeClr val="tx1">
                    <a:tint val="75000"/>
                  </a:schemeClr>
                </a:solidFill>
              </a:defRPr>
            </a:lvl1pPr>
          </a:lstStyle>
          <a:p>
            <a:fld id="{1D8BD707-D9CF-40AE-B4C6-C98DA3205C09}"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3"/>
          </p:nvPr>
        </p:nvSpPr>
        <p:spPr>
          <a:xfrm>
            <a:off x="6942667" y="11918157"/>
            <a:ext cx="6434667" cy="684609"/>
          </a:xfrm>
          <a:prstGeom prst="rect">
            <a:avLst/>
          </a:prstGeom>
        </p:spPr>
        <p:txBody>
          <a:bodyPr vert="horz" lIns="91440" tIns="45720" rIns="91440" bIns="45720" rtlCol="0" anchor="ctr"/>
          <a:lstStyle>
            <a:lvl1pPr algn="ctr">
              <a:defRPr sz="225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4562667" y="11918157"/>
            <a:ext cx="4741333" cy="684609"/>
          </a:xfrm>
          <a:prstGeom prst="rect">
            <a:avLst/>
          </a:prstGeom>
        </p:spPr>
        <p:txBody>
          <a:bodyPr vert="horz" lIns="91440" tIns="45720" rIns="91440" bIns="45720" rtlCol="0" anchor="ctr"/>
          <a:lstStyle>
            <a:lvl1pPr algn="r">
              <a:defRPr sz="225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8115117"/>
      </p:ext>
    </p:extLst>
  </p:cSld>
  <p:clrMap bg1="lt1" tx1="dk1" bg2="lt2" tx2="dk2" accent1="accent1" accent2="accent2" accent3="accent3" accent4="accent4" accent5="accent5" accent6="accent6" hlink="hlink" folHlink="folHlink"/>
  <p:sldLayoutIdLst>
    <p:sldLayoutId id="2147483675" r:id="rId1"/>
  </p:sldLayoutIdLst>
  <p:txStyles>
    <p:titleStyle>
      <a:lvl1pPr algn="ctr" defTabSz="1714500" rtl="0" eaLnBrk="1" latinLnBrk="0" hangingPunct="1">
        <a:spcBef>
          <a:spcPct val="0"/>
        </a:spcBef>
        <a:buNone/>
        <a:defRPr sz="8250" kern="1200">
          <a:solidFill>
            <a:schemeClr val="tx1"/>
          </a:solidFill>
          <a:latin typeface="+mj-lt"/>
          <a:ea typeface="+mj-ea"/>
          <a:cs typeface="+mj-cs"/>
        </a:defRPr>
      </a:lvl1pPr>
    </p:titleStyle>
    <p:bodyStyle>
      <a:lvl1pPr marL="642938" indent="-642938" algn="l" defTabSz="1714500" rtl="0" eaLnBrk="1" latinLnBrk="0" hangingPunct="1">
        <a:spcBef>
          <a:spcPct val="20000"/>
        </a:spcBef>
        <a:buFont typeface="Arial" pitchFamily="34" charset="0"/>
        <a:buChar char="•"/>
        <a:defRPr sz="6000" kern="1200">
          <a:solidFill>
            <a:schemeClr val="tx1"/>
          </a:solidFill>
          <a:latin typeface="+mn-lt"/>
          <a:ea typeface="+mn-ea"/>
          <a:cs typeface="+mn-cs"/>
        </a:defRPr>
      </a:lvl1pPr>
      <a:lvl2pPr marL="1393031" indent="-535781" algn="l" defTabSz="1714500" rtl="0" eaLnBrk="1" latinLnBrk="0" hangingPunct="1">
        <a:spcBef>
          <a:spcPct val="20000"/>
        </a:spcBef>
        <a:buFont typeface="Arial" pitchFamily="34" charset="0"/>
        <a:buChar char="–"/>
        <a:defRPr sz="5250" kern="1200">
          <a:solidFill>
            <a:schemeClr val="tx1"/>
          </a:solidFill>
          <a:latin typeface="+mn-lt"/>
          <a:ea typeface="+mn-ea"/>
          <a:cs typeface="+mn-cs"/>
        </a:defRPr>
      </a:lvl2pPr>
      <a:lvl3pPr marL="2143125" indent="-428625" algn="l" defTabSz="1714500" rtl="0" eaLnBrk="1" latinLnBrk="0" hangingPunct="1">
        <a:spcBef>
          <a:spcPct val="20000"/>
        </a:spcBef>
        <a:buFont typeface="Arial" pitchFamily="34" charset="0"/>
        <a:buChar char="•"/>
        <a:defRPr sz="4500" kern="1200">
          <a:solidFill>
            <a:schemeClr val="tx1"/>
          </a:solidFill>
          <a:latin typeface="+mn-lt"/>
          <a:ea typeface="+mn-ea"/>
          <a:cs typeface="+mn-cs"/>
        </a:defRPr>
      </a:lvl3pPr>
      <a:lvl4pPr marL="300037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4pPr>
      <a:lvl5pPr marL="385762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5pPr>
      <a:lvl6pPr marL="471487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6pPr>
      <a:lvl7pPr marL="557212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7pPr>
      <a:lvl8pPr marL="642937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8pPr>
      <a:lvl9pPr marL="728662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9pPr>
    </p:bodyStyle>
    <p:otherStyle>
      <a:defPPr>
        <a:defRPr lang="en-US"/>
      </a:defPPr>
      <a:lvl1pPr marL="0" algn="l" defTabSz="1714500" rtl="0" eaLnBrk="1" latinLnBrk="0" hangingPunct="1">
        <a:defRPr sz="3375" kern="1200">
          <a:solidFill>
            <a:schemeClr val="tx1"/>
          </a:solidFill>
          <a:latin typeface="+mn-lt"/>
          <a:ea typeface="+mn-ea"/>
          <a:cs typeface="+mn-cs"/>
        </a:defRPr>
      </a:lvl1pPr>
      <a:lvl2pPr marL="857250" algn="l" defTabSz="1714500" rtl="0" eaLnBrk="1" latinLnBrk="0" hangingPunct="1">
        <a:defRPr sz="3375" kern="1200">
          <a:solidFill>
            <a:schemeClr val="tx1"/>
          </a:solidFill>
          <a:latin typeface="+mn-lt"/>
          <a:ea typeface="+mn-ea"/>
          <a:cs typeface="+mn-cs"/>
        </a:defRPr>
      </a:lvl2pPr>
      <a:lvl3pPr marL="1714500" algn="l" defTabSz="1714500" rtl="0" eaLnBrk="1" latinLnBrk="0" hangingPunct="1">
        <a:defRPr sz="3375" kern="1200">
          <a:solidFill>
            <a:schemeClr val="tx1"/>
          </a:solidFill>
          <a:latin typeface="+mn-lt"/>
          <a:ea typeface="+mn-ea"/>
          <a:cs typeface="+mn-cs"/>
        </a:defRPr>
      </a:lvl3pPr>
      <a:lvl4pPr marL="2571750" algn="l" defTabSz="1714500" rtl="0" eaLnBrk="1" latinLnBrk="0" hangingPunct="1">
        <a:defRPr sz="3375" kern="1200">
          <a:solidFill>
            <a:schemeClr val="tx1"/>
          </a:solidFill>
          <a:latin typeface="+mn-lt"/>
          <a:ea typeface="+mn-ea"/>
          <a:cs typeface="+mn-cs"/>
        </a:defRPr>
      </a:lvl4pPr>
      <a:lvl5pPr marL="3429000" algn="l" defTabSz="1714500" rtl="0" eaLnBrk="1" latinLnBrk="0" hangingPunct="1">
        <a:defRPr sz="3375" kern="1200">
          <a:solidFill>
            <a:schemeClr val="tx1"/>
          </a:solidFill>
          <a:latin typeface="+mn-lt"/>
          <a:ea typeface="+mn-ea"/>
          <a:cs typeface="+mn-cs"/>
        </a:defRPr>
      </a:lvl5pPr>
      <a:lvl6pPr marL="4286250" algn="l" defTabSz="1714500" rtl="0" eaLnBrk="1" latinLnBrk="0" hangingPunct="1">
        <a:defRPr sz="3375" kern="1200">
          <a:solidFill>
            <a:schemeClr val="tx1"/>
          </a:solidFill>
          <a:latin typeface="+mn-lt"/>
          <a:ea typeface="+mn-ea"/>
          <a:cs typeface="+mn-cs"/>
        </a:defRPr>
      </a:lvl6pPr>
      <a:lvl7pPr marL="5143500" algn="l" defTabSz="1714500" rtl="0" eaLnBrk="1" latinLnBrk="0" hangingPunct="1">
        <a:defRPr sz="3375" kern="1200">
          <a:solidFill>
            <a:schemeClr val="tx1"/>
          </a:solidFill>
          <a:latin typeface="+mn-lt"/>
          <a:ea typeface="+mn-ea"/>
          <a:cs typeface="+mn-cs"/>
        </a:defRPr>
      </a:lvl7pPr>
      <a:lvl8pPr marL="6000750" algn="l" defTabSz="1714500" rtl="0" eaLnBrk="1" latinLnBrk="0" hangingPunct="1">
        <a:defRPr sz="3375" kern="1200">
          <a:solidFill>
            <a:schemeClr val="tx1"/>
          </a:solidFill>
          <a:latin typeface="+mn-lt"/>
          <a:ea typeface="+mn-ea"/>
          <a:cs typeface="+mn-cs"/>
        </a:defRPr>
      </a:lvl8pPr>
      <a:lvl9pPr marL="6858000" algn="l" defTabSz="1714500" rtl="0" eaLnBrk="1" latinLnBrk="0" hangingPunct="1">
        <a:defRPr sz="337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6000" y="514946"/>
            <a:ext cx="18288000" cy="21431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16000" y="3000376"/>
            <a:ext cx="18288000" cy="84861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16000" y="11918157"/>
            <a:ext cx="4741333" cy="684609"/>
          </a:xfrm>
          <a:prstGeom prst="rect">
            <a:avLst/>
          </a:prstGeom>
        </p:spPr>
        <p:txBody>
          <a:bodyPr vert="horz" lIns="91440" tIns="45720" rIns="91440" bIns="45720" rtlCol="0" anchor="ctr"/>
          <a:lstStyle>
            <a:lvl1pPr algn="l">
              <a:defRPr sz="2250">
                <a:solidFill>
                  <a:schemeClr val="tx1">
                    <a:tint val="75000"/>
                  </a:schemeClr>
                </a:solidFill>
              </a:defRPr>
            </a:lvl1pPr>
          </a:lstStyle>
          <a:p>
            <a:fld id="{1D8BD707-D9CF-40AE-B4C6-C98DA3205C09}"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3"/>
          </p:nvPr>
        </p:nvSpPr>
        <p:spPr>
          <a:xfrm>
            <a:off x="6942667" y="11918157"/>
            <a:ext cx="6434667" cy="684609"/>
          </a:xfrm>
          <a:prstGeom prst="rect">
            <a:avLst/>
          </a:prstGeom>
        </p:spPr>
        <p:txBody>
          <a:bodyPr vert="horz" lIns="91440" tIns="45720" rIns="91440" bIns="45720" rtlCol="0" anchor="ctr"/>
          <a:lstStyle>
            <a:lvl1pPr algn="ctr">
              <a:defRPr sz="225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4562667" y="11918157"/>
            <a:ext cx="4741333" cy="684609"/>
          </a:xfrm>
          <a:prstGeom prst="rect">
            <a:avLst/>
          </a:prstGeom>
        </p:spPr>
        <p:txBody>
          <a:bodyPr vert="horz" lIns="91440" tIns="45720" rIns="91440" bIns="45720" rtlCol="0" anchor="ctr"/>
          <a:lstStyle>
            <a:lvl1pPr algn="r">
              <a:defRPr sz="225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472094"/>
      </p:ext>
    </p:extLst>
  </p:cSld>
  <p:clrMap bg1="lt1" tx1="dk1" bg2="lt2" tx2="dk2" accent1="accent1" accent2="accent2" accent3="accent3" accent4="accent4" accent5="accent5" accent6="accent6" hlink="hlink" folHlink="folHlink"/>
  <p:sldLayoutIdLst>
    <p:sldLayoutId id="2147483677" r:id="rId1"/>
  </p:sldLayoutIdLst>
  <p:txStyles>
    <p:titleStyle>
      <a:lvl1pPr algn="ctr" defTabSz="1714500" rtl="0" eaLnBrk="1" latinLnBrk="0" hangingPunct="1">
        <a:spcBef>
          <a:spcPct val="0"/>
        </a:spcBef>
        <a:buNone/>
        <a:defRPr sz="8250" kern="1200">
          <a:solidFill>
            <a:schemeClr val="tx1"/>
          </a:solidFill>
          <a:latin typeface="+mj-lt"/>
          <a:ea typeface="+mj-ea"/>
          <a:cs typeface="+mj-cs"/>
        </a:defRPr>
      </a:lvl1pPr>
    </p:titleStyle>
    <p:bodyStyle>
      <a:lvl1pPr marL="642938" indent="-642938" algn="l" defTabSz="1714500" rtl="0" eaLnBrk="1" latinLnBrk="0" hangingPunct="1">
        <a:spcBef>
          <a:spcPct val="20000"/>
        </a:spcBef>
        <a:buFont typeface="Arial" pitchFamily="34" charset="0"/>
        <a:buChar char="•"/>
        <a:defRPr sz="6000" kern="1200">
          <a:solidFill>
            <a:schemeClr val="tx1"/>
          </a:solidFill>
          <a:latin typeface="+mn-lt"/>
          <a:ea typeface="+mn-ea"/>
          <a:cs typeface="+mn-cs"/>
        </a:defRPr>
      </a:lvl1pPr>
      <a:lvl2pPr marL="1393031" indent="-535781" algn="l" defTabSz="1714500" rtl="0" eaLnBrk="1" latinLnBrk="0" hangingPunct="1">
        <a:spcBef>
          <a:spcPct val="20000"/>
        </a:spcBef>
        <a:buFont typeface="Arial" pitchFamily="34" charset="0"/>
        <a:buChar char="–"/>
        <a:defRPr sz="5250" kern="1200">
          <a:solidFill>
            <a:schemeClr val="tx1"/>
          </a:solidFill>
          <a:latin typeface="+mn-lt"/>
          <a:ea typeface="+mn-ea"/>
          <a:cs typeface="+mn-cs"/>
        </a:defRPr>
      </a:lvl2pPr>
      <a:lvl3pPr marL="2143125" indent="-428625" algn="l" defTabSz="1714500" rtl="0" eaLnBrk="1" latinLnBrk="0" hangingPunct="1">
        <a:spcBef>
          <a:spcPct val="20000"/>
        </a:spcBef>
        <a:buFont typeface="Arial" pitchFamily="34" charset="0"/>
        <a:buChar char="•"/>
        <a:defRPr sz="4500" kern="1200">
          <a:solidFill>
            <a:schemeClr val="tx1"/>
          </a:solidFill>
          <a:latin typeface="+mn-lt"/>
          <a:ea typeface="+mn-ea"/>
          <a:cs typeface="+mn-cs"/>
        </a:defRPr>
      </a:lvl3pPr>
      <a:lvl4pPr marL="300037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4pPr>
      <a:lvl5pPr marL="385762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5pPr>
      <a:lvl6pPr marL="471487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6pPr>
      <a:lvl7pPr marL="557212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7pPr>
      <a:lvl8pPr marL="642937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8pPr>
      <a:lvl9pPr marL="728662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9pPr>
    </p:bodyStyle>
    <p:otherStyle>
      <a:defPPr>
        <a:defRPr lang="en-US"/>
      </a:defPPr>
      <a:lvl1pPr marL="0" algn="l" defTabSz="1714500" rtl="0" eaLnBrk="1" latinLnBrk="0" hangingPunct="1">
        <a:defRPr sz="3375" kern="1200">
          <a:solidFill>
            <a:schemeClr val="tx1"/>
          </a:solidFill>
          <a:latin typeface="+mn-lt"/>
          <a:ea typeface="+mn-ea"/>
          <a:cs typeface="+mn-cs"/>
        </a:defRPr>
      </a:lvl1pPr>
      <a:lvl2pPr marL="857250" algn="l" defTabSz="1714500" rtl="0" eaLnBrk="1" latinLnBrk="0" hangingPunct="1">
        <a:defRPr sz="3375" kern="1200">
          <a:solidFill>
            <a:schemeClr val="tx1"/>
          </a:solidFill>
          <a:latin typeface="+mn-lt"/>
          <a:ea typeface="+mn-ea"/>
          <a:cs typeface="+mn-cs"/>
        </a:defRPr>
      </a:lvl2pPr>
      <a:lvl3pPr marL="1714500" algn="l" defTabSz="1714500" rtl="0" eaLnBrk="1" latinLnBrk="0" hangingPunct="1">
        <a:defRPr sz="3375" kern="1200">
          <a:solidFill>
            <a:schemeClr val="tx1"/>
          </a:solidFill>
          <a:latin typeface="+mn-lt"/>
          <a:ea typeface="+mn-ea"/>
          <a:cs typeface="+mn-cs"/>
        </a:defRPr>
      </a:lvl3pPr>
      <a:lvl4pPr marL="2571750" algn="l" defTabSz="1714500" rtl="0" eaLnBrk="1" latinLnBrk="0" hangingPunct="1">
        <a:defRPr sz="3375" kern="1200">
          <a:solidFill>
            <a:schemeClr val="tx1"/>
          </a:solidFill>
          <a:latin typeface="+mn-lt"/>
          <a:ea typeface="+mn-ea"/>
          <a:cs typeface="+mn-cs"/>
        </a:defRPr>
      </a:lvl4pPr>
      <a:lvl5pPr marL="3429000" algn="l" defTabSz="1714500" rtl="0" eaLnBrk="1" latinLnBrk="0" hangingPunct="1">
        <a:defRPr sz="3375" kern="1200">
          <a:solidFill>
            <a:schemeClr val="tx1"/>
          </a:solidFill>
          <a:latin typeface="+mn-lt"/>
          <a:ea typeface="+mn-ea"/>
          <a:cs typeface="+mn-cs"/>
        </a:defRPr>
      </a:lvl5pPr>
      <a:lvl6pPr marL="4286250" algn="l" defTabSz="1714500" rtl="0" eaLnBrk="1" latinLnBrk="0" hangingPunct="1">
        <a:defRPr sz="3375" kern="1200">
          <a:solidFill>
            <a:schemeClr val="tx1"/>
          </a:solidFill>
          <a:latin typeface="+mn-lt"/>
          <a:ea typeface="+mn-ea"/>
          <a:cs typeface="+mn-cs"/>
        </a:defRPr>
      </a:lvl6pPr>
      <a:lvl7pPr marL="5143500" algn="l" defTabSz="1714500" rtl="0" eaLnBrk="1" latinLnBrk="0" hangingPunct="1">
        <a:defRPr sz="3375" kern="1200">
          <a:solidFill>
            <a:schemeClr val="tx1"/>
          </a:solidFill>
          <a:latin typeface="+mn-lt"/>
          <a:ea typeface="+mn-ea"/>
          <a:cs typeface="+mn-cs"/>
        </a:defRPr>
      </a:lvl7pPr>
      <a:lvl8pPr marL="6000750" algn="l" defTabSz="1714500" rtl="0" eaLnBrk="1" latinLnBrk="0" hangingPunct="1">
        <a:defRPr sz="3375" kern="1200">
          <a:solidFill>
            <a:schemeClr val="tx1"/>
          </a:solidFill>
          <a:latin typeface="+mn-lt"/>
          <a:ea typeface="+mn-ea"/>
          <a:cs typeface="+mn-cs"/>
        </a:defRPr>
      </a:lvl8pPr>
      <a:lvl9pPr marL="6858000" algn="l" defTabSz="1714500" rtl="0" eaLnBrk="1" latinLnBrk="0" hangingPunct="1">
        <a:defRPr sz="337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6000" y="514946"/>
            <a:ext cx="18288000" cy="21431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16000" y="3000376"/>
            <a:ext cx="18288000" cy="84861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16000" y="11918157"/>
            <a:ext cx="4741333" cy="684609"/>
          </a:xfrm>
          <a:prstGeom prst="rect">
            <a:avLst/>
          </a:prstGeom>
        </p:spPr>
        <p:txBody>
          <a:bodyPr vert="horz" lIns="91440" tIns="45720" rIns="91440" bIns="45720" rtlCol="0" anchor="ctr"/>
          <a:lstStyle>
            <a:lvl1pPr algn="l">
              <a:defRPr sz="2250">
                <a:solidFill>
                  <a:schemeClr val="tx1">
                    <a:tint val="75000"/>
                  </a:schemeClr>
                </a:solidFill>
              </a:defRPr>
            </a:lvl1pPr>
          </a:lstStyle>
          <a:p>
            <a:fld id="{1D8BD707-D9CF-40AE-B4C6-C98DA3205C09}"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3"/>
          </p:nvPr>
        </p:nvSpPr>
        <p:spPr>
          <a:xfrm>
            <a:off x="6942667" y="11918157"/>
            <a:ext cx="6434667" cy="684609"/>
          </a:xfrm>
          <a:prstGeom prst="rect">
            <a:avLst/>
          </a:prstGeom>
        </p:spPr>
        <p:txBody>
          <a:bodyPr vert="horz" lIns="91440" tIns="45720" rIns="91440" bIns="45720" rtlCol="0" anchor="ctr"/>
          <a:lstStyle>
            <a:lvl1pPr algn="ctr">
              <a:defRPr sz="225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4562667" y="11918157"/>
            <a:ext cx="4741333" cy="684609"/>
          </a:xfrm>
          <a:prstGeom prst="rect">
            <a:avLst/>
          </a:prstGeom>
        </p:spPr>
        <p:txBody>
          <a:bodyPr vert="horz" lIns="91440" tIns="45720" rIns="91440" bIns="45720" rtlCol="0" anchor="ctr"/>
          <a:lstStyle>
            <a:lvl1pPr algn="r">
              <a:defRPr sz="225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9927831"/>
      </p:ext>
    </p:extLst>
  </p:cSld>
  <p:clrMap bg1="lt1" tx1="dk1" bg2="lt2" tx2="dk2" accent1="accent1" accent2="accent2" accent3="accent3" accent4="accent4" accent5="accent5" accent6="accent6" hlink="hlink" folHlink="folHlink"/>
  <p:sldLayoutIdLst>
    <p:sldLayoutId id="2147483679" r:id="rId1"/>
  </p:sldLayoutIdLst>
  <p:txStyles>
    <p:titleStyle>
      <a:lvl1pPr algn="ctr" defTabSz="1714500" rtl="0" eaLnBrk="1" latinLnBrk="0" hangingPunct="1">
        <a:spcBef>
          <a:spcPct val="0"/>
        </a:spcBef>
        <a:buNone/>
        <a:defRPr sz="8250" kern="1200">
          <a:solidFill>
            <a:schemeClr val="tx1"/>
          </a:solidFill>
          <a:latin typeface="+mj-lt"/>
          <a:ea typeface="+mj-ea"/>
          <a:cs typeface="+mj-cs"/>
        </a:defRPr>
      </a:lvl1pPr>
    </p:titleStyle>
    <p:bodyStyle>
      <a:lvl1pPr marL="642938" indent="-642938" algn="l" defTabSz="1714500" rtl="0" eaLnBrk="1" latinLnBrk="0" hangingPunct="1">
        <a:spcBef>
          <a:spcPct val="20000"/>
        </a:spcBef>
        <a:buFont typeface="Arial" pitchFamily="34" charset="0"/>
        <a:buChar char="•"/>
        <a:defRPr sz="6000" kern="1200">
          <a:solidFill>
            <a:schemeClr val="tx1"/>
          </a:solidFill>
          <a:latin typeface="+mn-lt"/>
          <a:ea typeface="+mn-ea"/>
          <a:cs typeface="+mn-cs"/>
        </a:defRPr>
      </a:lvl1pPr>
      <a:lvl2pPr marL="1393031" indent="-535781" algn="l" defTabSz="1714500" rtl="0" eaLnBrk="1" latinLnBrk="0" hangingPunct="1">
        <a:spcBef>
          <a:spcPct val="20000"/>
        </a:spcBef>
        <a:buFont typeface="Arial" pitchFamily="34" charset="0"/>
        <a:buChar char="–"/>
        <a:defRPr sz="5250" kern="1200">
          <a:solidFill>
            <a:schemeClr val="tx1"/>
          </a:solidFill>
          <a:latin typeface="+mn-lt"/>
          <a:ea typeface="+mn-ea"/>
          <a:cs typeface="+mn-cs"/>
        </a:defRPr>
      </a:lvl2pPr>
      <a:lvl3pPr marL="2143125" indent="-428625" algn="l" defTabSz="1714500" rtl="0" eaLnBrk="1" latinLnBrk="0" hangingPunct="1">
        <a:spcBef>
          <a:spcPct val="20000"/>
        </a:spcBef>
        <a:buFont typeface="Arial" pitchFamily="34" charset="0"/>
        <a:buChar char="•"/>
        <a:defRPr sz="4500" kern="1200">
          <a:solidFill>
            <a:schemeClr val="tx1"/>
          </a:solidFill>
          <a:latin typeface="+mn-lt"/>
          <a:ea typeface="+mn-ea"/>
          <a:cs typeface="+mn-cs"/>
        </a:defRPr>
      </a:lvl3pPr>
      <a:lvl4pPr marL="300037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4pPr>
      <a:lvl5pPr marL="385762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5pPr>
      <a:lvl6pPr marL="471487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6pPr>
      <a:lvl7pPr marL="557212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7pPr>
      <a:lvl8pPr marL="642937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8pPr>
      <a:lvl9pPr marL="728662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9pPr>
    </p:bodyStyle>
    <p:otherStyle>
      <a:defPPr>
        <a:defRPr lang="en-US"/>
      </a:defPPr>
      <a:lvl1pPr marL="0" algn="l" defTabSz="1714500" rtl="0" eaLnBrk="1" latinLnBrk="0" hangingPunct="1">
        <a:defRPr sz="3375" kern="1200">
          <a:solidFill>
            <a:schemeClr val="tx1"/>
          </a:solidFill>
          <a:latin typeface="+mn-lt"/>
          <a:ea typeface="+mn-ea"/>
          <a:cs typeface="+mn-cs"/>
        </a:defRPr>
      </a:lvl1pPr>
      <a:lvl2pPr marL="857250" algn="l" defTabSz="1714500" rtl="0" eaLnBrk="1" latinLnBrk="0" hangingPunct="1">
        <a:defRPr sz="3375" kern="1200">
          <a:solidFill>
            <a:schemeClr val="tx1"/>
          </a:solidFill>
          <a:latin typeface="+mn-lt"/>
          <a:ea typeface="+mn-ea"/>
          <a:cs typeface="+mn-cs"/>
        </a:defRPr>
      </a:lvl2pPr>
      <a:lvl3pPr marL="1714500" algn="l" defTabSz="1714500" rtl="0" eaLnBrk="1" latinLnBrk="0" hangingPunct="1">
        <a:defRPr sz="3375" kern="1200">
          <a:solidFill>
            <a:schemeClr val="tx1"/>
          </a:solidFill>
          <a:latin typeface="+mn-lt"/>
          <a:ea typeface="+mn-ea"/>
          <a:cs typeface="+mn-cs"/>
        </a:defRPr>
      </a:lvl3pPr>
      <a:lvl4pPr marL="2571750" algn="l" defTabSz="1714500" rtl="0" eaLnBrk="1" latinLnBrk="0" hangingPunct="1">
        <a:defRPr sz="3375" kern="1200">
          <a:solidFill>
            <a:schemeClr val="tx1"/>
          </a:solidFill>
          <a:latin typeface="+mn-lt"/>
          <a:ea typeface="+mn-ea"/>
          <a:cs typeface="+mn-cs"/>
        </a:defRPr>
      </a:lvl4pPr>
      <a:lvl5pPr marL="3429000" algn="l" defTabSz="1714500" rtl="0" eaLnBrk="1" latinLnBrk="0" hangingPunct="1">
        <a:defRPr sz="3375" kern="1200">
          <a:solidFill>
            <a:schemeClr val="tx1"/>
          </a:solidFill>
          <a:latin typeface="+mn-lt"/>
          <a:ea typeface="+mn-ea"/>
          <a:cs typeface="+mn-cs"/>
        </a:defRPr>
      </a:lvl5pPr>
      <a:lvl6pPr marL="4286250" algn="l" defTabSz="1714500" rtl="0" eaLnBrk="1" latinLnBrk="0" hangingPunct="1">
        <a:defRPr sz="3375" kern="1200">
          <a:solidFill>
            <a:schemeClr val="tx1"/>
          </a:solidFill>
          <a:latin typeface="+mn-lt"/>
          <a:ea typeface="+mn-ea"/>
          <a:cs typeface="+mn-cs"/>
        </a:defRPr>
      </a:lvl6pPr>
      <a:lvl7pPr marL="5143500" algn="l" defTabSz="1714500" rtl="0" eaLnBrk="1" latinLnBrk="0" hangingPunct="1">
        <a:defRPr sz="3375" kern="1200">
          <a:solidFill>
            <a:schemeClr val="tx1"/>
          </a:solidFill>
          <a:latin typeface="+mn-lt"/>
          <a:ea typeface="+mn-ea"/>
          <a:cs typeface="+mn-cs"/>
        </a:defRPr>
      </a:lvl7pPr>
      <a:lvl8pPr marL="6000750" algn="l" defTabSz="1714500" rtl="0" eaLnBrk="1" latinLnBrk="0" hangingPunct="1">
        <a:defRPr sz="3375" kern="1200">
          <a:solidFill>
            <a:schemeClr val="tx1"/>
          </a:solidFill>
          <a:latin typeface="+mn-lt"/>
          <a:ea typeface="+mn-ea"/>
          <a:cs typeface="+mn-cs"/>
        </a:defRPr>
      </a:lvl8pPr>
      <a:lvl9pPr marL="6858000" algn="l" defTabSz="1714500" rtl="0" eaLnBrk="1" latinLnBrk="0" hangingPunct="1">
        <a:defRPr sz="337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6000" y="514946"/>
            <a:ext cx="18288000" cy="21431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16000" y="3000376"/>
            <a:ext cx="18288000" cy="84861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16000" y="11918157"/>
            <a:ext cx="4741333" cy="684609"/>
          </a:xfrm>
          <a:prstGeom prst="rect">
            <a:avLst/>
          </a:prstGeom>
        </p:spPr>
        <p:txBody>
          <a:bodyPr vert="horz" lIns="91440" tIns="45720" rIns="91440" bIns="45720" rtlCol="0" anchor="ctr"/>
          <a:lstStyle>
            <a:lvl1pPr algn="l">
              <a:defRPr sz="2250">
                <a:solidFill>
                  <a:schemeClr val="tx1">
                    <a:tint val="75000"/>
                  </a:schemeClr>
                </a:solidFill>
              </a:defRPr>
            </a:lvl1pPr>
          </a:lstStyle>
          <a:p>
            <a:fld id="{1D8BD707-D9CF-40AE-B4C6-C98DA3205C09}"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3"/>
          </p:nvPr>
        </p:nvSpPr>
        <p:spPr>
          <a:xfrm>
            <a:off x="6942667" y="11918157"/>
            <a:ext cx="6434667" cy="684609"/>
          </a:xfrm>
          <a:prstGeom prst="rect">
            <a:avLst/>
          </a:prstGeom>
        </p:spPr>
        <p:txBody>
          <a:bodyPr vert="horz" lIns="91440" tIns="45720" rIns="91440" bIns="45720" rtlCol="0" anchor="ctr"/>
          <a:lstStyle>
            <a:lvl1pPr algn="ctr">
              <a:defRPr sz="225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4562667" y="11918157"/>
            <a:ext cx="4741333" cy="684609"/>
          </a:xfrm>
          <a:prstGeom prst="rect">
            <a:avLst/>
          </a:prstGeom>
        </p:spPr>
        <p:txBody>
          <a:bodyPr vert="horz" lIns="91440" tIns="45720" rIns="91440" bIns="45720" rtlCol="0" anchor="ctr"/>
          <a:lstStyle>
            <a:lvl1pPr algn="r">
              <a:defRPr sz="225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4716273"/>
      </p:ext>
    </p:extLst>
  </p:cSld>
  <p:clrMap bg1="lt1" tx1="dk1" bg2="lt2" tx2="dk2" accent1="accent1" accent2="accent2" accent3="accent3" accent4="accent4" accent5="accent5" accent6="accent6" hlink="hlink" folHlink="folHlink"/>
  <p:sldLayoutIdLst>
    <p:sldLayoutId id="2147483681" r:id="rId1"/>
  </p:sldLayoutIdLst>
  <p:txStyles>
    <p:titleStyle>
      <a:lvl1pPr algn="ctr" defTabSz="1714500" rtl="0" eaLnBrk="1" latinLnBrk="0" hangingPunct="1">
        <a:spcBef>
          <a:spcPct val="0"/>
        </a:spcBef>
        <a:buNone/>
        <a:defRPr sz="8250" kern="1200">
          <a:solidFill>
            <a:schemeClr val="tx1"/>
          </a:solidFill>
          <a:latin typeface="+mj-lt"/>
          <a:ea typeface="+mj-ea"/>
          <a:cs typeface="+mj-cs"/>
        </a:defRPr>
      </a:lvl1pPr>
    </p:titleStyle>
    <p:bodyStyle>
      <a:lvl1pPr marL="642938" indent="-642938" algn="l" defTabSz="1714500" rtl="0" eaLnBrk="1" latinLnBrk="0" hangingPunct="1">
        <a:spcBef>
          <a:spcPct val="20000"/>
        </a:spcBef>
        <a:buFont typeface="Arial" pitchFamily="34" charset="0"/>
        <a:buChar char="•"/>
        <a:defRPr sz="6000" kern="1200">
          <a:solidFill>
            <a:schemeClr val="tx1"/>
          </a:solidFill>
          <a:latin typeface="+mn-lt"/>
          <a:ea typeface="+mn-ea"/>
          <a:cs typeface="+mn-cs"/>
        </a:defRPr>
      </a:lvl1pPr>
      <a:lvl2pPr marL="1393031" indent="-535781" algn="l" defTabSz="1714500" rtl="0" eaLnBrk="1" latinLnBrk="0" hangingPunct="1">
        <a:spcBef>
          <a:spcPct val="20000"/>
        </a:spcBef>
        <a:buFont typeface="Arial" pitchFamily="34" charset="0"/>
        <a:buChar char="–"/>
        <a:defRPr sz="5250" kern="1200">
          <a:solidFill>
            <a:schemeClr val="tx1"/>
          </a:solidFill>
          <a:latin typeface="+mn-lt"/>
          <a:ea typeface="+mn-ea"/>
          <a:cs typeface="+mn-cs"/>
        </a:defRPr>
      </a:lvl2pPr>
      <a:lvl3pPr marL="2143125" indent="-428625" algn="l" defTabSz="1714500" rtl="0" eaLnBrk="1" latinLnBrk="0" hangingPunct="1">
        <a:spcBef>
          <a:spcPct val="20000"/>
        </a:spcBef>
        <a:buFont typeface="Arial" pitchFamily="34" charset="0"/>
        <a:buChar char="•"/>
        <a:defRPr sz="4500" kern="1200">
          <a:solidFill>
            <a:schemeClr val="tx1"/>
          </a:solidFill>
          <a:latin typeface="+mn-lt"/>
          <a:ea typeface="+mn-ea"/>
          <a:cs typeface="+mn-cs"/>
        </a:defRPr>
      </a:lvl3pPr>
      <a:lvl4pPr marL="300037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4pPr>
      <a:lvl5pPr marL="385762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5pPr>
      <a:lvl6pPr marL="471487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6pPr>
      <a:lvl7pPr marL="557212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7pPr>
      <a:lvl8pPr marL="642937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8pPr>
      <a:lvl9pPr marL="728662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9pPr>
    </p:bodyStyle>
    <p:otherStyle>
      <a:defPPr>
        <a:defRPr lang="en-US"/>
      </a:defPPr>
      <a:lvl1pPr marL="0" algn="l" defTabSz="1714500" rtl="0" eaLnBrk="1" latinLnBrk="0" hangingPunct="1">
        <a:defRPr sz="3375" kern="1200">
          <a:solidFill>
            <a:schemeClr val="tx1"/>
          </a:solidFill>
          <a:latin typeface="+mn-lt"/>
          <a:ea typeface="+mn-ea"/>
          <a:cs typeface="+mn-cs"/>
        </a:defRPr>
      </a:lvl1pPr>
      <a:lvl2pPr marL="857250" algn="l" defTabSz="1714500" rtl="0" eaLnBrk="1" latinLnBrk="0" hangingPunct="1">
        <a:defRPr sz="3375" kern="1200">
          <a:solidFill>
            <a:schemeClr val="tx1"/>
          </a:solidFill>
          <a:latin typeface="+mn-lt"/>
          <a:ea typeface="+mn-ea"/>
          <a:cs typeface="+mn-cs"/>
        </a:defRPr>
      </a:lvl2pPr>
      <a:lvl3pPr marL="1714500" algn="l" defTabSz="1714500" rtl="0" eaLnBrk="1" latinLnBrk="0" hangingPunct="1">
        <a:defRPr sz="3375" kern="1200">
          <a:solidFill>
            <a:schemeClr val="tx1"/>
          </a:solidFill>
          <a:latin typeface="+mn-lt"/>
          <a:ea typeface="+mn-ea"/>
          <a:cs typeface="+mn-cs"/>
        </a:defRPr>
      </a:lvl3pPr>
      <a:lvl4pPr marL="2571750" algn="l" defTabSz="1714500" rtl="0" eaLnBrk="1" latinLnBrk="0" hangingPunct="1">
        <a:defRPr sz="3375" kern="1200">
          <a:solidFill>
            <a:schemeClr val="tx1"/>
          </a:solidFill>
          <a:latin typeface="+mn-lt"/>
          <a:ea typeface="+mn-ea"/>
          <a:cs typeface="+mn-cs"/>
        </a:defRPr>
      </a:lvl4pPr>
      <a:lvl5pPr marL="3429000" algn="l" defTabSz="1714500" rtl="0" eaLnBrk="1" latinLnBrk="0" hangingPunct="1">
        <a:defRPr sz="3375" kern="1200">
          <a:solidFill>
            <a:schemeClr val="tx1"/>
          </a:solidFill>
          <a:latin typeface="+mn-lt"/>
          <a:ea typeface="+mn-ea"/>
          <a:cs typeface="+mn-cs"/>
        </a:defRPr>
      </a:lvl5pPr>
      <a:lvl6pPr marL="4286250" algn="l" defTabSz="1714500" rtl="0" eaLnBrk="1" latinLnBrk="0" hangingPunct="1">
        <a:defRPr sz="3375" kern="1200">
          <a:solidFill>
            <a:schemeClr val="tx1"/>
          </a:solidFill>
          <a:latin typeface="+mn-lt"/>
          <a:ea typeface="+mn-ea"/>
          <a:cs typeface="+mn-cs"/>
        </a:defRPr>
      </a:lvl6pPr>
      <a:lvl7pPr marL="5143500" algn="l" defTabSz="1714500" rtl="0" eaLnBrk="1" latinLnBrk="0" hangingPunct="1">
        <a:defRPr sz="3375" kern="1200">
          <a:solidFill>
            <a:schemeClr val="tx1"/>
          </a:solidFill>
          <a:latin typeface="+mn-lt"/>
          <a:ea typeface="+mn-ea"/>
          <a:cs typeface="+mn-cs"/>
        </a:defRPr>
      </a:lvl7pPr>
      <a:lvl8pPr marL="6000750" algn="l" defTabSz="1714500" rtl="0" eaLnBrk="1" latinLnBrk="0" hangingPunct="1">
        <a:defRPr sz="3375" kern="1200">
          <a:solidFill>
            <a:schemeClr val="tx1"/>
          </a:solidFill>
          <a:latin typeface="+mn-lt"/>
          <a:ea typeface="+mn-ea"/>
          <a:cs typeface="+mn-cs"/>
        </a:defRPr>
      </a:lvl8pPr>
      <a:lvl9pPr marL="6858000" algn="l" defTabSz="1714500" rtl="0" eaLnBrk="1" latinLnBrk="0" hangingPunct="1">
        <a:defRPr sz="337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6000" y="514946"/>
            <a:ext cx="18288000" cy="21431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16000" y="3000376"/>
            <a:ext cx="18288000" cy="84861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16000" y="11918157"/>
            <a:ext cx="4741333" cy="684609"/>
          </a:xfrm>
          <a:prstGeom prst="rect">
            <a:avLst/>
          </a:prstGeom>
        </p:spPr>
        <p:txBody>
          <a:bodyPr vert="horz" lIns="91440" tIns="45720" rIns="91440" bIns="45720" rtlCol="0" anchor="ctr"/>
          <a:lstStyle>
            <a:lvl1pPr algn="l">
              <a:defRPr sz="2250">
                <a:solidFill>
                  <a:schemeClr val="tx1">
                    <a:tint val="75000"/>
                  </a:schemeClr>
                </a:solidFill>
              </a:defRPr>
            </a:lvl1pPr>
          </a:lstStyle>
          <a:p>
            <a:fld id="{1D8BD707-D9CF-40AE-B4C6-C98DA3205C09}"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3"/>
          </p:nvPr>
        </p:nvSpPr>
        <p:spPr>
          <a:xfrm>
            <a:off x="6942667" y="11918157"/>
            <a:ext cx="6434667" cy="684609"/>
          </a:xfrm>
          <a:prstGeom prst="rect">
            <a:avLst/>
          </a:prstGeom>
        </p:spPr>
        <p:txBody>
          <a:bodyPr vert="horz" lIns="91440" tIns="45720" rIns="91440" bIns="45720" rtlCol="0" anchor="ctr"/>
          <a:lstStyle>
            <a:lvl1pPr algn="ctr">
              <a:defRPr sz="225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4562667" y="11918157"/>
            <a:ext cx="4741333" cy="684609"/>
          </a:xfrm>
          <a:prstGeom prst="rect">
            <a:avLst/>
          </a:prstGeom>
        </p:spPr>
        <p:txBody>
          <a:bodyPr vert="horz" lIns="91440" tIns="45720" rIns="91440" bIns="45720" rtlCol="0" anchor="ctr"/>
          <a:lstStyle>
            <a:lvl1pPr algn="r">
              <a:defRPr sz="225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5044610"/>
      </p:ext>
    </p:extLst>
  </p:cSld>
  <p:clrMap bg1="lt1" tx1="dk1" bg2="lt2" tx2="dk2" accent1="accent1" accent2="accent2" accent3="accent3" accent4="accent4" accent5="accent5" accent6="accent6" hlink="hlink" folHlink="folHlink"/>
  <p:sldLayoutIdLst>
    <p:sldLayoutId id="2147483683" r:id="rId1"/>
  </p:sldLayoutIdLst>
  <p:txStyles>
    <p:titleStyle>
      <a:lvl1pPr algn="ctr" defTabSz="1714500" rtl="0" eaLnBrk="1" latinLnBrk="0" hangingPunct="1">
        <a:spcBef>
          <a:spcPct val="0"/>
        </a:spcBef>
        <a:buNone/>
        <a:defRPr sz="8250" kern="1200">
          <a:solidFill>
            <a:schemeClr val="tx1"/>
          </a:solidFill>
          <a:latin typeface="+mj-lt"/>
          <a:ea typeface="+mj-ea"/>
          <a:cs typeface="+mj-cs"/>
        </a:defRPr>
      </a:lvl1pPr>
    </p:titleStyle>
    <p:bodyStyle>
      <a:lvl1pPr marL="642938" indent="-642938" algn="l" defTabSz="1714500" rtl="0" eaLnBrk="1" latinLnBrk="0" hangingPunct="1">
        <a:spcBef>
          <a:spcPct val="20000"/>
        </a:spcBef>
        <a:buFont typeface="Arial" pitchFamily="34" charset="0"/>
        <a:buChar char="•"/>
        <a:defRPr sz="6000" kern="1200">
          <a:solidFill>
            <a:schemeClr val="tx1"/>
          </a:solidFill>
          <a:latin typeface="+mn-lt"/>
          <a:ea typeface="+mn-ea"/>
          <a:cs typeface="+mn-cs"/>
        </a:defRPr>
      </a:lvl1pPr>
      <a:lvl2pPr marL="1393031" indent="-535781" algn="l" defTabSz="1714500" rtl="0" eaLnBrk="1" latinLnBrk="0" hangingPunct="1">
        <a:spcBef>
          <a:spcPct val="20000"/>
        </a:spcBef>
        <a:buFont typeface="Arial" pitchFamily="34" charset="0"/>
        <a:buChar char="–"/>
        <a:defRPr sz="5250" kern="1200">
          <a:solidFill>
            <a:schemeClr val="tx1"/>
          </a:solidFill>
          <a:latin typeface="+mn-lt"/>
          <a:ea typeface="+mn-ea"/>
          <a:cs typeface="+mn-cs"/>
        </a:defRPr>
      </a:lvl2pPr>
      <a:lvl3pPr marL="2143125" indent="-428625" algn="l" defTabSz="1714500" rtl="0" eaLnBrk="1" latinLnBrk="0" hangingPunct="1">
        <a:spcBef>
          <a:spcPct val="20000"/>
        </a:spcBef>
        <a:buFont typeface="Arial" pitchFamily="34" charset="0"/>
        <a:buChar char="•"/>
        <a:defRPr sz="4500" kern="1200">
          <a:solidFill>
            <a:schemeClr val="tx1"/>
          </a:solidFill>
          <a:latin typeface="+mn-lt"/>
          <a:ea typeface="+mn-ea"/>
          <a:cs typeface="+mn-cs"/>
        </a:defRPr>
      </a:lvl3pPr>
      <a:lvl4pPr marL="300037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4pPr>
      <a:lvl5pPr marL="385762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5pPr>
      <a:lvl6pPr marL="471487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6pPr>
      <a:lvl7pPr marL="557212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7pPr>
      <a:lvl8pPr marL="642937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8pPr>
      <a:lvl9pPr marL="728662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9pPr>
    </p:bodyStyle>
    <p:otherStyle>
      <a:defPPr>
        <a:defRPr lang="en-US"/>
      </a:defPPr>
      <a:lvl1pPr marL="0" algn="l" defTabSz="1714500" rtl="0" eaLnBrk="1" latinLnBrk="0" hangingPunct="1">
        <a:defRPr sz="3375" kern="1200">
          <a:solidFill>
            <a:schemeClr val="tx1"/>
          </a:solidFill>
          <a:latin typeface="+mn-lt"/>
          <a:ea typeface="+mn-ea"/>
          <a:cs typeface="+mn-cs"/>
        </a:defRPr>
      </a:lvl1pPr>
      <a:lvl2pPr marL="857250" algn="l" defTabSz="1714500" rtl="0" eaLnBrk="1" latinLnBrk="0" hangingPunct="1">
        <a:defRPr sz="3375" kern="1200">
          <a:solidFill>
            <a:schemeClr val="tx1"/>
          </a:solidFill>
          <a:latin typeface="+mn-lt"/>
          <a:ea typeface="+mn-ea"/>
          <a:cs typeface="+mn-cs"/>
        </a:defRPr>
      </a:lvl2pPr>
      <a:lvl3pPr marL="1714500" algn="l" defTabSz="1714500" rtl="0" eaLnBrk="1" latinLnBrk="0" hangingPunct="1">
        <a:defRPr sz="3375" kern="1200">
          <a:solidFill>
            <a:schemeClr val="tx1"/>
          </a:solidFill>
          <a:latin typeface="+mn-lt"/>
          <a:ea typeface="+mn-ea"/>
          <a:cs typeface="+mn-cs"/>
        </a:defRPr>
      </a:lvl3pPr>
      <a:lvl4pPr marL="2571750" algn="l" defTabSz="1714500" rtl="0" eaLnBrk="1" latinLnBrk="0" hangingPunct="1">
        <a:defRPr sz="3375" kern="1200">
          <a:solidFill>
            <a:schemeClr val="tx1"/>
          </a:solidFill>
          <a:latin typeface="+mn-lt"/>
          <a:ea typeface="+mn-ea"/>
          <a:cs typeface="+mn-cs"/>
        </a:defRPr>
      </a:lvl4pPr>
      <a:lvl5pPr marL="3429000" algn="l" defTabSz="1714500" rtl="0" eaLnBrk="1" latinLnBrk="0" hangingPunct="1">
        <a:defRPr sz="3375" kern="1200">
          <a:solidFill>
            <a:schemeClr val="tx1"/>
          </a:solidFill>
          <a:latin typeface="+mn-lt"/>
          <a:ea typeface="+mn-ea"/>
          <a:cs typeface="+mn-cs"/>
        </a:defRPr>
      </a:lvl5pPr>
      <a:lvl6pPr marL="4286250" algn="l" defTabSz="1714500" rtl="0" eaLnBrk="1" latinLnBrk="0" hangingPunct="1">
        <a:defRPr sz="3375" kern="1200">
          <a:solidFill>
            <a:schemeClr val="tx1"/>
          </a:solidFill>
          <a:latin typeface="+mn-lt"/>
          <a:ea typeface="+mn-ea"/>
          <a:cs typeface="+mn-cs"/>
        </a:defRPr>
      </a:lvl6pPr>
      <a:lvl7pPr marL="5143500" algn="l" defTabSz="1714500" rtl="0" eaLnBrk="1" latinLnBrk="0" hangingPunct="1">
        <a:defRPr sz="3375" kern="1200">
          <a:solidFill>
            <a:schemeClr val="tx1"/>
          </a:solidFill>
          <a:latin typeface="+mn-lt"/>
          <a:ea typeface="+mn-ea"/>
          <a:cs typeface="+mn-cs"/>
        </a:defRPr>
      </a:lvl7pPr>
      <a:lvl8pPr marL="6000750" algn="l" defTabSz="1714500" rtl="0" eaLnBrk="1" latinLnBrk="0" hangingPunct="1">
        <a:defRPr sz="3375" kern="1200">
          <a:solidFill>
            <a:schemeClr val="tx1"/>
          </a:solidFill>
          <a:latin typeface="+mn-lt"/>
          <a:ea typeface="+mn-ea"/>
          <a:cs typeface="+mn-cs"/>
        </a:defRPr>
      </a:lvl8pPr>
      <a:lvl9pPr marL="6858000" algn="l" defTabSz="1714500" rtl="0" eaLnBrk="1" latinLnBrk="0" hangingPunct="1">
        <a:defRPr sz="3375"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6000" y="514946"/>
            <a:ext cx="18288000" cy="21431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16000" y="3000376"/>
            <a:ext cx="18288000" cy="84861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16000" y="11918157"/>
            <a:ext cx="4741333" cy="684609"/>
          </a:xfrm>
          <a:prstGeom prst="rect">
            <a:avLst/>
          </a:prstGeom>
        </p:spPr>
        <p:txBody>
          <a:bodyPr vert="horz" lIns="91440" tIns="45720" rIns="91440" bIns="45720" rtlCol="0" anchor="ctr"/>
          <a:lstStyle>
            <a:lvl1pPr algn="l">
              <a:defRPr sz="2250">
                <a:solidFill>
                  <a:schemeClr val="tx1">
                    <a:tint val="75000"/>
                  </a:schemeClr>
                </a:solidFill>
              </a:defRPr>
            </a:lvl1pPr>
          </a:lstStyle>
          <a:p>
            <a:fld id="{1D8BD707-D9CF-40AE-B4C6-C98DA3205C09}"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3"/>
          </p:nvPr>
        </p:nvSpPr>
        <p:spPr>
          <a:xfrm>
            <a:off x="6942667" y="11918157"/>
            <a:ext cx="6434667" cy="684609"/>
          </a:xfrm>
          <a:prstGeom prst="rect">
            <a:avLst/>
          </a:prstGeom>
        </p:spPr>
        <p:txBody>
          <a:bodyPr vert="horz" lIns="91440" tIns="45720" rIns="91440" bIns="45720" rtlCol="0" anchor="ctr"/>
          <a:lstStyle>
            <a:lvl1pPr algn="ctr">
              <a:defRPr sz="225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4562667" y="11918157"/>
            <a:ext cx="4741333" cy="684609"/>
          </a:xfrm>
          <a:prstGeom prst="rect">
            <a:avLst/>
          </a:prstGeom>
        </p:spPr>
        <p:txBody>
          <a:bodyPr vert="horz" lIns="91440" tIns="45720" rIns="91440" bIns="45720" rtlCol="0" anchor="ctr"/>
          <a:lstStyle>
            <a:lvl1pPr algn="r">
              <a:defRPr sz="225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448379"/>
      </p:ext>
    </p:extLst>
  </p:cSld>
  <p:clrMap bg1="lt1" tx1="dk1" bg2="lt2" tx2="dk2" accent1="accent1" accent2="accent2" accent3="accent3" accent4="accent4" accent5="accent5" accent6="accent6" hlink="hlink" folHlink="folHlink"/>
  <p:sldLayoutIdLst>
    <p:sldLayoutId id="2147483685" r:id="rId1"/>
  </p:sldLayoutIdLst>
  <p:txStyles>
    <p:titleStyle>
      <a:lvl1pPr algn="ctr" defTabSz="1714500" rtl="0" eaLnBrk="1" latinLnBrk="0" hangingPunct="1">
        <a:spcBef>
          <a:spcPct val="0"/>
        </a:spcBef>
        <a:buNone/>
        <a:defRPr sz="8250" kern="1200">
          <a:solidFill>
            <a:schemeClr val="tx1"/>
          </a:solidFill>
          <a:latin typeface="+mj-lt"/>
          <a:ea typeface="+mj-ea"/>
          <a:cs typeface="+mj-cs"/>
        </a:defRPr>
      </a:lvl1pPr>
    </p:titleStyle>
    <p:bodyStyle>
      <a:lvl1pPr marL="642938" indent="-642938" algn="l" defTabSz="1714500" rtl="0" eaLnBrk="1" latinLnBrk="0" hangingPunct="1">
        <a:spcBef>
          <a:spcPct val="20000"/>
        </a:spcBef>
        <a:buFont typeface="Arial" pitchFamily="34" charset="0"/>
        <a:buChar char="•"/>
        <a:defRPr sz="6000" kern="1200">
          <a:solidFill>
            <a:schemeClr val="tx1"/>
          </a:solidFill>
          <a:latin typeface="+mn-lt"/>
          <a:ea typeface="+mn-ea"/>
          <a:cs typeface="+mn-cs"/>
        </a:defRPr>
      </a:lvl1pPr>
      <a:lvl2pPr marL="1393031" indent="-535781" algn="l" defTabSz="1714500" rtl="0" eaLnBrk="1" latinLnBrk="0" hangingPunct="1">
        <a:spcBef>
          <a:spcPct val="20000"/>
        </a:spcBef>
        <a:buFont typeface="Arial" pitchFamily="34" charset="0"/>
        <a:buChar char="–"/>
        <a:defRPr sz="5250" kern="1200">
          <a:solidFill>
            <a:schemeClr val="tx1"/>
          </a:solidFill>
          <a:latin typeface="+mn-lt"/>
          <a:ea typeface="+mn-ea"/>
          <a:cs typeface="+mn-cs"/>
        </a:defRPr>
      </a:lvl2pPr>
      <a:lvl3pPr marL="2143125" indent="-428625" algn="l" defTabSz="1714500" rtl="0" eaLnBrk="1" latinLnBrk="0" hangingPunct="1">
        <a:spcBef>
          <a:spcPct val="20000"/>
        </a:spcBef>
        <a:buFont typeface="Arial" pitchFamily="34" charset="0"/>
        <a:buChar char="•"/>
        <a:defRPr sz="4500" kern="1200">
          <a:solidFill>
            <a:schemeClr val="tx1"/>
          </a:solidFill>
          <a:latin typeface="+mn-lt"/>
          <a:ea typeface="+mn-ea"/>
          <a:cs typeface="+mn-cs"/>
        </a:defRPr>
      </a:lvl3pPr>
      <a:lvl4pPr marL="300037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4pPr>
      <a:lvl5pPr marL="385762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5pPr>
      <a:lvl6pPr marL="471487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6pPr>
      <a:lvl7pPr marL="557212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7pPr>
      <a:lvl8pPr marL="642937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8pPr>
      <a:lvl9pPr marL="728662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9pPr>
    </p:bodyStyle>
    <p:otherStyle>
      <a:defPPr>
        <a:defRPr lang="en-US"/>
      </a:defPPr>
      <a:lvl1pPr marL="0" algn="l" defTabSz="1714500" rtl="0" eaLnBrk="1" latinLnBrk="0" hangingPunct="1">
        <a:defRPr sz="3375" kern="1200">
          <a:solidFill>
            <a:schemeClr val="tx1"/>
          </a:solidFill>
          <a:latin typeface="+mn-lt"/>
          <a:ea typeface="+mn-ea"/>
          <a:cs typeface="+mn-cs"/>
        </a:defRPr>
      </a:lvl1pPr>
      <a:lvl2pPr marL="857250" algn="l" defTabSz="1714500" rtl="0" eaLnBrk="1" latinLnBrk="0" hangingPunct="1">
        <a:defRPr sz="3375" kern="1200">
          <a:solidFill>
            <a:schemeClr val="tx1"/>
          </a:solidFill>
          <a:latin typeface="+mn-lt"/>
          <a:ea typeface="+mn-ea"/>
          <a:cs typeface="+mn-cs"/>
        </a:defRPr>
      </a:lvl2pPr>
      <a:lvl3pPr marL="1714500" algn="l" defTabSz="1714500" rtl="0" eaLnBrk="1" latinLnBrk="0" hangingPunct="1">
        <a:defRPr sz="3375" kern="1200">
          <a:solidFill>
            <a:schemeClr val="tx1"/>
          </a:solidFill>
          <a:latin typeface="+mn-lt"/>
          <a:ea typeface="+mn-ea"/>
          <a:cs typeface="+mn-cs"/>
        </a:defRPr>
      </a:lvl3pPr>
      <a:lvl4pPr marL="2571750" algn="l" defTabSz="1714500" rtl="0" eaLnBrk="1" latinLnBrk="0" hangingPunct="1">
        <a:defRPr sz="3375" kern="1200">
          <a:solidFill>
            <a:schemeClr val="tx1"/>
          </a:solidFill>
          <a:latin typeface="+mn-lt"/>
          <a:ea typeface="+mn-ea"/>
          <a:cs typeface="+mn-cs"/>
        </a:defRPr>
      </a:lvl4pPr>
      <a:lvl5pPr marL="3429000" algn="l" defTabSz="1714500" rtl="0" eaLnBrk="1" latinLnBrk="0" hangingPunct="1">
        <a:defRPr sz="3375" kern="1200">
          <a:solidFill>
            <a:schemeClr val="tx1"/>
          </a:solidFill>
          <a:latin typeface="+mn-lt"/>
          <a:ea typeface="+mn-ea"/>
          <a:cs typeface="+mn-cs"/>
        </a:defRPr>
      </a:lvl5pPr>
      <a:lvl6pPr marL="4286250" algn="l" defTabSz="1714500" rtl="0" eaLnBrk="1" latinLnBrk="0" hangingPunct="1">
        <a:defRPr sz="3375" kern="1200">
          <a:solidFill>
            <a:schemeClr val="tx1"/>
          </a:solidFill>
          <a:latin typeface="+mn-lt"/>
          <a:ea typeface="+mn-ea"/>
          <a:cs typeface="+mn-cs"/>
        </a:defRPr>
      </a:lvl6pPr>
      <a:lvl7pPr marL="5143500" algn="l" defTabSz="1714500" rtl="0" eaLnBrk="1" latinLnBrk="0" hangingPunct="1">
        <a:defRPr sz="3375" kern="1200">
          <a:solidFill>
            <a:schemeClr val="tx1"/>
          </a:solidFill>
          <a:latin typeface="+mn-lt"/>
          <a:ea typeface="+mn-ea"/>
          <a:cs typeface="+mn-cs"/>
        </a:defRPr>
      </a:lvl7pPr>
      <a:lvl8pPr marL="6000750" algn="l" defTabSz="1714500" rtl="0" eaLnBrk="1" latinLnBrk="0" hangingPunct="1">
        <a:defRPr sz="3375" kern="1200">
          <a:solidFill>
            <a:schemeClr val="tx1"/>
          </a:solidFill>
          <a:latin typeface="+mn-lt"/>
          <a:ea typeface="+mn-ea"/>
          <a:cs typeface="+mn-cs"/>
        </a:defRPr>
      </a:lvl8pPr>
      <a:lvl9pPr marL="6858000" algn="l" defTabSz="1714500" rtl="0" eaLnBrk="1" latinLnBrk="0" hangingPunct="1">
        <a:defRPr sz="3375"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6000" y="514946"/>
            <a:ext cx="18288000" cy="21431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16000" y="3000376"/>
            <a:ext cx="18288000" cy="84861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16000" y="11918157"/>
            <a:ext cx="4741333" cy="684609"/>
          </a:xfrm>
          <a:prstGeom prst="rect">
            <a:avLst/>
          </a:prstGeom>
        </p:spPr>
        <p:txBody>
          <a:bodyPr vert="horz" lIns="91440" tIns="45720" rIns="91440" bIns="45720" rtlCol="0" anchor="ctr"/>
          <a:lstStyle>
            <a:lvl1pPr algn="l">
              <a:defRPr sz="2250">
                <a:solidFill>
                  <a:schemeClr val="tx1">
                    <a:tint val="75000"/>
                  </a:schemeClr>
                </a:solidFill>
              </a:defRPr>
            </a:lvl1pPr>
          </a:lstStyle>
          <a:p>
            <a:fld id="{1D8BD707-D9CF-40AE-B4C6-C98DA3205C09}" type="datetimeFigureOut">
              <a:rPr lang="en-US" smtClean="0">
                <a:solidFill>
                  <a:prstClr val="black">
                    <a:tint val="75000"/>
                  </a:prstClr>
                </a:solidFill>
              </a:rPr>
              <a:pPr/>
              <a:t>3/8/2023</a:t>
            </a:fld>
            <a:endParaRPr lang="en-US">
              <a:solidFill>
                <a:prstClr val="black">
                  <a:tint val="75000"/>
                </a:prstClr>
              </a:solidFill>
            </a:endParaRPr>
          </a:p>
        </p:txBody>
      </p:sp>
      <p:sp>
        <p:nvSpPr>
          <p:cNvPr id="5" name="Footer Placeholder 4"/>
          <p:cNvSpPr>
            <a:spLocks noGrp="1"/>
          </p:cNvSpPr>
          <p:nvPr>
            <p:ph type="ftr" sz="quarter" idx="3"/>
          </p:nvPr>
        </p:nvSpPr>
        <p:spPr>
          <a:xfrm>
            <a:off x="6942667" y="11918157"/>
            <a:ext cx="6434667" cy="684609"/>
          </a:xfrm>
          <a:prstGeom prst="rect">
            <a:avLst/>
          </a:prstGeom>
        </p:spPr>
        <p:txBody>
          <a:bodyPr vert="horz" lIns="91440" tIns="45720" rIns="91440" bIns="45720" rtlCol="0" anchor="ctr"/>
          <a:lstStyle>
            <a:lvl1pPr algn="ctr">
              <a:defRPr sz="225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4562667" y="11918157"/>
            <a:ext cx="4741333" cy="684609"/>
          </a:xfrm>
          <a:prstGeom prst="rect">
            <a:avLst/>
          </a:prstGeom>
        </p:spPr>
        <p:txBody>
          <a:bodyPr vert="horz" lIns="91440" tIns="45720" rIns="91440" bIns="45720" rtlCol="0" anchor="ctr"/>
          <a:lstStyle>
            <a:lvl1pPr algn="r">
              <a:defRPr sz="225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7515244"/>
      </p:ext>
    </p:extLst>
  </p:cSld>
  <p:clrMap bg1="lt1" tx1="dk1" bg2="lt2" tx2="dk2" accent1="accent1" accent2="accent2" accent3="accent3" accent4="accent4" accent5="accent5" accent6="accent6" hlink="hlink" folHlink="folHlink"/>
  <p:sldLayoutIdLst>
    <p:sldLayoutId id="2147483687" r:id="rId1"/>
  </p:sldLayoutIdLst>
  <p:txStyles>
    <p:titleStyle>
      <a:lvl1pPr algn="ctr" defTabSz="1714500" rtl="0" eaLnBrk="1" latinLnBrk="0" hangingPunct="1">
        <a:spcBef>
          <a:spcPct val="0"/>
        </a:spcBef>
        <a:buNone/>
        <a:defRPr sz="8250" kern="1200">
          <a:solidFill>
            <a:schemeClr val="tx1"/>
          </a:solidFill>
          <a:latin typeface="+mj-lt"/>
          <a:ea typeface="+mj-ea"/>
          <a:cs typeface="+mj-cs"/>
        </a:defRPr>
      </a:lvl1pPr>
    </p:titleStyle>
    <p:bodyStyle>
      <a:lvl1pPr marL="642938" indent="-642938" algn="l" defTabSz="1714500" rtl="0" eaLnBrk="1" latinLnBrk="0" hangingPunct="1">
        <a:spcBef>
          <a:spcPct val="20000"/>
        </a:spcBef>
        <a:buFont typeface="Arial" pitchFamily="34" charset="0"/>
        <a:buChar char="•"/>
        <a:defRPr sz="6000" kern="1200">
          <a:solidFill>
            <a:schemeClr val="tx1"/>
          </a:solidFill>
          <a:latin typeface="+mn-lt"/>
          <a:ea typeface="+mn-ea"/>
          <a:cs typeface="+mn-cs"/>
        </a:defRPr>
      </a:lvl1pPr>
      <a:lvl2pPr marL="1393031" indent="-535781" algn="l" defTabSz="1714500" rtl="0" eaLnBrk="1" latinLnBrk="0" hangingPunct="1">
        <a:spcBef>
          <a:spcPct val="20000"/>
        </a:spcBef>
        <a:buFont typeface="Arial" pitchFamily="34" charset="0"/>
        <a:buChar char="–"/>
        <a:defRPr sz="5250" kern="1200">
          <a:solidFill>
            <a:schemeClr val="tx1"/>
          </a:solidFill>
          <a:latin typeface="+mn-lt"/>
          <a:ea typeface="+mn-ea"/>
          <a:cs typeface="+mn-cs"/>
        </a:defRPr>
      </a:lvl2pPr>
      <a:lvl3pPr marL="2143125" indent="-428625" algn="l" defTabSz="1714500" rtl="0" eaLnBrk="1" latinLnBrk="0" hangingPunct="1">
        <a:spcBef>
          <a:spcPct val="20000"/>
        </a:spcBef>
        <a:buFont typeface="Arial" pitchFamily="34" charset="0"/>
        <a:buChar char="•"/>
        <a:defRPr sz="4500" kern="1200">
          <a:solidFill>
            <a:schemeClr val="tx1"/>
          </a:solidFill>
          <a:latin typeface="+mn-lt"/>
          <a:ea typeface="+mn-ea"/>
          <a:cs typeface="+mn-cs"/>
        </a:defRPr>
      </a:lvl3pPr>
      <a:lvl4pPr marL="300037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4pPr>
      <a:lvl5pPr marL="385762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5pPr>
      <a:lvl6pPr marL="471487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6pPr>
      <a:lvl7pPr marL="557212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7pPr>
      <a:lvl8pPr marL="642937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8pPr>
      <a:lvl9pPr marL="728662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9pPr>
    </p:bodyStyle>
    <p:otherStyle>
      <a:defPPr>
        <a:defRPr lang="en-US"/>
      </a:defPPr>
      <a:lvl1pPr marL="0" algn="l" defTabSz="1714500" rtl="0" eaLnBrk="1" latinLnBrk="0" hangingPunct="1">
        <a:defRPr sz="3375" kern="1200">
          <a:solidFill>
            <a:schemeClr val="tx1"/>
          </a:solidFill>
          <a:latin typeface="+mn-lt"/>
          <a:ea typeface="+mn-ea"/>
          <a:cs typeface="+mn-cs"/>
        </a:defRPr>
      </a:lvl1pPr>
      <a:lvl2pPr marL="857250" algn="l" defTabSz="1714500" rtl="0" eaLnBrk="1" latinLnBrk="0" hangingPunct="1">
        <a:defRPr sz="3375" kern="1200">
          <a:solidFill>
            <a:schemeClr val="tx1"/>
          </a:solidFill>
          <a:latin typeface="+mn-lt"/>
          <a:ea typeface="+mn-ea"/>
          <a:cs typeface="+mn-cs"/>
        </a:defRPr>
      </a:lvl2pPr>
      <a:lvl3pPr marL="1714500" algn="l" defTabSz="1714500" rtl="0" eaLnBrk="1" latinLnBrk="0" hangingPunct="1">
        <a:defRPr sz="3375" kern="1200">
          <a:solidFill>
            <a:schemeClr val="tx1"/>
          </a:solidFill>
          <a:latin typeface="+mn-lt"/>
          <a:ea typeface="+mn-ea"/>
          <a:cs typeface="+mn-cs"/>
        </a:defRPr>
      </a:lvl3pPr>
      <a:lvl4pPr marL="2571750" algn="l" defTabSz="1714500" rtl="0" eaLnBrk="1" latinLnBrk="0" hangingPunct="1">
        <a:defRPr sz="3375" kern="1200">
          <a:solidFill>
            <a:schemeClr val="tx1"/>
          </a:solidFill>
          <a:latin typeface="+mn-lt"/>
          <a:ea typeface="+mn-ea"/>
          <a:cs typeface="+mn-cs"/>
        </a:defRPr>
      </a:lvl4pPr>
      <a:lvl5pPr marL="3429000" algn="l" defTabSz="1714500" rtl="0" eaLnBrk="1" latinLnBrk="0" hangingPunct="1">
        <a:defRPr sz="3375" kern="1200">
          <a:solidFill>
            <a:schemeClr val="tx1"/>
          </a:solidFill>
          <a:latin typeface="+mn-lt"/>
          <a:ea typeface="+mn-ea"/>
          <a:cs typeface="+mn-cs"/>
        </a:defRPr>
      </a:lvl5pPr>
      <a:lvl6pPr marL="4286250" algn="l" defTabSz="1714500" rtl="0" eaLnBrk="1" latinLnBrk="0" hangingPunct="1">
        <a:defRPr sz="3375" kern="1200">
          <a:solidFill>
            <a:schemeClr val="tx1"/>
          </a:solidFill>
          <a:latin typeface="+mn-lt"/>
          <a:ea typeface="+mn-ea"/>
          <a:cs typeface="+mn-cs"/>
        </a:defRPr>
      </a:lvl6pPr>
      <a:lvl7pPr marL="5143500" algn="l" defTabSz="1714500" rtl="0" eaLnBrk="1" latinLnBrk="0" hangingPunct="1">
        <a:defRPr sz="3375" kern="1200">
          <a:solidFill>
            <a:schemeClr val="tx1"/>
          </a:solidFill>
          <a:latin typeface="+mn-lt"/>
          <a:ea typeface="+mn-ea"/>
          <a:cs typeface="+mn-cs"/>
        </a:defRPr>
      </a:lvl7pPr>
      <a:lvl8pPr marL="6000750" algn="l" defTabSz="1714500" rtl="0" eaLnBrk="1" latinLnBrk="0" hangingPunct="1">
        <a:defRPr sz="3375" kern="1200">
          <a:solidFill>
            <a:schemeClr val="tx1"/>
          </a:solidFill>
          <a:latin typeface="+mn-lt"/>
          <a:ea typeface="+mn-ea"/>
          <a:cs typeface="+mn-cs"/>
        </a:defRPr>
      </a:lvl8pPr>
      <a:lvl9pPr marL="6858000" algn="l" defTabSz="1714500" rtl="0" eaLnBrk="1" latinLnBrk="0" hangingPunct="1">
        <a:defRPr sz="33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fif"/><Relationship Id="rId3" Type="http://schemas.openxmlformats.org/officeDocument/2006/relationships/image" Target="../media/image3.svg"/><Relationship Id="rId7" Type="http://schemas.openxmlformats.org/officeDocument/2006/relationships/image" Target="../media/image6.jfi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8" Type="http://schemas.openxmlformats.org/officeDocument/2006/relationships/image" Target="../media/image9.jfif"/><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2.xml"/><Relationship Id="rId7" Type="http://schemas.openxmlformats.org/officeDocument/2006/relationships/image" Target="../media/image13.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gif"/><Relationship Id="rId5" Type="http://schemas.openxmlformats.org/officeDocument/2006/relationships/image" Target="../media/image11.gif"/><Relationship Id="rId4" Type="http://schemas.openxmlformats.org/officeDocument/2006/relationships/image" Target="../media/image10.gif"/></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6.jfif"/><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5.jfif"/></Relationships>
</file>

<file path=ppt/slides/_rels/slide18.xml.rels><?xml version="1.0" encoding="UTF-8" standalone="yes"?>
<Relationships xmlns="http://schemas.openxmlformats.org/package/2006/relationships"><Relationship Id="rId8" Type="http://schemas.openxmlformats.org/officeDocument/2006/relationships/image" Target="../media/image16.jfif"/><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8" Type="http://schemas.openxmlformats.org/officeDocument/2006/relationships/image" Target="../media/image27.jfif"/><Relationship Id="rId3" Type="http://schemas.openxmlformats.org/officeDocument/2006/relationships/image" Target="../media/image3.svg"/><Relationship Id="rId7" Type="http://schemas.openxmlformats.org/officeDocument/2006/relationships/image" Target="../media/image4.png"/><Relationship Id="rId12" Type="http://schemas.openxmlformats.org/officeDocument/2006/relationships/image" Target="../media/image31.jfi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30.png"/><Relationship Id="rId5" Type="http://schemas.openxmlformats.org/officeDocument/2006/relationships/image" Target="../media/image8.png"/><Relationship Id="rId10" Type="http://schemas.openxmlformats.org/officeDocument/2006/relationships/image" Target="../media/image29.jfif"/><Relationship Id="rId4" Type="http://schemas.openxmlformats.org/officeDocument/2006/relationships/image" Target="../media/image3.png"/><Relationship Id="rId9" Type="http://schemas.openxmlformats.org/officeDocument/2006/relationships/image" Target="../media/image28.jfif"/></Relationships>
</file>

<file path=ppt/slides/_rels/slide24.xml.rels><?xml version="1.0" encoding="UTF-8" standalone="yes"?>
<Relationships xmlns="http://schemas.openxmlformats.org/package/2006/relationships"><Relationship Id="rId8" Type="http://schemas.openxmlformats.org/officeDocument/2006/relationships/image" Target="../media/image15.jfif"/><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1.jfif"/></Relationships>
</file>

<file path=ppt/slides/_rels/slide25.xml.rels><?xml version="1.0" encoding="UTF-8" standalone="yes"?>
<Relationships xmlns="http://schemas.openxmlformats.org/package/2006/relationships"><Relationship Id="rId8" Type="http://schemas.openxmlformats.org/officeDocument/2006/relationships/image" Target="../media/image32.jfif"/><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34.jfif"/><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7.jfif"/><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31.jfif"/><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5.png"/><Relationship Id="rId1" Type="http://schemas.openxmlformats.org/officeDocument/2006/relationships/slideLayout" Target="../slideLayouts/slideLayout20.xml"/><Relationship Id="rId4" Type="http://schemas.openxmlformats.org/officeDocument/2006/relationships/image" Target="../media/image36.jpg"/></Relationships>
</file>

<file path=ppt/slides/_rels/slide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5.png"/><Relationship Id="rId1" Type="http://schemas.openxmlformats.org/officeDocument/2006/relationships/slideLayout" Target="../slideLayouts/slideLayout19.xml"/><Relationship Id="rId5" Type="http://schemas.openxmlformats.org/officeDocument/2006/relationships/image" Target="../media/image38.jpg"/><Relationship Id="rId4" Type="http://schemas.openxmlformats.org/officeDocument/2006/relationships/image" Target="../media/image37.jfif"/></Relationships>
</file>

<file path=ppt/slides/_rels/slide3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5.png"/><Relationship Id="rId1" Type="http://schemas.openxmlformats.org/officeDocument/2006/relationships/slideLayout" Target="../slideLayouts/slideLayout17.xml"/><Relationship Id="rId5" Type="http://schemas.openxmlformats.org/officeDocument/2006/relationships/image" Target="../media/image40.jpg"/><Relationship Id="rId4" Type="http://schemas.openxmlformats.org/officeDocument/2006/relationships/image" Target="../media/image39.jpg"/></Relationships>
</file>

<file path=ppt/slides/_rels/slide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5.png"/><Relationship Id="rId1" Type="http://schemas.openxmlformats.org/officeDocument/2006/relationships/slideLayout" Target="../slideLayouts/slideLayout18.xml"/><Relationship Id="rId5" Type="http://schemas.openxmlformats.org/officeDocument/2006/relationships/image" Target="../media/image42.jpg"/><Relationship Id="rId4" Type="http://schemas.openxmlformats.org/officeDocument/2006/relationships/image" Target="../media/image41.jpg"/></Relationships>
</file>

<file path=ppt/slides/_rels/slide36.xml.rels><?xml version="1.0" encoding="UTF-8" standalone="yes"?>
<Relationships xmlns="http://schemas.openxmlformats.org/package/2006/relationships"><Relationship Id="rId8" Type="http://schemas.openxmlformats.org/officeDocument/2006/relationships/image" Target="../media/image43.jfif"/><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4.jfif"/></Relationships>
</file>

<file path=ppt/slides/_rels/slide37.xml.rels><?xml version="1.0" encoding="UTF-8" standalone="yes"?>
<Relationships xmlns="http://schemas.openxmlformats.org/package/2006/relationships"><Relationship Id="rId8" Type="http://schemas.openxmlformats.org/officeDocument/2006/relationships/image" Target="../media/image44.jfif"/><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5.jfif"/></Relationships>
</file>

<file path=ppt/slides/_rels/slide38.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1.jpg"/></Relationships>
</file>

<file path=ppt/slides/_rels/slide39.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47.jfif"/><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8" Type="http://schemas.openxmlformats.org/officeDocument/2006/relationships/image" Target="../media/image48.jfif"/><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4.xml"/></Relationships>
</file>

<file path=ppt/slides/_rels/slide57.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media" Target="../media/media3.mp3"/><Relationship Id="rId7" Type="http://schemas.openxmlformats.org/officeDocument/2006/relationships/image" Target="../media/image53.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5" Type="http://schemas.openxmlformats.org/officeDocument/2006/relationships/slideLayout" Target="../slideLayouts/slideLayout30.xml"/><Relationship Id="rId10" Type="http://schemas.openxmlformats.org/officeDocument/2006/relationships/image" Target="../media/image14.png"/><Relationship Id="rId4" Type="http://schemas.openxmlformats.org/officeDocument/2006/relationships/audio" Target="../media/media3.mp3"/><Relationship Id="rId9" Type="http://schemas.openxmlformats.org/officeDocument/2006/relationships/image" Target="../media/image55.gif"/></Relationships>
</file>

<file path=ppt/slides/_rels/slide58.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media" Target="../media/media2.mp3"/><Relationship Id="rId7" Type="http://schemas.openxmlformats.org/officeDocument/2006/relationships/image" Target="../media/image57.png"/><Relationship Id="rId12" Type="http://schemas.openxmlformats.org/officeDocument/2006/relationships/image" Target="../media/image60.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6.png"/><Relationship Id="rId11" Type="http://schemas.openxmlformats.org/officeDocument/2006/relationships/image" Target="../media/image59.png"/><Relationship Id="rId5" Type="http://schemas.openxmlformats.org/officeDocument/2006/relationships/slideLayout" Target="../slideLayouts/slideLayout31.xml"/><Relationship Id="rId10" Type="http://schemas.openxmlformats.org/officeDocument/2006/relationships/image" Target="../media/image14.png"/><Relationship Id="rId4" Type="http://schemas.openxmlformats.org/officeDocument/2006/relationships/audio" Target="../media/media2.mp3"/><Relationship Id="rId9" Type="http://schemas.openxmlformats.org/officeDocument/2006/relationships/image" Target="../media/image55.gif"/></Relationships>
</file>

<file path=ppt/slides/_rels/slide59.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media" Target="../media/media2.mp3"/><Relationship Id="rId7" Type="http://schemas.openxmlformats.org/officeDocument/2006/relationships/image" Target="../media/image57.png"/><Relationship Id="rId12" Type="http://schemas.openxmlformats.org/officeDocument/2006/relationships/image" Target="../media/image60.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6.png"/><Relationship Id="rId11" Type="http://schemas.openxmlformats.org/officeDocument/2006/relationships/image" Target="../media/image59.png"/><Relationship Id="rId5" Type="http://schemas.openxmlformats.org/officeDocument/2006/relationships/slideLayout" Target="../slideLayouts/slideLayout30.xml"/><Relationship Id="rId10" Type="http://schemas.openxmlformats.org/officeDocument/2006/relationships/image" Target="../media/image14.png"/><Relationship Id="rId4" Type="http://schemas.openxmlformats.org/officeDocument/2006/relationships/audio" Target="../media/media2.mp3"/><Relationship Id="rId9" Type="http://schemas.openxmlformats.org/officeDocument/2006/relationships/image" Target="../media/image55.gif"/></Relationships>
</file>

<file path=ppt/slides/_rels/slide6.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media" Target="../media/media2.mp3"/><Relationship Id="rId7" Type="http://schemas.openxmlformats.org/officeDocument/2006/relationships/image" Target="../media/image57.png"/><Relationship Id="rId12" Type="http://schemas.openxmlformats.org/officeDocument/2006/relationships/image" Target="../media/image60.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6.png"/><Relationship Id="rId11" Type="http://schemas.openxmlformats.org/officeDocument/2006/relationships/image" Target="../media/image59.png"/><Relationship Id="rId5" Type="http://schemas.openxmlformats.org/officeDocument/2006/relationships/slideLayout" Target="../slideLayouts/slideLayout30.xml"/><Relationship Id="rId10" Type="http://schemas.openxmlformats.org/officeDocument/2006/relationships/image" Target="../media/image14.png"/><Relationship Id="rId4" Type="http://schemas.openxmlformats.org/officeDocument/2006/relationships/audio" Target="../media/media2.mp3"/><Relationship Id="rId9" Type="http://schemas.openxmlformats.org/officeDocument/2006/relationships/image" Target="../media/image55.gif"/></Relationships>
</file>

<file path=ppt/slides/_rels/slide61.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media" Target="../media/media2.mp3"/><Relationship Id="rId7" Type="http://schemas.openxmlformats.org/officeDocument/2006/relationships/image" Target="../media/image57.png"/><Relationship Id="rId12" Type="http://schemas.openxmlformats.org/officeDocument/2006/relationships/image" Target="../media/image60.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6.png"/><Relationship Id="rId11" Type="http://schemas.openxmlformats.org/officeDocument/2006/relationships/image" Target="../media/image59.png"/><Relationship Id="rId5" Type="http://schemas.openxmlformats.org/officeDocument/2006/relationships/slideLayout" Target="../slideLayouts/slideLayout30.xml"/><Relationship Id="rId10" Type="http://schemas.openxmlformats.org/officeDocument/2006/relationships/image" Target="../media/image14.png"/><Relationship Id="rId4" Type="http://schemas.openxmlformats.org/officeDocument/2006/relationships/audio" Target="../media/media2.mp3"/><Relationship Id="rId9" Type="http://schemas.openxmlformats.org/officeDocument/2006/relationships/image" Target="../media/image55.gif"/></Relationships>
</file>

<file path=ppt/slides/_rels/slide62.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media" Target="../media/media2.mp3"/><Relationship Id="rId7" Type="http://schemas.openxmlformats.org/officeDocument/2006/relationships/image" Target="../media/image57.png"/><Relationship Id="rId12" Type="http://schemas.openxmlformats.org/officeDocument/2006/relationships/image" Target="../media/image60.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6.png"/><Relationship Id="rId11" Type="http://schemas.openxmlformats.org/officeDocument/2006/relationships/image" Target="../media/image59.png"/><Relationship Id="rId5" Type="http://schemas.openxmlformats.org/officeDocument/2006/relationships/slideLayout" Target="../slideLayouts/slideLayout30.xml"/><Relationship Id="rId10" Type="http://schemas.openxmlformats.org/officeDocument/2006/relationships/image" Target="../media/image14.png"/><Relationship Id="rId4" Type="http://schemas.openxmlformats.org/officeDocument/2006/relationships/audio" Target="../media/media2.mp3"/><Relationship Id="rId9" Type="http://schemas.openxmlformats.org/officeDocument/2006/relationships/image" Target="../media/image55.gif"/></Relationships>
</file>

<file path=ppt/slides/_rels/slide63.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media" Target="../media/media2.mp3"/><Relationship Id="rId7" Type="http://schemas.openxmlformats.org/officeDocument/2006/relationships/image" Target="../media/image57.png"/><Relationship Id="rId12" Type="http://schemas.openxmlformats.org/officeDocument/2006/relationships/image" Target="../media/image60.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6.png"/><Relationship Id="rId11" Type="http://schemas.openxmlformats.org/officeDocument/2006/relationships/image" Target="../media/image59.png"/><Relationship Id="rId5" Type="http://schemas.openxmlformats.org/officeDocument/2006/relationships/slideLayout" Target="../slideLayouts/slideLayout30.xml"/><Relationship Id="rId10" Type="http://schemas.openxmlformats.org/officeDocument/2006/relationships/image" Target="../media/image14.png"/><Relationship Id="rId4" Type="http://schemas.openxmlformats.org/officeDocument/2006/relationships/audio" Target="../media/media2.mp3"/><Relationship Id="rId9" Type="http://schemas.openxmlformats.org/officeDocument/2006/relationships/image" Target="../media/image55.gif"/></Relationships>
</file>

<file path=ppt/slides/_rels/slide64.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media" Target="../media/media2.mp3"/><Relationship Id="rId7" Type="http://schemas.openxmlformats.org/officeDocument/2006/relationships/image" Target="../media/image57.png"/><Relationship Id="rId12" Type="http://schemas.openxmlformats.org/officeDocument/2006/relationships/image" Target="../media/image60.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6.png"/><Relationship Id="rId11" Type="http://schemas.openxmlformats.org/officeDocument/2006/relationships/image" Target="../media/image59.png"/><Relationship Id="rId5" Type="http://schemas.openxmlformats.org/officeDocument/2006/relationships/slideLayout" Target="../slideLayouts/slideLayout30.xml"/><Relationship Id="rId10" Type="http://schemas.openxmlformats.org/officeDocument/2006/relationships/image" Target="../media/image14.png"/><Relationship Id="rId4" Type="http://schemas.openxmlformats.org/officeDocument/2006/relationships/audio" Target="../media/media2.mp3"/><Relationship Id="rId9" Type="http://schemas.openxmlformats.org/officeDocument/2006/relationships/image" Target="../media/image55.gif"/></Relationships>
</file>

<file path=ppt/slides/_rels/slide65.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media" Target="../media/media2.mp3"/><Relationship Id="rId7" Type="http://schemas.openxmlformats.org/officeDocument/2006/relationships/image" Target="../media/image57.png"/><Relationship Id="rId12" Type="http://schemas.openxmlformats.org/officeDocument/2006/relationships/image" Target="../media/image60.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6.png"/><Relationship Id="rId11" Type="http://schemas.openxmlformats.org/officeDocument/2006/relationships/image" Target="../media/image59.png"/><Relationship Id="rId5" Type="http://schemas.openxmlformats.org/officeDocument/2006/relationships/slideLayout" Target="../slideLayouts/slideLayout30.xml"/><Relationship Id="rId10" Type="http://schemas.openxmlformats.org/officeDocument/2006/relationships/image" Target="../media/image14.png"/><Relationship Id="rId4" Type="http://schemas.openxmlformats.org/officeDocument/2006/relationships/audio" Target="../media/media2.mp3"/><Relationship Id="rId9" Type="http://schemas.openxmlformats.org/officeDocument/2006/relationships/image" Target="../media/image55.gif"/></Relationships>
</file>

<file path=ppt/slides/_rels/slide6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21.xml"/><Relationship Id="rId7" Type="http://schemas.openxmlformats.org/officeDocument/2006/relationships/image" Target="../media/image64.gif"/><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63.gif"/><Relationship Id="rId5" Type="http://schemas.openxmlformats.org/officeDocument/2006/relationships/image" Target="../media/image62.gif"/><Relationship Id="rId4" Type="http://schemas.openxmlformats.org/officeDocument/2006/relationships/image" Target="../media/image61.gif"/><Relationship Id="rId9" Type="http://schemas.openxmlformats.org/officeDocument/2006/relationships/image" Target="../media/image14.png"/></Relationships>
</file>

<file path=ppt/slides/_rels/slide67.xml.rels><?xml version="1.0" encoding="UTF-8" standalone="yes"?>
<Relationships xmlns="http://schemas.openxmlformats.org/package/2006/relationships"><Relationship Id="rId8" Type="http://schemas.openxmlformats.org/officeDocument/2006/relationships/image" Target="../media/image61.gif"/><Relationship Id="rId13" Type="http://schemas.microsoft.com/office/2007/relationships/hdphoto" Target="../media/hdphoto1.wdp"/><Relationship Id="rId3" Type="http://schemas.openxmlformats.org/officeDocument/2006/relationships/audio" Target="../media/audio3.wav"/><Relationship Id="rId7" Type="http://schemas.openxmlformats.org/officeDocument/2006/relationships/image" Target="../media/image62.gif"/><Relationship Id="rId12" Type="http://schemas.openxmlformats.org/officeDocument/2006/relationships/image" Target="../media/image70.png"/><Relationship Id="rId2" Type="http://schemas.openxmlformats.org/officeDocument/2006/relationships/audio" Target="../media/audio2.wav"/><Relationship Id="rId1" Type="http://schemas.openxmlformats.org/officeDocument/2006/relationships/slideLayout" Target="../slideLayouts/slideLayout22.xml"/><Relationship Id="rId6" Type="http://schemas.openxmlformats.org/officeDocument/2006/relationships/image" Target="../media/image66.gif"/><Relationship Id="rId11" Type="http://schemas.openxmlformats.org/officeDocument/2006/relationships/image" Target="../media/image69.gif"/><Relationship Id="rId5" Type="http://schemas.openxmlformats.org/officeDocument/2006/relationships/audio" Target="../media/audio5.wav"/><Relationship Id="rId15" Type="http://schemas.openxmlformats.org/officeDocument/2006/relationships/image" Target="../media/image71.gif"/><Relationship Id="rId10" Type="http://schemas.openxmlformats.org/officeDocument/2006/relationships/image" Target="../media/image68.gif"/><Relationship Id="rId4" Type="http://schemas.openxmlformats.org/officeDocument/2006/relationships/audio" Target="../media/audio4.wav"/><Relationship Id="rId9" Type="http://schemas.openxmlformats.org/officeDocument/2006/relationships/image" Target="../media/image67.gif"/><Relationship Id="rId14" Type="http://schemas.openxmlformats.org/officeDocument/2006/relationships/image" Target="../media/image65.png"/></Relationships>
</file>

<file path=ppt/slides/_rels/slide68.xml.rels><?xml version="1.0" encoding="UTF-8" standalone="yes"?>
<Relationships xmlns="http://schemas.openxmlformats.org/package/2006/relationships"><Relationship Id="rId8" Type="http://schemas.openxmlformats.org/officeDocument/2006/relationships/image" Target="../media/image62.gif"/><Relationship Id="rId13" Type="http://schemas.openxmlformats.org/officeDocument/2006/relationships/image" Target="../media/image65.png"/><Relationship Id="rId3" Type="http://schemas.openxmlformats.org/officeDocument/2006/relationships/audio" Target="../media/audio2.wav"/><Relationship Id="rId7" Type="http://schemas.openxmlformats.org/officeDocument/2006/relationships/image" Target="../media/image69.gif"/><Relationship Id="rId12" Type="http://schemas.openxmlformats.org/officeDocument/2006/relationships/image" Target="../media/image73.gif"/><Relationship Id="rId2" Type="http://schemas.openxmlformats.org/officeDocument/2006/relationships/audio" Target="../media/audio4.wav"/><Relationship Id="rId1" Type="http://schemas.openxmlformats.org/officeDocument/2006/relationships/slideLayout" Target="../slideLayouts/slideLayout23.xml"/><Relationship Id="rId6" Type="http://schemas.openxmlformats.org/officeDocument/2006/relationships/image" Target="../media/image72.gif"/><Relationship Id="rId11" Type="http://schemas.openxmlformats.org/officeDocument/2006/relationships/image" Target="../media/image68.gif"/><Relationship Id="rId5" Type="http://schemas.openxmlformats.org/officeDocument/2006/relationships/image" Target="../media/image66.gif"/><Relationship Id="rId15" Type="http://schemas.microsoft.com/office/2007/relationships/hdphoto" Target="../media/hdphoto1.wdp"/><Relationship Id="rId10" Type="http://schemas.openxmlformats.org/officeDocument/2006/relationships/image" Target="../media/image67.gif"/><Relationship Id="rId4" Type="http://schemas.openxmlformats.org/officeDocument/2006/relationships/audio" Target="../media/audio5.wav"/><Relationship Id="rId9" Type="http://schemas.openxmlformats.org/officeDocument/2006/relationships/image" Target="../media/image61.gif"/><Relationship Id="rId14" Type="http://schemas.openxmlformats.org/officeDocument/2006/relationships/image" Target="../media/image70.png"/></Relationships>
</file>

<file path=ppt/slides/_rels/slide69.xml.rels><?xml version="1.0" encoding="UTF-8" standalone="yes"?>
<Relationships xmlns="http://schemas.openxmlformats.org/package/2006/relationships"><Relationship Id="rId8" Type="http://schemas.openxmlformats.org/officeDocument/2006/relationships/image" Target="../media/image61.gif"/><Relationship Id="rId13" Type="http://schemas.microsoft.com/office/2007/relationships/hdphoto" Target="../media/hdphoto1.wdp"/><Relationship Id="rId3" Type="http://schemas.openxmlformats.org/officeDocument/2006/relationships/audio" Target="../media/audio3.wav"/><Relationship Id="rId7" Type="http://schemas.openxmlformats.org/officeDocument/2006/relationships/image" Target="../media/image62.gif"/><Relationship Id="rId12" Type="http://schemas.openxmlformats.org/officeDocument/2006/relationships/image" Target="../media/image70.png"/><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image" Target="../media/image66.gif"/><Relationship Id="rId11" Type="http://schemas.openxmlformats.org/officeDocument/2006/relationships/image" Target="../media/image69.gif"/><Relationship Id="rId5" Type="http://schemas.openxmlformats.org/officeDocument/2006/relationships/audio" Target="../media/audio5.wav"/><Relationship Id="rId15" Type="http://schemas.openxmlformats.org/officeDocument/2006/relationships/image" Target="../media/image71.gif"/><Relationship Id="rId10" Type="http://schemas.openxmlformats.org/officeDocument/2006/relationships/image" Target="../media/image68.gif"/><Relationship Id="rId4" Type="http://schemas.openxmlformats.org/officeDocument/2006/relationships/audio" Target="../media/audio4.wav"/><Relationship Id="rId9" Type="http://schemas.openxmlformats.org/officeDocument/2006/relationships/image" Target="../media/image67.gif"/><Relationship Id="rId14"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8" Type="http://schemas.openxmlformats.org/officeDocument/2006/relationships/image" Target="../media/image61.gif"/><Relationship Id="rId13" Type="http://schemas.openxmlformats.org/officeDocument/2006/relationships/image" Target="../media/image65.png"/><Relationship Id="rId3" Type="http://schemas.openxmlformats.org/officeDocument/2006/relationships/audio" Target="../media/audio4.wav"/><Relationship Id="rId7" Type="http://schemas.openxmlformats.org/officeDocument/2006/relationships/image" Target="../media/image62.gif"/><Relationship Id="rId12" Type="http://schemas.microsoft.com/office/2007/relationships/hdphoto" Target="../media/hdphoto1.wdp"/><Relationship Id="rId2" Type="http://schemas.openxmlformats.org/officeDocument/2006/relationships/audio" Target="../media/audio2.wav"/><Relationship Id="rId1" Type="http://schemas.openxmlformats.org/officeDocument/2006/relationships/slideLayout" Target="../slideLayouts/slideLayout25.xml"/><Relationship Id="rId6" Type="http://schemas.openxmlformats.org/officeDocument/2006/relationships/image" Target="../media/image69.gif"/><Relationship Id="rId11" Type="http://schemas.openxmlformats.org/officeDocument/2006/relationships/image" Target="../media/image70.png"/><Relationship Id="rId5" Type="http://schemas.openxmlformats.org/officeDocument/2006/relationships/image" Target="../media/image66.gif"/><Relationship Id="rId10" Type="http://schemas.openxmlformats.org/officeDocument/2006/relationships/image" Target="../media/image68.gif"/><Relationship Id="rId4" Type="http://schemas.openxmlformats.org/officeDocument/2006/relationships/audio" Target="../media/audio5.wav"/><Relationship Id="rId9" Type="http://schemas.openxmlformats.org/officeDocument/2006/relationships/image" Target="../media/image67.gif"/><Relationship Id="rId14" Type="http://schemas.openxmlformats.org/officeDocument/2006/relationships/image" Target="../media/image73.gif"/></Relationships>
</file>

<file path=ppt/slides/_rels/slide71.xml.rels><?xml version="1.0" encoding="UTF-8" standalone="yes"?>
<Relationships xmlns="http://schemas.openxmlformats.org/package/2006/relationships"><Relationship Id="rId8" Type="http://schemas.openxmlformats.org/officeDocument/2006/relationships/image" Target="../media/image62.gif"/><Relationship Id="rId13" Type="http://schemas.openxmlformats.org/officeDocument/2006/relationships/image" Target="../media/image65.png"/><Relationship Id="rId3" Type="http://schemas.openxmlformats.org/officeDocument/2006/relationships/audio" Target="../media/audio2.wav"/><Relationship Id="rId7" Type="http://schemas.openxmlformats.org/officeDocument/2006/relationships/image" Target="../media/image69.gif"/><Relationship Id="rId12" Type="http://schemas.openxmlformats.org/officeDocument/2006/relationships/image" Target="../media/image73.gif"/><Relationship Id="rId2" Type="http://schemas.openxmlformats.org/officeDocument/2006/relationships/audio" Target="../media/audio4.wav"/><Relationship Id="rId1" Type="http://schemas.openxmlformats.org/officeDocument/2006/relationships/slideLayout" Target="../slideLayouts/slideLayout26.xml"/><Relationship Id="rId6" Type="http://schemas.openxmlformats.org/officeDocument/2006/relationships/image" Target="../media/image72.gif"/><Relationship Id="rId11" Type="http://schemas.openxmlformats.org/officeDocument/2006/relationships/image" Target="../media/image68.gif"/><Relationship Id="rId5" Type="http://schemas.openxmlformats.org/officeDocument/2006/relationships/image" Target="../media/image66.gif"/><Relationship Id="rId15" Type="http://schemas.microsoft.com/office/2007/relationships/hdphoto" Target="../media/hdphoto1.wdp"/><Relationship Id="rId10" Type="http://schemas.openxmlformats.org/officeDocument/2006/relationships/image" Target="../media/image67.gif"/><Relationship Id="rId4" Type="http://schemas.openxmlformats.org/officeDocument/2006/relationships/audio" Target="../media/audio5.wav"/><Relationship Id="rId9" Type="http://schemas.openxmlformats.org/officeDocument/2006/relationships/image" Target="../media/image61.gif"/><Relationship Id="rId14" Type="http://schemas.openxmlformats.org/officeDocument/2006/relationships/image" Target="../media/image70.png"/></Relationships>
</file>

<file path=ppt/slides/_rels/slide72.xml.rels><?xml version="1.0" encoding="UTF-8" standalone="yes"?>
<Relationships xmlns="http://schemas.openxmlformats.org/package/2006/relationships"><Relationship Id="rId8" Type="http://schemas.openxmlformats.org/officeDocument/2006/relationships/image" Target="../media/image61.gif"/><Relationship Id="rId13" Type="http://schemas.microsoft.com/office/2007/relationships/hdphoto" Target="../media/hdphoto1.wdp"/><Relationship Id="rId3" Type="http://schemas.openxmlformats.org/officeDocument/2006/relationships/audio" Target="../media/audio3.wav"/><Relationship Id="rId7" Type="http://schemas.openxmlformats.org/officeDocument/2006/relationships/image" Target="../media/image62.gif"/><Relationship Id="rId12" Type="http://schemas.openxmlformats.org/officeDocument/2006/relationships/image" Target="../media/image70.png"/><Relationship Id="rId2" Type="http://schemas.openxmlformats.org/officeDocument/2006/relationships/audio" Target="../media/audio2.wav"/><Relationship Id="rId1" Type="http://schemas.openxmlformats.org/officeDocument/2006/relationships/slideLayout" Target="../slideLayouts/slideLayout27.xml"/><Relationship Id="rId6" Type="http://schemas.openxmlformats.org/officeDocument/2006/relationships/image" Target="../media/image66.gif"/><Relationship Id="rId11" Type="http://schemas.openxmlformats.org/officeDocument/2006/relationships/image" Target="../media/image69.gif"/><Relationship Id="rId5" Type="http://schemas.openxmlformats.org/officeDocument/2006/relationships/audio" Target="../media/audio5.wav"/><Relationship Id="rId15" Type="http://schemas.openxmlformats.org/officeDocument/2006/relationships/image" Target="../media/image71.gif"/><Relationship Id="rId10" Type="http://schemas.openxmlformats.org/officeDocument/2006/relationships/image" Target="../media/image68.gif"/><Relationship Id="rId4" Type="http://schemas.openxmlformats.org/officeDocument/2006/relationships/audio" Target="../media/audio4.wav"/><Relationship Id="rId9" Type="http://schemas.openxmlformats.org/officeDocument/2006/relationships/image" Target="../media/image67.gif"/><Relationship Id="rId14" Type="http://schemas.openxmlformats.org/officeDocument/2006/relationships/image" Target="../media/image65.png"/></Relationships>
</file>

<file path=ppt/slides/_rels/slide73.xml.rels><?xml version="1.0" encoding="UTF-8" standalone="yes"?>
<Relationships xmlns="http://schemas.openxmlformats.org/package/2006/relationships"><Relationship Id="rId8" Type="http://schemas.openxmlformats.org/officeDocument/2006/relationships/image" Target="../media/image67.gif"/><Relationship Id="rId13" Type="http://schemas.openxmlformats.org/officeDocument/2006/relationships/image" Target="../media/image65.png"/><Relationship Id="rId3" Type="http://schemas.openxmlformats.org/officeDocument/2006/relationships/audio" Target="../media/audio4.wav"/><Relationship Id="rId7" Type="http://schemas.openxmlformats.org/officeDocument/2006/relationships/image" Target="../media/image61.gif"/><Relationship Id="rId12" Type="http://schemas.microsoft.com/office/2007/relationships/hdphoto" Target="../media/hdphoto1.wdp"/><Relationship Id="rId2" Type="http://schemas.openxmlformats.org/officeDocument/2006/relationships/audio" Target="../media/audio2.wav"/><Relationship Id="rId1" Type="http://schemas.openxmlformats.org/officeDocument/2006/relationships/slideLayout" Target="../slideLayouts/slideLayout28.xml"/><Relationship Id="rId6" Type="http://schemas.openxmlformats.org/officeDocument/2006/relationships/image" Target="../media/image62.gif"/><Relationship Id="rId11" Type="http://schemas.openxmlformats.org/officeDocument/2006/relationships/image" Target="../media/image70.png"/><Relationship Id="rId5" Type="http://schemas.openxmlformats.org/officeDocument/2006/relationships/image" Target="../media/image66.gif"/><Relationship Id="rId10" Type="http://schemas.openxmlformats.org/officeDocument/2006/relationships/image" Target="../media/image69.gif"/><Relationship Id="rId4" Type="http://schemas.openxmlformats.org/officeDocument/2006/relationships/audio" Target="../media/audio5.wav"/><Relationship Id="rId9" Type="http://schemas.openxmlformats.org/officeDocument/2006/relationships/image" Target="../media/image68.gif"/><Relationship Id="rId14" Type="http://schemas.openxmlformats.org/officeDocument/2006/relationships/image" Target="../media/image74.gif"/></Relationships>
</file>

<file path=ppt/slides/_rels/slide74.xml.rels><?xml version="1.0" encoding="UTF-8" standalone="yes"?>
<Relationships xmlns="http://schemas.openxmlformats.org/package/2006/relationships"><Relationship Id="rId8" Type="http://schemas.openxmlformats.org/officeDocument/2006/relationships/image" Target="../media/image61.gif"/><Relationship Id="rId13" Type="http://schemas.microsoft.com/office/2007/relationships/hdphoto" Target="../media/hdphoto1.wdp"/><Relationship Id="rId3" Type="http://schemas.openxmlformats.org/officeDocument/2006/relationships/audio" Target="../media/audio3.wav"/><Relationship Id="rId7" Type="http://schemas.openxmlformats.org/officeDocument/2006/relationships/image" Target="../media/image62.gif"/><Relationship Id="rId12" Type="http://schemas.openxmlformats.org/officeDocument/2006/relationships/image" Target="../media/image70.png"/><Relationship Id="rId2" Type="http://schemas.openxmlformats.org/officeDocument/2006/relationships/audio" Target="../media/audio2.wav"/><Relationship Id="rId1" Type="http://schemas.openxmlformats.org/officeDocument/2006/relationships/slideLayout" Target="../slideLayouts/slideLayout29.xml"/><Relationship Id="rId6" Type="http://schemas.openxmlformats.org/officeDocument/2006/relationships/image" Target="../media/image66.gif"/><Relationship Id="rId11" Type="http://schemas.openxmlformats.org/officeDocument/2006/relationships/image" Target="../media/image69.gif"/><Relationship Id="rId5" Type="http://schemas.openxmlformats.org/officeDocument/2006/relationships/audio" Target="../media/audio5.wav"/><Relationship Id="rId15" Type="http://schemas.openxmlformats.org/officeDocument/2006/relationships/image" Target="../media/image71.gif"/><Relationship Id="rId10" Type="http://schemas.openxmlformats.org/officeDocument/2006/relationships/image" Target="../media/image68.gif"/><Relationship Id="rId4" Type="http://schemas.openxmlformats.org/officeDocument/2006/relationships/audio" Target="../media/audio4.wav"/><Relationship Id="rId9" Type="http://schemas.openxmlformats.org/officeDocument/2006/relationships/image" Target="../media/image67.gif"/><Relationship Id="rId14" Type="http://schemas.openxmlformats.org/officeDocument/2006/relationships/image" Target="../media/image65.png"/></Relationships>
</file>

<file path=ppt/slides/_rels/slide7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83.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75700" y="1003366"/>
            <a:ext cx="4196139" cy="4196139"/>
          </a:xfrm>
          <a:prstGeom prst="rect">
            <a:avLst/>
          </a:prstGeom>
        </p:spPr>
      </p:pic>
      <p:pic>
        <p:nvPicPr>
          <p:cNvPr id="10" name="Picture 2"/>
          <p:cNvPicPr>
            <a:picLocks noChangeAspect="1"/>
          </p:cNvPicPr>
          <p:nvPr/>
        </p:nvPicPr>
        <p:blipFill>
          <a:blip r:embed="rId6"/>
          <a:srcRect/>
          <a:stretch>
            <a:fillRect/>
          </a:stretch>
        </p:blipFill>
        <p:spPr>
          <a:xfrm>
            <a:off x="89378" y="-22224"/>
            <a:ext cx="1645765" cy="1518218"/>
          </a:xfrm>
          <a:prstGeom prst="rect">
            <a:avLst/>
          </a:prstGeom>
        </p:spPr>
      </p:pic>
      <p:sp>
        <p:nvSpPr>
          <p:cNvPr id="11" name="TextBox 10"/>
          <p:cNvSpPr txBox="1"/>
          <p:nvPr/>
        </p:nvSpPr>
        <p:spPr>
          <a:xfrm>
            <a:off x="3993872" y="2696266"/>
            <a:ext cx="6469881" cy="584775"/>
          </a:xfrm>
          <a:prstGeom prst="rect">
            <a:avLst/>
          </a:prstGeom>
          <a:noFill/>
        </p:spPr>
        <p:txBody>
          <a:bodyPr wrap="square" rtlCol="0">
            <a:spAutoFit/>
          </a:bodyPr>
          <a:lstStyle/>
          <a:p>
            <a:r>
              <a:rPr lang="en-US" sz="3200" b="1">
                <a:latin typeface="Palatino Linotype" panose="02040502050505030304" pitchFamily="18" charset="0"/>
              </a:rPr>
              <a:t>(Trích “Những người khốn khổ”)</a:t>
            </a:r>
            <a:endParaRPr lang="en-GB" sz="3200">
              <a:latin typeface="Palatino Linotype" panose="02040502050505030304" pitchFamily="18" charset="0"/>
            </a:endParaRPr>
          </a:p>
        </p:txBody>
      </p:sp>
      <p:sp>
        <p:nvSpPr>
          <p:cNvPr id="12" name="Rectangle 11"/>
          <p:cNvSpPr/>
          <p:nvPr/>
        </p:nvSpPr>
        <p:spPr>
          <a:xfrm>
            <a:off x="1668048" y="612119"/>
            <a:ext cx="9929887" cy="1938992"/>
          </a:xfrm>
          <a:prstGeom prst="rect">
            <a:avLst/>
          </a:prstGeom>
          <a:noFill/>
        </p:spPr>
        <p:txBody>
          <a:bodyPr wrap="square" lIns="91440" tIns="45720" rIns="91440" bIns="45720">
            <a:spAutoFit/>
          </a:bodyPr>
          <a:lstStyle/>
          <a:p>
            <a:pPr algn="ctr"/>
            <a:r>
              <a:rPr lang="vi-VN" sz="6000" b="1" cap="none" spc="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Palatino Linotype" panose="02040502050505030304" pitchFamily="18" charset="0"/>
              </a:rPr>
              <a:t>NGƯỜI CẦM QUYỀN KHÔI PHỤC UY QUYỀN</a:t>
            </a:r>
            <a:endParaRPr lang="en-GB" sz="6000" b="1" cap="none" spc="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
        <p:nvSpPr>
          <p:cNvPr id="13" name="Rectangle 12"/>
          <p:cNvSpPr/>
          <p:nvPr/>
        </p:nvSpPr>
        <p:spPr>
          <a:xfrm>
            <a:off x="5607749" y="3373734"/>
            <a:ext cx="4168784" cy="584775"/>
          </a:xfrm>
          <a:prstGeom prst="rect">
            <a:avLst/>
          </a:prstGeom>
        </p:spPr>
        <p:txBody>
          <a:bodyPr wrap="square">
            <a:spAutoFit/>
          </a:bodyPr>
          <a:lstStyle/>
          <a:p>
            <a:r>
              <a:rPr lang="en-US" sz="3200" b="1">
                <a:latin typeface="Palatino Linotype" panose="02040502050505030304" pitchFamily="18" charset="0"/>
              </a:rPr>
              <a:t>Vích-to Huy-gô</a:t>
            </a:r>
            <a:endParaRPr lang="en-GB" sz="3200">
              <a:latin typeface="Palatino Linotype" panose="02040502050505030304" pitchFamily="18" charset="0"/>
            </a:endParaRP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5059" y="3666121"/>
            <a:ext cx="2583028" cy="3069386"/>
          </a:xfrm>
          <a:prstGeom prst="ellipse">
            <a:avLst/>
          </a:prstGeom>
          <a:ln>
            <a:noFill/>
          </a:ln>
          <a:effectLst>
            <a:softEdge rad="112500"/>
          </a:effectLst>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8330" y="3808052"/>
            <a:ext cx="2196445" cy="27288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43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 calcmode="lin" valueType="num">
                                      <p:cBhvr>
                                        <p:cTn id="25" dur="1000" fill="hold"/>
                                        <p:tgtEl>
                                          <p:spTgt spid="13"/>
                                        </p:tgtEl>
                                        <p:attrNameLst>
                                          <p:attrName>style.rotation</p:attrName>
                                        </p:attrNameLst>
                                      </p:cBhvr>
                                      <p:tavLst>
                                        <p:tav tm="0">
                                          <p:val>
                                            <p:fltVal val="90"/>
                                          </p:val>
                                        </p:tav>
                                        <p:tav tm="100000">
                                          <p:val>
                                            <p:fltVal val="0"/>
                                          </p:val>
                                        </p:tav>
                                      </p:tavLst>
                                    </p:anim>
                                    <p:animEffect transition="in" filter="fade">
                                      <p:cBhvr>
                                        <p:cTn id="2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61421B1-1906-4F8E-BF53-DF1E9D07C1F2}"/>
              </a:ext>
            </a:extLst>
          </p:cNvPr>
          <p:cNvSpPr txBox="1"/>
          <p:nvPr/>
        </p:nvSpPr>
        <p:spPr>
          <a:xfrm>
            <a:off x="951345" y="3075057"/>
            <a:ext cx="9596582" cy="923330"/>
          </a:xfrm>
          <a:prstGeom prst="rect">
            <a:avLst/>
          </a:prstGeom>
          <a:solidFill>
            <a:srgbClr val="0000CC"/>
          </a:solidFill>
          <a:ln w="38100">
            <a:noFill/>
          </a:ln>
        </p:spPr>
        <p:txBody>
          <a:bodyPr wrap="square">
            <a:spAutoFit/>
          </a:bodyPr>
          <a:lstStyle/>
          <a:p>
            <a:pPr algn="ctr">
              <a:spcBef>
                <a:spcPts val="600"/>
              </a:spcBef>
            </a:pPr>
            <a:r>
              <a:rPr lang="en-US" sz="5400" b="1" dirty="0">
                <a:solidFill>
                  <a:prstClr val="white"/>
                </a:solidFill>
                <a:latin typeface="Times New Roman" panose="02020603050405020304" pitchFamily="18" charset="0"/>
                <a:cs typeface="Times New Roman" panose="02020603050405020304" pitchFamily="18" charset="0"/>
              </a:rPr>
              <a:t>HÌNH THÀNH KIẾN THỨC</a:t>
            </a:r>
          </a:p>
        </p:txBody>
      </p:sp>
      <p:sp>
        <p:nvSpPr>
          <p:cNvPr id="9" name="TextBox 8">
            <a:extLst>
              <a:ext uri="{FF2B5EF4-FFF2-40B4-BE49-F238E27FC236}">
                <a16:creationId xmlns="" xmlns:a16="http://schemas.microsoft.com/office/drawing/2014/main" id="{06CEAE86-E254-4217-929B-56E3B8BE04A7}"/>
              </a:ext>
            </a:extLst>
          </p:cNvPr>
          <p:cNvSpPr txBox="1"/>
          <p:nvPr/>
        </p:nvSpPr>
        <p:spPr>
          <a:xfrm>
            <a:off x="3262466" y="1584204"/>
            <a:ext cx="6096000" cy="830997"/>
          </a:xfrm>
          <a:prstGeom prst="rect">
            <a:avLst/>
          </a:prstGeom>
          <a:noFill/>
        </p:spPr>
        <p:txBody>
          <a:bodyPr wrap="square">
            <a:spAutoFit/>
          </a:bodyPr>
          <a:lstStyle/>
          <a:p>
            <a:r>
              <a:rPr kumimoji="0" lang="vi-VN" sz="4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7A855D">
                      <a:lumMod val="60000"/>
                      <a:lumOff val="40000"/>
                    </a:srgbClr>
                  </a:outerShdw>
                </a:effectLst>
                <a:uLnTx/>
                <a:uFillTx/>
                <a:latin typeface="Palatino Linotype" panose="02040502050505030304" pitchFamily="18" charset="0"/>
                <a:ea typeface="+mn-ea"/>
                <a:cs typeface="+mn-cs"/>
              </a:rPr>
              <a:t>HOẠT ĐỘNG</a:t>
            </a:r>
            <a:r>
              <a:rPr kumimoji="0" lang="en-US" sz="4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7A855D">
                      <a:lumMod val="60000"/>
                      <a:lumOff val="40000"/>
                    </a:srgbClr>
                  </a:outerShdw>
                </a:effectLst>
                <a:uLnTx/>
                <a:uFillTx/>
                <a:latin typeface="Palatino Linotype" panose="02040502050505030304" pitchFamily="18" charset="0"/>
                <a:ea typeface="+mn-ea"/>
                <a:cs typeface="+mn-cs"/>
              </a:rPr>
              <a:t> 2</a:t>
            </a:r>
            <a:r>
              <a:rPr kumimoji="0" lang="vi-VN" sz="4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7A855D">
                      <a:lumMod val="60000"/>
                      <a:lumOff val="40000"/>
                    </a:srgbClr>
                  </a:outerShdw>
                </a:effectLst>
                <a:uLnTx/>
                <a:uFillTx/>
                <a:latin typeface="Palatino Linotype" panose="02040502050505030304" pitchFamily="18" charset="0"/>
                <a:ea typeface="+mn-ea"/>
                <a:cs typeface="+mn-cs"/>
              </a:rPr>
              <a:t> </a:t>
            </a:r>
            <a:endParaRPr lang="en-US" sz="4800" dirty="0"/>
          </a:p>
        </p:txBody>
      </p:sp>
      <p:pic>
        <p:nvPicPr>
          <p:cNvPr id="10" name="Picture 17">
            <a:extLst>
              <a:ext uri="{FF2B5EF4-FFF2-40B4-BE49-F238E27FC236}">
                <a16:creationId xmlns="" xmlns:a16="http://schemas.microsoft.com/office/drawing/2014/main" id="{9941C8BF-3392-4B8B-9FE6-AFAAB67E57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256052" y="181267"/>
            <a:ext cx="8318533" cy="743081"/>
          </a:xfrm>
          <a:prstGeom prst="rect">
            <a:avLst/>
          </a:prstGeom>
        </p:spPr>
      </p:pic>
      <p:sp>
        <p:nvSpPr>
          <p:cNvPr id="11" name="TextBox 10">
            <a:extLst>
              <a:ext uri="{FF2B5EF4-FFF2-40B4-BE49-F238E27FC236}">
                <a16:creationId xmlns="" xmlns:a16="http://schemas.microsoft.com/office/drawing/2014/main" id="{BF0CDEB5-404D-4EDE-BA08-4B117C041779}"/>
              </a:ext>
            </a:extLst>
          </p:cNvPr>
          <p:cNvSpPr txBox="1"/>
          <p:nvPr/>
        </p:nvSpPr>
        <p:spPr>
          <a:xfrm>
            <a:off x="877455" y="181267"/>
            <a:ext cx="859905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7A855D">
                      <a:lumMod val="60000"/>
                      <a:lumOff val="40000"/>
                    </a:srgbClr>
                  </a:outerShdw>
                </a:effectLst>
                <a:uLnTx/>
                <a:uFillTx/>
                <a:latin typeface="Palatino Linotype" panose="02040502050505030304" pitchFamily="18" charset="0"/>
                <a:ea typeface="+mn-ea"/>
                <a:cs typeface="+mn-cs"/>
              </a:rPr>
              <a:t>NGƯỜI CẦM QUYỀN KHÔI PHỤC UY QUYỀN</a:t>
            </a:r>
            <a:endParaRPr kumimoji="0" lang="en-GB" sz="2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7A855D">
                    <a:lumMod val="60000"/>
                    <a:lumOff val="40000"/>
                  </a:srgbClr>
                </a:outerShdw>
              </a:effectLst>
              <a:uLnTx/>
              <a:uFillTx/>
              <a:latin typeface="Calibri Light" panose="020F0302020204030204"/>
              <a:ea typeface="+mn-ea"/>
              <a:cs typeface="+mn-cs"/>
            </a:endParaRPr>
          </a:p>
        </p:txBody>
      </p:sp>
    </p:spTree>
    <p:extLst>
      <p:ext uri="{BB962C8B-B14F-4D97-AF65-F5344CB8AC3E}">
        <p14:creationId xmlns:p14="http://schemas.microsoft.com/office/powerpoint/2010/main" val="1991023372"/>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sp>
        <p:nvSpPr>
          <p:cNvPr id="12" name="Rectangle 11"/>
          <p:cNvSpPr/>
          <p:nvPr/>
        </p:nvSpPr>
        <p:spPr>
          <a:xfrm>
            <a:off x="2077518" y="1421249"/>
            <a:ext cx="6559232" cy="385683"/>
          </a:xfrm>
          <a:prstGeom prst="rect">
            <a:avLst/>
          </a:prstGeom>
        </p:spPr>
        <p:txBody>
          <a:bodyPr wrap="none">
            <a:spAutoFit/>
          </a:bodyPr>
          <a:lstStyle/>
          <a:p>
            <a:pPr algn="just">
              <a:lnSpc>
                <a:spcPts val="1800"/>
              </a:lnSpc>
              <a:spcAft>
                <a:spcPts val="0"/>
              </a:spcAft>
            </a:pPr>
            <a:r>
              <a:rPr lang="de-DE" sz="4000" b="1">
                <a:latin typeface="Times New Roman" panose="02020603050405020304" pitchFamily="18" charset="0"/>
                <a:ea typeface="Calibri" panose="020F0502020204030204" pitchFamily="34" charset="0"/>
                <a:cs typeface="Times New Roman" panose="02020603050405020304" pitchFamily="18" charset="0"/>
              </a:rPr>
              <a:t>I. Tìm hiểu </a:t>
            </a:r>
            <a:r>
              <a:rPr lang="pt-BR" sz="4000" b="1">
                <a:latin typeface="Times New Roman" panose="02020603050405020304" pitchFamily="18" charset="0"/>
                <a:ea typeface="Calibri" panose="020F0502020204030204" pitchFamily="34" charset="0"/>
                <a:cs typeface="Times New Roman" panose="02020603050405020304" pitchFamily="18" charset="0"/>
              </a:rPr>
              <a:t>Tri thức ngữ văn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2077518" y="1887333"/>
            <a:ext cx="5972600" cy="1920719"/>
          </a:xfrm>
          <a:prstGeom prst="rect">
            <a:avLst/>
          </a:prstGeom>
        </p:spPr>
        <p:txBody>
          <a:bodyPr wrap="square">
            <a:spAutoFit/>
          </a:bodyPr>
          <a:lstStyle/>
          <a:p>
            <a:pPr algn="just">
              <a:lnSpc>
                <a:spcPct val="150000"/>
              </a:lnSpc>
              <a:spcAft>
                <a:spcPts val="0"/>
              </a:spcAft>
            </a:pPr>
            <a:r>
              <a:rPr lang="pt-BR" sz="4000" b="1">
                <a:latin typeface="Times New Roman" panose="02020603050405020304" pitchFamily="18" charset="0"/>
                <a:ea typeface="Arial" panose="020B0604020202020204" pitchFamily="34" charset="0"/>
                <a:cs typeface="Times New Roman" panose="02020603050405020304" pitchFamily="18" charset="0"/>
              </a:rPr>
              <a:t>1</a:t>
            </a:r>
            <a:r>
              <a:rPr lang="vi-VN" sz="4000" b="1">
                <a:latin typeface="Times New Roman" panose="02020603050405020304" pitchFamily="18" charset="0"/>
                <a:ea typeface="Arial" panose="020B0604020202020204" pitchFamily="34" charset="0"/>
                <a:cs typeface="Times New Roman" panose="02020603050405020304" pitchFamily="18" charset="0"/>
              </a:rPr>
              <a:t>. </a:t>
            </a:r>
            <a:r>
              <a:rPr lang="vi-VN" sz="4400" b="1">
                <a:latin typeface="Times New Roman" panose="02020603050405020304" pitchFamily="18" charset="0"/>
                <a:ea typeface="Arial" panose="020B0604020202020204" pitchFamily="34" charset="0"/>
                <a:cs typeface="Times New Roman" panose="02020603050405020304" pitchFamily="18" charset="0"/>
              </a:rPr>
              <a:t>Người</a:t>
            </a:r>
            <a:r>
              <a:rPr lang="vi-VN" sz="4000" b="1">
                <a:latin typeface="Times New Roman" panose="02020603050405020304" pitchFamily="18" charset="0"/>
                <a:ea typeface="Arial" panose="020B0604020202020204" pitchFamily="34" charset="0"/>
                <a:cs typeface="Times New Roman" panose="02020603050405020304" pitchFamily="18" charset="0"/>
              </a:rPr>
              <a:t> kể chuyện ngôi thứ nhất và ngôi thứ ba</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74339" y="2083149"/>
            <a:ext cx="3034401" cy="3707051"/>
          </a:xfrm>
          <a:prstGeom prst="rect">
            <a:avLst/>
          </a:prstGeom>
        </p:spPr>
      </p:pic>
    </p:spTree>
    <p:extLst>
      <p:ext uri="{BB962C8B-B14F-4D97-AF65-F5344CB8AC3E}">
        <p14:creationId xmlns:p14="http://schemas.microsoft.com/office/powerpoint/2010/main" val="4043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001" y="4147058"/>
            <a:ext cx="1676855" cy="169901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6406" y="973745"/>
            <a:ext cx="2301735" cy="230173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7133" y="950787"/>
            <a:ext cx="3081764" cy="2489589"/>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87863" y="4447861"/>
            <a:ext cx="1696872" cy="1590818"/>
          </a:xfrm>
          <a:prstGeom prst="rect">
            <a:avLst/>
          </a:prstGeom>
        </p:spPr>
      </p:pic>
      <p:sp>
        <p:nvSpPr>
          <p:cNvPr id="9" name="TextBox 8"/>
          <p:cNvSpPr txBox="1"/>
          <p:nvPr/>
        </p:nvSpPr>
        <p:spPr>
          <a:xfrm>
            <a:off x="355001" y="1087587"/>
            <a:ext cx="8844602" cy="2215991"/>
          </a:xfrm>
          <a:prstGeom prst="rect">
            <a:avLst/>
          </a:prstGeom>
          <a:noFill/>
        </p:spPr>
        <p:txBody>
          <a:bodyPr wrap="square" rtlCol="0">
            <a:spAutoFit/>
          </a:bodyPr>
          <a:lstStyle/>
          <a:p>
            <a:r>
              <a:rPr lang="vi-VN" sz="13800" b="1">
                <a:solidFill>
                  <a:srgbClr val="00B050"/>
                </a:solidFill>
              </a:rPr>
              <a:t>N    </a:t>
            </a:r>
            <a:r>
              <a:rPr lang="vi-VN" sz="13800" b="1">
                <a:solidFill>
                  <a:prstClr val="white"/>
                </a:solidFill>
              </a:rPr>
              <a:t>I</a:t>
            </a:r>
            <a:r>
              <a:rPr lang="vi-VN" sz="13800" b="1">
                <a:solidFill>
                  <a:srgbClr val="FF0000"/>
                </a:solidFill>
              </a:rPr>
              <a:t> </a:t>
            </a:r>
            <a:r>
              <a:rPr lang="vi-VN" sz="13800" b="1">
                <a:solidFill>
                  <a:srgbClr val="7030A0"/>
                </a:solidFill>
              </a:rPr>
              <a:t>CỘT</a:t>
            </a:r>
            <a:endParaRPr lang="en-US" sz="13800" b="1" dirty="0">
              <a:solidFill>
                <a:srgbClr val="00B0F0"/>
              </a:solidFill>
            </a:endParaRPr>
          </a:p>
        </p:txBody>
      </p:sp>
      <p:sp>
        <p:nvSpPr>
          <p:cNvPr id="10" name="TextBox 9"/>
          <p:cNvSpPr txBox="1"/>
          <p:nvPr/>
        </p:nvSpPr>
        <p:spPr>
          <a:xfrm>
            <a:off x="355001" y="442955"/>
            <a:ext cx="4783056" cy="1015663"/>
          </a:xfrm>
          <a:prstGeom prst="rect">
            <a:avLst/>
          </a:prstGeom>
          <a:noFill/>
        </p:spPr>
        <p:txBody>
          <a:bodyPr wrap="square" rtlCol="0">
            <a:spAutoFit/>
          </a:bodyPr>
          <a:lstStyle/>
          <a:p>
            <a:r>
              <a:rPr lang="vi-VN" sz="6000" dirty="0">
                <a:solidFill>
                  <a:srgbClr val="7030A0"/>
                </a:solidFill>
              </a:rPr>
              <a:t>T</a:t>
            </a:r>
            <a:r>
              <a:rPr lang="vi-VN" sz="6000" dirty="0">
                <a:solidFill>
                  <a:prstClr val="white"/>
                </a:solidFill>
              </a:rPr>
              <a:t>R</a:t>
            </a:r>
            <a:r>
              <a:rPr lang="vi-VN" sz="6000" dirty="0">
                <a:solidFill>
                  <a:srgbClr val="FFFF00"/>
                </a:solidFill>
              </a:rPr>
              <a:t>Ò</a:t>
            </a:r>
            <a:r>
              <a:rPr lang="vi-VN" sz="6000" dirty="0">
                <a:solidFill>
                  <a:prstClr val="black"/>
                </a:solidFill>
              </a:rPr>
              <a:t> </a:t>
            </a:r>
            <a:r>
              <a:rPr lang="vi-VN" sz="6000" dirty="0">
                <a:solidFill>
                  <a:srgbClr val="5B9BD5">
                    <a:lumMod val="20000"/>
                    <a:lumOff val="80000"/>
                  </a:srgbClr>
                </a:solidFill>
              </a:rPr>
              <a:t>C</a:t>
            </a:r>
            <a:r>
              <a:rPr lang="vi-VN" sz="6000" dirty="0">
                <a:solidFill>
                  <a:srgbClr val="00B050"/>
                </a:solidFill>
              </a:rPr>
              <a:t>H</a:t>
            </a:r>
            <a:r>
              <a:rPr lang="vi-VN" sz="6000" dirty="0">
                <a:solidFill>
                  <a:srgbClr val="FF0000"/>
                </a:solidFill>
              </a:rPr>
              <a:t>Ơ</a:t>
            </a:r>
            <a:r>
              <a:rPr lang="vi-VN" sz="6000" dirty="0">
                <a:solidFill>
                  <a:srgbClr val="C00000"/>
                </a:solidFill>
              </a:rPr>
              <a:t>I</a:t>
            </a:r>
            <a:endParaRPr lang="en-US" sz="6000" dirty="0">
              <a:solidFill>
                <a:srgbClr val="C00000"/>
              </a:solidFill>
            </a:endParaRPr>
          </a:p>
        </p:txBody>
      </p:sp>
      <p:sp>
        <p:nvSpPr>
          <p:cNvPr id="11" name="TextBox 10"/>
          <p:cNvSpPr txBox="1"/>
          <p:nvPr/>
        </p:nvSpPr>
        <p:spPr>
          <a:xfrm>
            <a:off x="3988120" y="3786141"/>
            <a:ext cx="4043479" cy="1323439"/>
          </a:xfrm>
          <a:prstGeom prst="rect">
            <a:avLst/>
          </a:prstGeom>
          <a:noFill/>
        </p:spPr>
        <p:txBody>
          <a:bodyPr wrap="none" rtlCol="0">
            <a:spAutoFit/>
          </a:bodyPr>
          <a:lstStyle/>
          <a:p>
            <a:r>
              <a:rPr lang="vi-VN" sz="8000" b="1">
                <a:solidFill>
                  <a:srgbClr val="5B9BD5">
                    <a:lumMod val="75000"/>
                  </a:srgbClr>
                </a:solidFill>
              </a:rPr>
              <a:t>A VỚI B</a:t>
            </a:r>
            <a:endParaRPr lang="en-US" sz="8000" b="1" dirty="0">
              <a:solidFill>
                <a:srgbClr val="A365D1"/>
              </a:solidFill>
            </a:endParaRPr>
          </a:p>
        </p:txBody>
      </p:sp>
      <p:pic>
        <p:nvPicPr>
          <p:cNvPr id="12" name="National_Expres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241084" y="1630014"/>
            <a:ext cx="609600" cy="609600"/>
          </a:xfrm>
          <a:prstGeom prst="rect">
            <a:avLst/>
          </a:prstGeom>
        </p:spPr>
      </p:pic>
    </p:spTree>
    <p:extLst>
      <p:ext uri="{BB962C8B-B14F-4D97-AF65-F5344CB8AC3E}">
        <p14:creationId xmlns:p14="http://schemas.microsoft.com/office/powerpoint/2010/main" val="342204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48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15" name="Picture 1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3"/>
          <a:srcRect/>
          <a:stretch>
            <a:fillRect/>
          </a:stretch>
        </p:blipFill>
        <p:spPr>
          <a:xfrm>
            <a:off x="-220827" y="-165671"/>
            <a:ext cx="1645765" cy="1518218"/>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2475745014"/>
              </p:ext>
            </p:extLst>
          </p:nvPr>
        </p:nvGraphicFramePr>
        <p:xfrm>
          <a:off x="352335" y="1229342"/>
          <a:ext cx="3031887" cy="3520440"/>
        </p:xfrm>
        <a:graphic>
          <a:graphicData uri="http://schemas.openxmlformats.org/drawingml/2006/table">
            <a:tbl>
              <a:tblPr firstRow="1" firstCol="1" bandRow="1">
                <a:tableStyleId>{5C22544A-7EE6-4342-B048-85BDC9FD1C3A}</a:tableStyleId>
              </a:tblPr>
              <a:tblGrid>
                <a:gridCol w="2898725">
                  <a:extLst>
                    <a:ext uri="{9D8B030D-6E8A-4147-A177-3AD203B41FA5}">
                      <a16:colId xmlns="" xmlns:a16="http://schemas.microsoft.com/office/drawing/2014/main" val="20000"/>
                    </a:ext>
                  </a:extLst>
                </a:gridCol>
                <a:gridCol w="133162">
                  <a:extLst>
                    <a:ext uri="{9D8B030D-6E8A-4147-A177-3AD203B41FA5}">
                      <a16:colId xmlns="" xmlns:a16="http://schemas.microsoft.com/office/drawing/2014/main" val="20001"/>
                    </a:ext>
                  </a:extLst>
                </a:gridCol>
              </a:tblGrid>
              <a:tr h="0">
                <a:tc gridSpan="2">
                  <a:txBody>
                    <a:bodyPr/>
                    <a:lstStyle/>
                    <a:p>
                      <a:pPr algn="ctr">
                        <a:lnSpc>
                          <a:spcPct val="150000"/>
                        </a:lnSpc>
                        <a:spcAft>
                          <a:spcPts val="0"/>
                        </a:spcAft>
                      </a:pPr>
                      <a:r>
                        <a:rPr lang="pt-BR" sz="22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Các yếu tố truyện</a:t>
                      </a:r>
                      <a:endParaRPr lang="en-GB" sz="2200" b="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 xmlns:a16="http://schemas.microsoft.com/office/drawing/2014/main" val="10000"/>
                  </a:ext>
                </a:extLst>
              </a:tr>
              <a:tr h="0">
                <a:tc>
                  <a:txBody>
                    <a:bodyPr/>
                    <a:lstStyle/>
                    <a:p>
                      <a:pPr algn="just">
                        <a:lnSpc>
                          <a:spcPct val="150000"/>
                        </a:lnSpc>
                        <a:spcAft>
                          <a:spcPts val="0"/>
                        </a:spcAft>
                      </a:pPr>
                      <a:r>
                        <a:rPr lang="pt-BR" sz="2200" b="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Ngôi</a:t>
                      </a:r>
                      <a:r>
                        <a:rPr lang="vi-VN" sz="2200" b="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thứ nhất</a:t>
                      </a:r>
                      <a:endParaRPr lang="en-GB" sz="2200" b="0">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0">
                <a:tc>
                  <a:txBody>
                    <a:bodyPr/>
                    <a:lstStyle/>
                    <a:p>
                      <a:pPr algn="just">
                        <a:lnSpc>
                          <a:spcPct val="150000"/>
                        </a:lnSpc>
                        <a:spcAft>
                          <a:spcPts val="0"/>
                        </a:spcAft>
                      </a:pPr>
                      <a:r>
                        <a:rPr lang="en-US" sz="2200" b="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r>
                        <a:rPr lang="vi-VN" sz="2200" b="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gôi thứ ba</a:t>
                      </a:r>
                      <a:endParaRPr lang="en-GB" sz="2200" b="0">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0">
                <a:tc gridSpan="2">
                  <a:txBody>
                    <a:bodyPr/>
                    <a:lstStyle/>
                    <a:p>
                      <a:pPr algn="just">
                        <a:lnSpc>
                          <a:spcPct val="150000"/>
                        </a:lnSpc>
                        <a:spcAft>
                          <a:spcPts val="0"/>
                        </a:spcAft>
                      </a:pPr>
                      <a:r>
                        <a:rPr lang="vi-VN" sz="2200" b="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Quyền năng của người kể chuyện</a:t>
                      </a:r>
                      <a:endParaRPr lang="en-GB" sz="2200" b="0">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 xmlns:a16="http://schemas.microsoft.com/office/drawing/2014/main" val="10003"/>
                  </a:ext>
                </a:extLst>
              </a:tr>
              <a:tr h="0">
                <a:tc gridSpan="2">
                  <a:txBody>
                    <a:bodyPr/>
                    <a:lstStyle/>
                    <a:p>
                      <a:pPr algn="just">
                        <a:lnSpc>
                          <a:spcPct val="150000"/>
                        </a:lnSpc>
                        <a:spcAft>
                          <a:spcPts val="0"/>
                        </a:spcAft>
                        <a:tabLst>
                          <a:tab pos="1571625" algn="l"/>
                        </a:tabLst>
                      </a:pPr>
                      <a:r>
                        <a:rPr lang="vi-VN" sz="2200" b="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Lời người kể chuyệ</a:t>
                      </a:r>
                      <a:r>
                        <a:rPr lang="en-US" sz="2200" b="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endParaRPr lang="en-GB" sz="2200" b="0">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 xmlns:a16="http://schemas.microsoft.com/office/drawing/2014/main" val="10004"/>
                  </a:ext>
                </a:extLst>
              </a:tr>
              <a:tr h="0">
                <a:tc gridSpan="2">
                  <a:txBody>
                    <a:bodyPr/>
                    <a:lstStyle/>
                    <a:p>
                      <a:pPr algn="just">
                        <a:lnSpc>
                          <a:spcPct val="150000"/>
                        </a:lnSpc>
                        <a:spcAft>
                          <a:spcPts val="0"/>
                        </a:spcAft>
                      </a:pPr>
                      <a:r>
                        <a:rPr lang="vi-VN" sz="2200" b="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Cảm hứng chủ đạo</a:t>
                      </a:r>
                      <a:endParaRPr lang="en-GB" sz="2200" b="0">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 xmlns:a16="http://schemas.microsoft.com/office/drawing/2014/main" val="10005"/>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251717157"/>
              </p:ext>
            </p:extLst>
          </p:nvPr>
        </p:nvGraphicFramePr>
        <p:xfrm>
          <a:off x="4025244" y="976110"/>
          <a:ext cx="7968435" cy="5486400"/>
        </p:xfrm>
        <a:graphic>
          <a:graphicData uri="http://schemas.openxmlformats.org/drawingml/2006/table">
            <a:tbl>
              <a:tblPr firstRow="1" firstCol="1" bandRow="1">
                <a:tableStyleId>{5C22544A-7EE6-4342-B048-85BDC9FD1C3A}</a:tableStyleId>
              </a:tblPr>
              <a:tblGrid>
                <a:gridCol w="7968435">
                  <a:extLst>
                    <a:ext uri="{9D8B030D-6E8A-4147-A177-3AD203B41FA5}">
                      <a16:colId xmlns="" xmlns:a16="http://schemas.microsoft.com/office/drawing/2014/main" val="20000"/>
                    </a:ext>
                  </a:extLst>
                </a:gridCol>
              </a:tblGrid>
              <a:tr h="0">
                <a:tc>
                  <a:txBody>
                    <a:bodyPr/>
                    <a:lstStyle/>
                    <a:p>
                      <a:pPr algn="ctr">
                        <a:lnSpc>
                          <a:spcPct val="100000"/>
                        </a:lnSpc>
                        <a:spcAft>
                          <a:spcPts val="0"/>
                        </a:spcAft>
                      </a:pPr>
                      <a:r>
                        <a:rPr lang="pt-BR" sz="24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 Đặc điểm</a:t>
                      </a:r>
                      <a:endParaRPr lang="en-GB" sz="2400" b="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0">
                <a:tc>
                  <a:txBody>
                    <a:bodyPr/>
                    <a:lstStyle/>
                    <a:p>
                      <a:pPr algn="just">
                        <a:lnSpc>
                          <a:spcPct val="100000"/>
                        </a:lnSpc>
                        <a:spcAft>
                          <a:spcPts val="0"/>
                        </a:spcAft>
                      </a:pPr>
                      <a:r>
                        <a:rPr lang="en-US" sz="2400" b="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r>
                        <a:rPr lang="vi-VN" sz="2400" b="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gười kể xưng “tôi” hoặc dùng một hình thức tự xưng tương đương. </a:t>
                      </a:r>
                      <a:endParaRPr lang="en-GB" sz="2400" b="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997608">
                <a:tc>
                  <a:txBody>
                    <a:bodyPr/>
                    <a:lstStyle/>
                    <a:p>
                      <a:pPr marR="12700" algn="just">
                        <a:lnSpc>
                          <a:spcPct val="100000"/>
                        </a:lnSpc>
                        <a:spcAft>
                          <a:spcPts val="0"/>
                        </a:spcAft>
                      </a:pPr>
                      <a:r>
                        <a:rPr lang="en-US" sz="2400" b="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r>
                        <a:rPr lang="vi-VN" sz="2400" b="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ời kể, tả, bình luận của người kể chuyện, có chức năng khắc hoạ bối cảnh, thời gian, không gian, miêu tả sự việc, nhân vật, thể hiện cách nhìn nhận, thái độ đánh giá đối với sự việc, nhân vật. </a:t>
                      </a:r>
                      <a:endParaRPr lang="en-GB" sz="2400" b="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r h="0">
                <a:tc>
                  <a:txBody>
                    <a:bodyPr/>
                    <a:lstStyle/>
                    <a:p>
                      <a:pPr algn="just">
                        <a:lnSpc>
                          <a:spcPct val="100000"/>
                        </a:lnSpc>
                        <a:spcAft>
                          <a:spcPts val="0"/>
                        </a:spcAft>
                      </a:pPr>
                      <a:r>
                        <a:rPr lang="en-US" sz="2400" b="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r>
                        <a:rPr lang="vi-VN" sz="2400" b="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ình cảm, thái độ được thể hiện xuyên suốt tác phẩm đối với những vấn đề cuộc sống được nêu ra.</a:t>
                      </a:r>
                      <a:endParaRPr lang="en-GB" sz="2400" b="0">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3"/>
                  </a:ext>
                </a:extLst>
              </a:tr>
              <a:tr h="0">
                <a:tc>
                  <a:txBody>
                    <a:bodyPr/>
                    <a:lstStyle/>
                    <a:p>
                      <a:pPr marR="12700" algn="just">
                        <a:lnSpc>
                          <a:spcPct val="100000"/>
                        </a:lnSpc>
                        <a:spcAft>
                          <a:spcPts val="0"/>
                        </a:spcAft>
                      </a:pPr>
                      <a:r>
                        <a:rPr lang="en-US" sz="2400" b="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r>
                        <a:rPr lang="vi-VN" sz="2400" b="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hể hiện ở phạm vi miêu tả, phân tích, lí giải và mức độ định hướng đọc trong việc cắt nghĩa, đánh giá sự kiện, nhân vật được khắc hoạ trong tác phẩm văn học.</a:t>
                      </a:r>
                      <a:endParaRPr lang="en-GB" sz="2400" b="0">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4"/>
                  </a:ext>
                </a:extLst>
              </a:tr>
              <a:tr h="0">
                <a:tc>
                  <a:txBody>
                    <a:bodyPr/>
                    <a:lstStyle/>
                    <a:p>
                      <a:pPr algn="just">
                        <a:lnSpc>
                          <a:spcPct val="100000"/>
                        </a:lnSpc>
                        <a:spcAft>
                          <a:spcPts val="0"/>
                        </a:spcAft>
                      </a:pPr>
                      <a:r>
                        <a:rPr lang="en-US" sz="2400" b="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r>
                        <a:rPr lang="vi-VN" sz="2400" b="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gười kể chuyện ẩn danh, không trực tiếp xuất hiện trong tác phẩm, không tham gia vào các sự việc, chỉ được nhận biết qua lời kể.</a:t>
                      </a:r>
                      <a:endParaRPr lang="en-GB" sz="2400" b="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5"/>
                  </a:ext>
                </a:extLst>
              </a:tr>
            </a:tbl>
          </a:graphicData>
        </a:graphic>
      </p:graphicFrame>
      <p:cxnSp>
        <p:nvCxnSpPr>
          <p:cNvPr id="12" name="Straight Arrow Connector 11"/>
          <p:cNvCxnSpPr/>
          <p:nvPr/>
        </p:nvCxnSpPr>
        <p:spPr>
          <a:xfrm flipV="1">
            <a:off x="3381431" y="2580844"/>
            <a:ext cx="640320" cy="144130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387715" y="2495669"/>
            <a:ext cx="637529" cy="324525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425151" y="1555423"/>
            <a:ext cx="600093" cy="39810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372003" y="3374796"/>
            <a:ext cx="649748" cy="15721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1" idx="1"/>
          </p:cNvCxnSpPr>
          <p:nvPr/>
        </p:nvCxnSpPr>
        <p:spPr>
          <a:xfrm flipV="1">
            <a:off x="3381431" y="3719310"/>
            <a:ext cx="643813" cy="7336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3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75147"/>
            <a:ext cx="11980561" cy="6648458"/>
            <a:chOff x="0" y="-60725"/>
            <a:chExt cx="8584274" cy="6057189"/>
          </a:xfrm>
        </p:grpSpPr>
        <p:sp>
          <p:nvSpPr>
            <p:cNvPr id="5" name="Freeform 3"/>
            <p:cNvSpPr/>
            <p:nvPr/>
          </p:nvSpPr>
          <p:spPr>
            <a:xfrm>
              <a:off x="0" y="-60725"/>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sp>
        <p:nvSpPr>
          <p:cNvPr id="7" name="Rectangle 6"/>
          <p:cNvSpPr/>
          <p:nvPr/>
        </p:nvSpPr>
        <p:spPr>
          <a:xfrm>
            <a:off x="2011278" y="2375427"/>
            <a:ext cx="3912987" cy="3785652"/>
          </a:xfrm>
          <a:prstGeom prst="rect">
            <a:avLst/>
          </a:prstGeom>
          <a:ln>
            <a:solidFill>
              <a:srgbClr val="0070C0"/>
            </a:solidFill>
          </a:ln>
        </p:spPr>
        <p:txBody>
          <a:bodyPr wrap="square">
            <a:spAutoFit/>
          </a:bodyPr>
          <a:lstStyle/>
          <a:p>
            <a:pPr algn="just">
              <a:lnSpc>
                <a:spcPct val="150000"/>
              </a:lnSpc>
              <a:spcAft>
                <a:spcPts val="0"/>
              </a:spcAft>
            </a:pPr>
            <a:r>
              <a:rPr lang="vi-VN" sz="3200">
                <a:ea typeface="Times New Roman" panose="02020603050405020304" pitchFamily="18" charset="0"/>
                <a:cs typeface="Times New Roman" panose="02020603050405020304" pitchFamily="18" charset="0"/>
              </a:rPr>
              <a:t> </a:t>
            </a:r>
            <a:r>
              <a:rPr lang="vi-VN" sz="3200">
                <a:ea typeface="Arial" panose="020B0604020202020204" pitchFamily="34" charset="0"/>
                <a:cs typeface="Times New Roman" panose="02020603050405020304" pitchFamily="18" charset="0"/>
              </a:rPr>
              <a:t>Người kể chuyện ngôi thứ nhất là người kể xưng “tôi” hoặc dùng một hình thức tự xưng tương đương.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6680551" y="2050739"/>
            <a:ext cx="4923846" cy="4524315"/>
          </a:xfrm>
          <a:prstGeom prst="rect">
            <a:avLst/>
          </a:prstGeom>
          <a:ln>
            <a:solidFill>
              <a:srgbClr val="0070C0"/>
            </a:solidFill>
          </a:ln>
        </p:spPr>
        <p:txBody>
          <a:bodyPr wrap="square">
            <a:spAutoFit/>
          </a:bodyPr>
          <a:lstStyle/>
          <a:p>
            <a:pPr algn="just">
              <a:lnSpc>
                <a:spcPct val="150000"/>
              </a:lnSpc>
              <a:spcAft>
                <a:spcPts val="0"/>
              </a:spcAft>
            </a:pPr>
            <a:r>
              <a:rPr lang="vi-VN" sz="3200">
                <a:ea typeface="Arial" panose="020B0604020202020204" pitchFamily="34" charset="0"/>
                <a:cs typeface="Times New Roman" panose="02020603050405020304" pitchFamily="18" charset="0"/>
              </a:rPr>
              <a:t>Người kể chuyện ngôi thứ ba là người kể chuyện ẩn danh, không trực tiếp xuất hiện trong tác phẩm, không tham gia vào các sự việc, chỉ được nhận biết qua lời kể.</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Flowchart: Off-page Connector 1"/>
          <p:cNvSpPr/>
          <p:nvPr/>
        </p:nvSpPr>
        <p:spPr>
          <a:xfrm>
            <a:off x="3345320" y="1108468"/>
            <a:ext cx="892836" cy="749418"/>
          </a:xfrm>
          <a:prstGeom prst="flowChartOffpage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lowchart: Off-page Connector 12"/>
          <p:cNvSpPr/>
          <p:nvPr/>
        </p:nvSpPr>
        <p:spPr>
          <a:xfrm>
            <a:off x="8600614" y="1081666"/>
            <a:ext cx="892836" cy="749418"/>
          </a:xfrm>
          <a:prstGeom prst="flowChartOffpage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43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sp>
        <p:nvSpPr>
          <p:cNvPr id="2" name="Rectangle 1"/>
          <p:cNvSpPr/>
          <p:nvPr/>
        </p:nvSpPr>
        <p:spPr>
          <a:xfrm>
            <a:off x="1875935" y="1931355"/>
            <a:ext cx="4794197" cy="4524315"/>
          </a:xfrm>
          <a:prstGeom prst="rect">
            <a:avLst/>
          </a:prstGeom>
          <a:ln>
            <a:solidFill>
              <a:srgbClr val="0070C0"/>
            </a:solidFill>
          </a:ln>
        </p:spPr>
        <p:txBody>
          <a:bodyPr wrap="square">
            <a:spAutoFit/>
          </a:bodyPr>
          <a:lstStyle/>
          <a:p>
            <a:pPr marR="12700" algn="just">
              <a:spcAft>
                <a:spcPts val="0"/>
              </a:spcAft>
            </a:pPr>
            <a:r>
              <a:rPr lang="vi-VN" sz="3200">
                <a:effectLst>
                  <a:outerShdw blurRad="38100" dist="38100" dir="2700000" algn="tl">
                    <a:srgbClr val="000000">
                      <a:alpha val="43137"/>
                    </a:srgbClr>
                  </a:outerShdw>
                </a:effectLst>
                <a:ea typeface="Arial" panose="020B0604020202020204" pitchFamily="34" charset="0"/>
                <a:cs typeface="Times New Roman" panose="02020603050405020304" pitchFamily="18" charset="0"/>
              </a:rPr>
              <a:t>Lời người kể chuyện là lời kể, tả, bình luận của người kể chuyện, có chức năng khắc hoạ bối cảnh, thời gian, không gian, miêu tả sự việc, nhân vật, thể hiện cách nhìn nhận, thái độ đánh giá đối với sự việc, nhân vật. </a:t>
            </a:r>
            <a:endParaRPr lang="en-GB" sz="24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7085349" y="2177575"/>
            <a:ext cx="4651248" cy="4031873"/>
          </a:xfrm>
          <a:prstGeom prst="rect">
            <a:avLst/>
          </a:prstGeom>
          <a:ln>
            <a:solidFill>
              <a:srgbClr val="0070C0"/>
            </a:solidFill>
          </a:ln>
        </p:spPr>
        <p:txBody>
          <a:bodyPr wrap="square">
            <a:spAutoFit/>
          </a:bodyPr>
          <a:lstStyle/>
          <a:p>
            <a:pPr marR="12700" algn="just">
              <a:spcAft>
                <a:spcPts val="0"/>
              </a:spcAft>
            </a:pPr>
            <a:r>
              <a:rPr lang="vi-VN" sz="3200">
                <a:effectLst>
                  <a:outerShdw blurRad="38100" dist="38100" dir="2700000" algn="tl">
                    <a:srgbClr val="000000">
                      <a:alpha val="43137"/>
                    </a:srgbClr>
                  </a:outerShdw>
                </a:effectLst>
                <a:ea typeface="Arial" panose="020B0604020202020204" pitchFamily="34" charset="0"/>
                <a:cs typeface="Times New Roman" panose="02020603050405020304" pitchFamily="18" charset="0"/>
              </a:rPr>
              <a:t>Quyền năng của người kể chuyện thể hiện ở phạm vi miêu tả, phân tích, lí giải và mức độ định hướng đọc trong việc cắt nghĩa, đánh giá sự kiện, nhân vật được khắc hoạ trong tác phẩm văn học.</a:t>
            </a:r>
            <a:endParaRPr lang="en-GB" sz="24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Flowchart: Off-page Connector 11"/>
          <p:cNvSpPr/>
          <p:nvPr/>
        </p:nvSpPr>
        <p:spPr>
          <a:xfrm>
            <a:off x="3734100" y="1080536"/>
            <a:ext cx="892836" cy="749418"/>
          </a:xfrm>
          <a:prstGeom prst="flowChartOffpage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lowchart: Off-page Connector 12"/>
          <p:cNvSpPr/>
          <p:nvPr/>
        </p:nvSpPr>
        <p:spPr>
          <a:xfrm>
            <a:off x="8887837" y="1080536"/>
            <a:ext cx="892836" cy="749418"/>
          </a:xfrm>
          <a:prstGeom prst="flowChartOffpage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43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sp>
        <p:nvSpPr>
          <p:cNvPr id="2" name="Rectangle 1"/>
          <p:cNvSpPr/>
          <p:nvPr/>
        </p:nvSpPr>
        <p:spPr>
          <a:xfrm>
            <a:off x="2925481" y="989609"/>
            <a:ext cx="4514377" cy="646331"/>
          </a:xfrm>
          <a:prstGeom prst="rect">
            <a:avLst/>
          </a:prstGeom>
        </p:spPr>
        <p:txBody>
          <a:bodyPr wrap="none">
            <a:spAutoFit/>
          </a:bodyPr>
          <a:lstStyle/>
          <a:p>
            <a:r>
              <a:rPr lang="vi-VN" sz="3600" b="1">
                <a:ea typeface="Arial" panose="020B0604020202020204" pitchFamily="34" charset="0"/>
              </a:rPr>
              <a:t>2. Cảm hứng chủ đạo </a:t>
            </a:r>
            <a:endParaRPr lang="en-GB" sz="3600"/>
          </a:p>
        </p:txBody>
      </p:sp>
      <p:sp>
        <p:nvSpPr>
          <p:cNvPr id="3" name="Rectangle 2"/>
          <p:cNvSpPr/>
          <p:nvPr/>
        </p:nvSpPr>
        <p:spPr>
          <a:xfrm>
            <a:off x="2595513" y="2117214"/>
            <a:ext cx="7562189" cy="2968057"/>
          </a:xfrm>
          <a:prstGeom prst="rect">
            <a:avLst/>
          </a:prstGeom>
        </p:spPr>
        <p:txBody>
          <a:bodyPr wrap="square">
            <a:spAutoFit/>
          </a:bodyPr>
          <a:lstStyle/>
          <a:p>
            <a:pPr algn="just">
              <a:lnSpc>
                <a:spcPct val="150000"/>
              </a:lnSpc>
            </a:pPr>
            <a:r>
              <a:rPr lang="vi-VN" sz="3200" dirty="0">
                <a:ea typeface="Arial" panose="020B0604020202020204" pitchFamily="34" charset="0"/>
              </a:rPr>
              <a:t>Cảm </a:t>
            </a:r>
            <a:r>
              <a:rPr lang="vi-VN" sz="3200" dirty="0" smtClean="0">
                <a:ea typeface="Arial" panose="020B0604020202020204" pitchFamily="34" charset="0"/>
              </a:rPr>
              <a:t>h</a:t>
            </a:r>
            <a:r>
              <a:rPr lang="en-US" sz="3200" smtClean="0">
                <a:ea typeface="Arial" panose="020B0604020202020204" pitchFamily="34" charset="0"/>
              </a:rPr>
              <a:t>ứ</a:t>
            </a:r>
            <a:r>
              <a:rPr lang="vi-VN" sz="3200" smtClean="0">
                <a:ea typeface="Arial" panose="020B0604020202020204" pitchFamily="34" charset="0"/>
              </a:rPr>
              <a:t>ng </a:t>
            </a:r>
            <a:r>
              <a:rPr lang="vi-VN" sz="3200">
                <a:ea typeface="Arial" panose="020B0604020202020204" pitchFamily="34" charset="0"/>
              </a:rPr>
              <a:t>chủ đạo của một tác phẩm văn học là tình cảm, thái độ được thể hiện xuyên suốt tác phẩm đối với những vấn đề cuộc sống được nêu ra. </a:t>
            </a:r>
            <a:endParaRPr lang="en-GB" sz="3200" dirty="0"/>
          </a:p>
        </p:txBody>
      </p:sp>
    </p:spTree>
    <p:extLst>
      <p:ext uri="{BB962C8B-B14F-4D97-AF65-F5344CB8AC3E}">
        <p14:creationId xmlns:p14="http://schemas.microsoft.com/office/powerpoint/2010/main" val="4043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sp>
        <p:nvSpPr>
          <p:cNvPr id="2" name="Rectangle 1"/>
          <p:cNvSpPr/>
          <p:nvPr/>
        </p:nvSpPr>
        <p:spPr>
          <a:xfrm>
            <a:off x="1695340" y="937962"/>
            <a:ext cx="7951151" cy="349583"/>
          </a:xfrm>
          <a:prstGeom prst="rect">
            <a:avLst/>
          </a:prstGeom>
        </p:spPr>
        <p:txBody>
          <a:bodyPr wrap="none">
            <a:spAutoFit/>
          </a:bodyPr>
          <a:lstStyle/>
          <a:p>
            <a:pPr algn="just">
              <a:lnSpc>
                <a:spcPts val="1800"/>
              </a:lnSpc>
              <a:spcAft>
                <a:spcPts val="0"/>
              </a:spcAft>
            </a:pPr>
            <a:r>
              <a:rPr lang="en-US" sz="2800" b="1">
                <a:latin typeface="Times New Roman" panose="02020603050405020304" pitchFamily="18" charset="0"/>
                <a:ea typeface="Calibri" panose="020F0502020204030204" pitchFamily="34" charset="0"/>
                <a:cs typeface="Times New Roman" panose="02020603050405020304" pitchFamily="18" charset="0"/>
              </a:rPr>
              <a:t>II. Tìm hiểu chung về tác giả, tác phẩm, đoạn trích</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695340" y="1499652"/>
            <a:ext cx="5998630" cy="349583"/>
          </a:xfrm>
          <a:prstGeom prst="rect">
            <a:avLst/>
          </a:prstGeom>
        </p:spPr>
        <p:txBody>
          <a:bodyPr wrap="none">
            <a:spAutoFit/>
          </a:bodyPr>
          <a:lstStyle/>
          <a:p>
            <a:pPr algn="just">
              <a:lnSpc>
                <a:spcPts val="1800"/>
              </a:lnSpc>
              <a:spcAft>
                <a:spcPts val="0"/>
              </a:spcAft>
            </a:pPr>
            <a:r>
              <a:rPr lang="vi-VN" sz="2800" b="1">
                <a:latin typeface="Times New Roman" panose="02020603050405020304" pitchFamily="18" charset="0"/>
                <a:ea typeface="Calibri" panose="020F0502020204030204" pitchFamily="34" charset="0"/>
                <a:cs typeface="Times New Roman" panose="02020603050405020304" pitchFamily="18" charset="0"/>
              </a:rPr>
              <a:t>1. Tác giả</a:t>
            </a:r>
            <a:r>
              <a:rPr lang="en-US" sz="2800" b="1">
                <a:latin typeface="Times New Roman" panose="02020603050405020304" pitchFamily="18" charset="0"/>
                <a:ea typeface="Calibri" panose="020F0502020204030204" pitchFamily="34" charset="0"/>
                <a:cs typeface="Times New Roman" panose="02020603050405020304" pitchFamily="18" charset="0"/>
              </a:rPr>
              <a:t> Vích-to Huy-gô (1802-1885)</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772815" y="1873245"/>
            <a:ext cx="3990195" cy="523220"/>
          </a:xfrm>
          <a:prstGeom prst="rect">
            <a:avLst/>
          </a:prstGeom>
        </p:spPr>
        <p:txBody>
          <a:bodyPr wrap="none">
            <a:spAutoFit/>
          </a:bodyPr>
          <a:lstStyle/>
          <a:p>
            <a:r>
              <a:rPr lang="en-US" sz="2800" b="1">
                <a:latin typeface="Times New Roman" panose="02020603050405020304" pitchFamily="18" charset="0"/>
                <a:ea typeface="Calibri" panose="020F0502020204030204" pitchFamily="34" charset="0"/>
                <a:cs typeface="Times New Roman" panose="02020603050405020304" pitchFamily="18" charset="0"/>
              </a:rPr>
              <a:t>a. </a:t>
            </a:r>
            <a:r>
              <a:rPr lang="vi-VN" sz="2800" b="1">
                <a:latin typeface="Times New Roman" panose="02020603050405020304" pitchFamily="18" charset="0"/>
                <a:ea typeface="Calibri" panose="020F0502020204030204" pitchFamily="34" charset="0"/>
                <a:cs typeface="Times New Roman" panose="02020603050405020304" pitchFamily="18" charset="0"/>
              </a:rPr>
              <a:t>Cuộc đời</a:t>
            </a:r>
            <a:r>
              <a:rPr lang="en-US" sz="2800" b="1">
                <a:latin typeface="Times New Roman" panose="02020603050405020304" pitchFamily="18" charset="0"/>
                <a:ea typeface="Calibri" panose="020F0502020204030204" pitchFamily="34" charset="0"/>
                <a:cs typeface="Times New Roman" panose="02020603050405020304" pitchFamily="18" charset="0"/>
              </a:rPr>
              <a:t> và con người</a:t>
            </a:r>
            <a:endParaRPr lang="en-GB" sz="2800">
              <a:latin typeface="Times New Roman" panose="02020603050405020304" pitchFamily="18" charset="0"/>
              <a:cs typeface="Times New Roman" panose="02020603050405020304" pitchFamily="18" charset="0"/>
            </a:endParaRPr>
          </a:p>
        </p:txBody>
      </p:sp>
      <p:sp>
        <p:nvSpPr>
          <p:cNvPr id="10" name="Rectangle 9"/>
          <p:cNvSpPr/>
          <p:nvPr/>
        </p:nvSpPr>
        <p:spPr>
          <a:xfrm>
            <a:off x="1772815" y="2516942"/>
            <a:ext cx="7210929" cy="954107"/>
          </a:xfrm>
          <a:prstGeom prst="rect">
            <a:avLst/>
          </a:prstGeom>
        </p:spPr>
        <p:txBody>
          <a:bodyPr wrap="square">
            <a:spAutoFit/>
          </a:bodyPr>
          <a:lstStyle/>
          <a:p>
            <a:pPr algn="just">
              <a:spcAft>
                <a:spcPts val="0"/>
              </a:spcAft>
              <a:tabLst>
                <a:tab pos="13868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vi-VN" sz="2800">
                <a:latin typeface="Times New Roman" panose="02020603050405020304" pitchFamily="18" charset="0"/>
                <a:ea typeface="Calibri" panose="020F0502020204030204" pitchFamily="34" charset="0"/>
                <a:cs typeface="Times New Roman" panose="02020603050405020304" pitchFamily="18" charset="0"/>
              </a:rPr>
              <a:t>Sống trong một thời đại nước Pháp đầy bão tố rối ren về chính trị, mâu thuẫn chất chồng.</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1784798" y="3494211"/>
            <a:ext cx="7312068" cy="1384995"/>
          </a:xfrm>
          <a:prstGeom prst="rect">
            <a:avLst/>
          </a:prstGeom>
        </p:spPr>
        <p:txBody>
          <a:bodyPr wrap="square">
            <a:spAutoFit/>
          </a:bodyPr>
          <a:lstStyle/>
          <a:p>
            <a:pPr algn="just">
              <a:spcAft>
                <a:spcPts val="0"/>
              </a:spcAft>
              <a:tabLst>
                <a:tab pos="13868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vi-VN" sz="2800">
                <a:latin typeface="Times New Roman" panose="02020603050405020304" pitchFamily="18" charset="0"/>
                <a:ea typeface="Calibri" panose="020F0502020204030204" pitchFamily="34" charset="0"/>
                <a:cs typeface="Times New Roman" panose="02020603050405020304" pitchFamily="18" charset="0"/>
              </a:rPr>
              <a:t>Gia đình phức tạp và mâu thuẫn</a:t>
            </a:r>
            <a:r>
              <a:rPr lang="en-US" sz="2800">
                <a:latin typeface="Times New Roman" panose="02020603050405020304" pitchFamily="18" charset="0"/>
                <a:ea typeface="Calibri" panose="020F0502020204030204" pitchFamily="34" charset="0"/>
                <a:cs typeface="Times New Roman" panose="02020603050405020304" pitchFamily="18" charset="0"/>
              </a:rPr>
              <a:t>:</a:t>
            </a:r>
            <a:r>
              <a:rPr lang="vi-VN" sz="2800">
                <a:latin typeface="Times New Roman" panose="02020603050405020304" pitchFamily="18" charset="0"/>
                <a:ea typeface="Calibri" panose="020F0502020204030204" pitchFamily="34" charset="0"/>
                <a:cs typeface="Times New Roman" panose="02020603050405020304" pitchFamily="18" charset="0"/>
              </a:rPr>
              <a:t> trong khi cha là người chiến sĩ trẻ thì mẹ lại là người ủng hộ cho phái bảo hoàng.</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1772815" y="4782126"/>
            <a:ext cx="8558753" cy="738664"/>
          </a:xfrm>
          <a:prstGeom prst="rect">
            <a:avLst/>
          </a:prstGeom>
        </p:spPr>
        <p:txBody>
          <a:bodyPr wrap="none">
            <a:spAutoFit/>
          </a:bodyPr>
          <a:lstStyle/>
          <a:p>
            <a:pPr>
              <a:lnSpc>
                <a:spcPct val="150000"/>
              </a:lnSpc>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Ông là một nhà cách mạng có </a:t>
            </a:r>
            <a:r>
              <a:rPr lang="vi-VN" sz="2800" dirty="0" smtClean="0">
                <a:latin typeface="Times New Roman" panose="02020603050405020304" pitchFamily="18" charset="0"/>
                <a:ea typeface="Calibri" panose="020F0502020204030204" pitchFamily="34" charset="0"/>
                <a:cs typeface="Times New Roman" panose="02020603050405020304" pitchFamily="18" charset="0"/>
              </a:rPr>
              <a:t>tư</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smtClean="0">
                <a:latin typeface="Times New Roman" panose="02020603050405020304" pitchFamily="18" charset="0"/>
                <a:ea typeface="Calibri" panose="020F0502020204030204" pitchFamily="34" charset="0"/>
                <a:cs typeface="Times New Roman" panose="02020603050405020304" pitchFamily="18" charset="0"/>
              </a:rPr>
              <a:t>tưởng</a:t>
            </a:r>
            <a:r>
              <a:rPr lang="vi-VN" sz="2800" smtClean="0">
                <a:latin typeface="Times New Roman" panose="02020603050405020304" pitchFamily="18" charset="0"/>
                <a:ea typeface="Calibri" panose="020F0502020204030204" pitchFamily="34" charset="0"/>
                <a:cs typeface="Times New Roman" panose="02020603050405020304" pitchFamily="18" charset="0"/>
              </a:rPr>
              <a:t> </a:t>
            </a:r>
            <a:r>
              <a:rPr lang="vi-VN" sz="2800">
                <a:latin typeface="Times New Roman" panose="02020603050405020304" pitchFamily="18" charset="0"/>
                <a:ea typeface="Calibri" panose="020F0502020204030204" pitchFamily="34" charset="0"/>
                <a:cs typeface="Times New Roman" panose="02020603050405020304" pitchFamily="18" charset="0"/>
              </a:rPr>
              <a:t>tiến bộ và lỗi lạc.</a:t>
            </a:r>
            <a:endParaRPr lang="en-GB" sz="2800" dirty="0">
              <a:latin typeface="Times New Roman" panose="02020603050405020304" pitchFamily="18" charset="0"/>
              <a:cs typeface="Times New Roman" panose="02020603050405020304" pitchFamily="18" charset="0"/>
            </a:endParaRPr>
          </a:p>
        </p:txBody>
      </p:sp>
      <p:sp>
        <p:nvSpPr>
          <p:cNvPr id="13" name="Rectangle 12"/>
          <p:cNvSpPr/>
          <p:nvPr/>
        </p:nvSpPr>
        <p:spPr>
          <a:xfrm>
            <a:off x="1826336" y="5504893"/>
            <a:ext cx="7573888" cy="954107"/>
          </a:xfrm>
          <a:prstGeom prst="rect">
            <a:avLst/>
          </a:prstGeom>
        </p:spPr>
        <p:txBody>
          <a:bodyPr wrap="square">
            <a:spAutoFit/>
          </a:bodyPr>
          <a:lstStyle/>
          <a:p>
            <a:pPr algn="just">
              <a:spcAft>
                <a:spcPts val="0"/>
              </a:spcAft>
              <a:tabLst>
                <a:tab pos="13868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vi-VN" sz="2800">
                <a:latin typeface="Times New Roman" panose="02020603050405020304" pitchFamily="18" charset="0"/>
                <a:ea typeface="Calibri" panose="020F0502020204030204" pitchFamily="34" charset="0"/>
                <a:cs typeface="Times New Roman" panose="02020603050405020304" pitchFamily="18" charset="0"/>
              </a:rPr>
              <a:t>Ông mang một niềm khát khao tự do và trái tim tràn đầy yêu thương.</a:t>
            </a:r>
            <a:endParaRPr lang="en-GB" sz="2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83817" y="725864"/>
            <a:ext cx="2143125" cy="246181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70093" y="3692068"/>
            <a:ext cx="2456849" cy="25026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043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10" grpId="0"/>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pic>
        <p:nvPicPr>
          <p:cNvPr id="10"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3" y="672986"/>
            <a:ext cx="4196139" cy="4196139"/>
          </a:xfrm>
          <a:prstGeom prst="rect">
            <a:avLst/>
          </a:prstGeom>
        </p:spPr>
      </p:pic>
      <p:sp>
        <p:nvSpPr>
          <p:cNvPr id="2" name="Rectangle 1"/>
          <p:cNvSpPr/>
          <p:nvPr/>
        </p:nvSpPr>
        <p:spPr>
          <a:xfrm>
            <a:off x="2156223" y="771047"/>
            <a:ext cx="2654894" cy="646331"/>
          </a:xfrm>
          <a:prstGeom prst="rect">
            <a:avLst/>
          </a:prstGeom>
        </p:spPr>
        <p:txBody>
          <a:bodyPr wrap="none">
            <a:spAutoFit/>
          </a:bodyPr>
          <a:lstStyle/>
          <a:p>
            <a:r>
              <a:rPr lang="en-US" sz="3600" b="1">
                <a:latin typeface="Times New Roman" panose="02020603050405020304" pitchFamily="18" charset="0"/>
                <a:ea typeface="Calibri" panose="020F0502020204030204" pitchFamily="34" charset="0"/>
                <a:cs typeface="Times New Roman" panose="02020603050405020304" pitchFamily="18" charset="0"/>
              </a:rPr>
              <a:t>b. </a:t>
            </a:r>
            <a:r>
              <a:rPr lang="vi-VN" sz="3600" b="1">
                <a:latin typeface="Times New Roman" panose="02020603050405020304" pitchFamily="18" charset="0"/>
                <a:ea typeface="Calibri" panose="020F0502020204030204" pitchFamily="34" charset="0"/>
                <a:cs typeface="Times New Roman" panose="02020603050405020304" pitchFamily="18" charset="0"/>
              </a:rPr>
              <a:t>Sự nghiệp</a:t>
            </a:r>
            <a:endParaRPr lang="en-GB" sz="3600">
              <a:latin typeface="Times New Roman" panose="02020603050405020304" pitchFamily="18" charset="0"/>
              <a:cs typeface="Times New Roman" panose="02020603050405020304" pitchFamily="18" charset="0"/>
            </a:endParaRPr>
          </a:p>
        </p:txBody>
      </p:sp>
      <p:sp>
        <p:nvSpPr>
          <p:cNvPr id="3" name="Rectangle 2"/>
          <p:cNvSpPr/>
          <p:nvPr/>
        </p:nvSpPr>
        <p:spPr>
          <a:xfrm>
            <a:off x="1650834" y="1445540"/>
            <a:ext cx="6773308" cy="954107"/>
          </a:xfrm>
          <a:prstGeom prst="rect">
            <a:avLst/>
          </a:prstGeom>
        </p:spPr>
        <p:txBody>
          <a:bodyPr wrap="square">
            <a:spAutoFit/>
          </a:bodyPr>
          <a:lstStyle/>
          <a:p>
            <a:pPr algn="just">
              <a:spcAft>
                <a:spcPts val="0"/>
              </a:spcAft>
              <a:tabLst>
                <a:tab pos="13868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 V. Huygô là nhà thơ, nhà tiểu thuyết, nhà viết kịch</a:t>
            </a:r>
            <a:r>
              <a:rPr lang="vi-VN" sz="2800">
                <a:latin typeface="Times New Roman" panose="02020603050405020304" pitchFamily="18" charset="0"/>
                <a:ea typeface="Calibri" panose="020F0502020204030204" pitchFamily="34" charset="0"/>
                <a:cs typeface="Times New Roman" panose="02020603050405020304" pitchFamily="18" charset="0"/>
              </a:rPr>
              <a:t>.</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688411" y="2509993"/>
            <a:ext cx="6698155" cy="954107"/>
          </a:xfrm>
          <a:prstGeom prst="rect">
            <a:avLst/>
          </a:prstGeom>
        </p:spPr>
        <p:txBody>
          <a:bodyPr wrap="square">
            <a:spAutoFit/>
          </a:bodyPr>
          <a:lstStyle/>
          <a:p>
            <a:pPr algn="just">
              <a:spcAft>
                <a:spcPts val="0"/>
              </a:spcAft>
              <a:tabLst>
                <a:tab pos="1386840" algn="l"/>
              </a:tabLst>
            </a:pPr>
            <a:r>
              <a:rPr lang="vi-VN" sz="2800">
                <a:latin typeface="Times New Roman" panose="02020603050405020304" pitchFamily="18" charset="0"/>
                <a:ea typeface="Calibri" panose="020F0502020204030204" pitchFamily="34" charset="0"/>
                <a:cs typeface="Times New Roman" panose="02020603050405020304" pitchFamily="18" charset="0"/>
              </a:rPr>
              <a:t>- Ông là một trong những nhà văn lãng mạn lớn nhất của văn học pháp thế kỉ XIX.</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1667402" y="3582616"/>
            <a:ext cx="7346242" cy="954107"/>
          </a:xfrm>
          <a:prstGeom prst="rect">
            <a:avLst/>
          </a:prstGeom>
        </p:spPr>
        <p:txBody>
          <a:bodyPr wrap="square">
            <a:spAutoFit/>
          </a:bodyPr>
          <a:lstStyle/>
          <a:p>
            <a:pPr algn="just">
              <a:spcAft>
                <a:spcPts val="0"/>
              </a:spcAft>
              <a:tabLst>
                <a:tab pos="1386840" algn="l"/>
              </a:tabLst>
            </a:pPr>
            <a:r>
              <a:rPr lang="vi-VN" sz="2800">
                <a:latin typeface="Times New Roman" panose="02020603050405020304" pitchFamily="18" charset="0"/>
                <a:ea typeface="Calibri" panose="020F0502020204030204" pitchFamily="34" charset="0"/>
                <a:cs typeface="Times New Roman" panose="02020603050405020304" pitchFamily="18" charset="0"/>
              </a:rPr>
              <a:t>- Được gọi là “thần đồng thơ ca”, “người khổng lồ” và “một thiên tài sáng tạo”.</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1667403" y="4655239"/>
            <a:ext cx="7759402" cy="1815882"/>
          </a:xfrm>
          <a:prstGeom prst="rect">
            <a:avLst/>
          </a:prstGeom>
        </p:spPr>
        <p:txBody>
          <a:bodyPr wrap="square">
            <a:spAutoFit/>
          </a:bodyPr>
          <a:lstStyle/>
          <a:p>
            <a:pPr algn="just">
              <a:spcAft>
                <a:spcPts val="0"/>
              </a:spcAft>
              <a:tabLst>
                <a:tab pos="13868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vi-VN" sz="2800">
                <a:latin typeface="Times New Roman" panose="02020603050405020304" pitchFamily="18" charset="0"/>
                <a:ea typeface="Calibri" panose="020F0502020204030204" pitchFamily="34" charset="0"/>
                <a:cs typeface="Times New Roman" panose="02020603050405020304" pitchFamily="18" charset="0"/>
              </a:rPr>
              <a:t>Phong cách sáng tác hướng ngòi bút vào những người khốn khổ, phát hiện những mâu thuẫn của xã hội và giải quyết trên nguyên tắc tình thương. Là nhà văn tiêu biểu của chủ nghĩa lãng mạn không tưởng.</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17851" y="929839"/>
            <a:ext cx="2500531" cy="330839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043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549" t="21369" r="-12958" b="22081"/>
          <a:stretch>
            <a:fillRect/>
          </a:stretch>
        </p:blipFill>
        <p:spPr>
          <a:xfrm>
            <a:off x="952500" y="0"/>
            <a:ext cx="10287000" cy="6858000"/>
          </a:xfrm>
          <a:prstGeom prst="rect">
            <a:avLst/>
          </a:prstGeom>
        </p:spPr>
      </p:pic>
      <p:pic>
        <p:nvPicPr>
          <p:cNvPr id="3" name="Picture 3"/>
          <p:cNvPicPr>
            <a:picLocks noChangeAspect="1"/>
          </p:cNvPicPr>
          <p:nvPr/>
        </p:nvPicPr>
        <p:blipFill>
          <a:blip r:embed="rId3">
            <a:alphaModFix amt="55000"/>
          </a:blip>
          <a:srcRect/>
          <a:stretch>
            <a:fillRect/>
          </a:stretch>
        </p:blipFill>
        <p:spPr>
          <a:xfrm rot="3139812">
            <a:off x="-2113752" y="-3041026"/>
            <a:ext cx="8555124" cy="7453652"/>
          </a:xfrm>
          <a:prstGeom prst="rect">
            <a:avLst/>
          </a:prstGeom>
        </p:spPr>
      </p:pic>
      <p:pic>
        <p:nvPicPr>
          <p:cNvPr id="4" name="Picture 4"/>
          <p:cNvPicPr>
            <a:picLocks noChangeAspect="1"/>
          </p:cNvPicPr>
          <p:nvPr/>
        </p:nvPicPr>
        <p:blipFill>
          <a:blip r:embed="rId4">
            <a:alphaModFix amt="55000"/>
          </a:blip>
          <a:srcRect/>
          <a:stretch>
            <a:fillRect/>
          </a:stretch>
        </p:blipFill>
        <p:spPr>
          <a:xfrm rot="-9924124">
            <a:off x="7032465" y="999569"/>
            <a:ext cx="8296838" cy="6752349"/>
          </a:xfrm>
          <a:prstGeom prst="rect">
            <a:avLst/>
          </a:prstGeom>
        </p:spPr>
      </p:pic>
      <p:pic>
        <p:nvPicPr>
          <p:cNvPr id="9" name="Picture 9"/>
          <p:cNvPicPr>
            <a:picLocks noChangeAspect="1"/>
          </p:cNvPicPr>
          <p:nvPr/>
        </p:nvPicPr>
        <p:blipFill>
          <a:blip r:embed="rId5"/>
          <a:srcRect/>
          <a:stretch>
            <a:fillRect/>
          </a:stretch>
        </p:blipFill>
        <p:spPr>
          <a:xfrm rot="339445">
            <a:off x="7696109" y="1328158"/>
            <a:ext cx="4597044" cy="5837516"/>
          </a:xfrm>
          <a:prstGeom prst="rect">
            <a:avLst/>
          </a:prstGeom>
        </p:spPr>
      </p:pic>
      <p:pic>
        <p:nvPicPr>
          <p:cNvPr id="11" name="Picture 11"/>
          <p:cNvPicPr>
            <a:picLocks noChangeAspect="1"/>
          </p:cNvPicPr>
          <p:nvPr/>
        </p:nvPicPr>
        <p:blipFill>
          <a:blip r:embed="rId6"/>
          <a:srcRect/>
          <a:stretch>
            <a:fillRect/>
          </a:stretch>
        </p:blipFill>
        <p:spPr>
          <a:xfrm rot="1670014">
            <a:off x="815872" y="-872948"/>
            <a:ext cx="4440169" cy="5638309"/>
          </a:xfrm>
          <a:prstGeom prst="rect">
            <a:avLst/>
          </a:prstGeom>
        </p:spPr>
      </p:pic>
      <p:pic>
        <p:nvPicPr>
          <p:cNvPr id="13" name="Picture 13"/>
          <p:cNvPicPr>
            <a:picLocks noChangeAspect="1"/>
          </p:cNvPicPr>
          <p:nvPr/>
        </p:nvPicPr>
        <p:blipFill>
          <a:blip r:embed="rId7"/>
          <a:srcRect/>
          <a:stretch>
            <a:fillRect/>
          </a:stretch>
        </p:blipFill>
        <p:spPr>
          <a:xfrm rot="9653364">
            <a:off x="5929934" y="-333407"/>
            <a:ext cx="1093412" cy="1669331"/>
          </a:xfrm>
          <a:prstGeom prst="rect">
            <a:avLst/>
          </a:prstGeom>
        </p:spPr>
      </p:pic>
      <p:pic>
        <p:nvPicPr>
          <p:cNvPr id="14" name="Picture 14"/>
          <p:cNvPicPr>
            <a:picLocks noChangeAspect="1"/>
          </p:cNvPicPr>
          <p:nvPr/>
        </p:nvPicPr>
        <p:blipFill>
          <a:blip r:embed="rId7"/>
          <a:srcRect/>
          <a:stretch>
            <a:fillRect/>
          </a:stretch>
        </p:blipFill>
        <p:spPr>
          <a:xfrm rot="-9570780">
            <a:off x="7000151" y="-573726"/>
            <a:ext cx="838841" cy="1280674"/>
          </a:xfrm>
          <a:prstGeom prst="rect">
            <a:avLst/>
          </a:prstGeom>
        </p:spPr>
      </p:pic>
      <p:pic>
        <p:nvPicPr>
          <p:cNvPr id="15" name="Content Placeholder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14342" y="635215"/>
            <a:ext cx="5165268" cy="5054186"/>
          </a:xfrm>
          <a:prstGeom prst="rect">
            <a:avLst/>
          </a:prstGeom>
        </p:spPr>
      </p:pic>
      <p:sp>
        <p:nvSpPr>
          <p:cNvPr id="16" name="Rounded Rectangle 15"/>
          <p:cNvSpPr/>
          <p:nvPr/>
        </p:nvSpPr>
        <p:spPr>
          <a:xfrm>
            <a:off x="2829520" y="5797537"/>
            <a:ext cx="5948313" cy="914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2914361" y="5797537"/>
            <a:ext cx="6165129" cy="954107"/>
          </a:xfrm>
          <a:prstGeom prst="rect">
            <a:avLst/>
          </a:prstGeom>
        </p:spPr>
        <p:txBody>
          <a:bodyPr wrap="square">
            <a:spAutoFit/>
          </a:bodyPr>
          <a:lstStyle/>
          <a:p>
            <a:pPr algn="ctr"/>
            <a:r>
              <a:rPr lang="vi-VN" sz="2800" b="1">
                <a:solidFill>
                  <a:srgbClr val="FF0000"/>
                </a:solidFill>
                <a:effectLst>
                  <a:outerShdw blurRad="38100" dist="38100" dir="2700000" algn="tl">
                    <a:srgbClr val="000000">
                      <a:alpha val="43137"/>
                    </a:srgbClr>
                  </a:outerShdw>
                </a:effectLst>
                <a:latin typeface="+mj-lt"/>
              </a:rPr>
              <a:t>Đại tướng Joseph Léopold Sigisbert Hugo, cha của Victor Hugo</a:t>
            </a:r>
            <a:endParaRPr lang="en-GB" sz="2800" b="1">
              <a:solidFill>
                <a:srgbClr val="FF0000"/>
              </a:solidFill>
              <a:effectLst>
                <a:outerShdw blurRad="38100" dist="38100" dir="2700000" algn="tl">
                  <a:srgbClr val="000000">
                    <a:alpha val="43137"/>
                  </a:srgbClr>
                </a:outerShdw>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a:ln>
              <a:solidFill>
                <a:schemeClr val="accent1"/>
              </a:solidFill>
            </a:ln>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648715"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673132" y="682130"/>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sp>
        <p:nvSpPr>
          <p:cNvPr id="10" name="Rounded Rectangle 9"/>
          <p:cNvSpPr/>
          <p:nvPr/>
        </p:nvSpPr>
        <p:spPr>
          <a:xfrm>
            <a:off x="2232140" y="1068772"/>
            <a:ext cx="9211999" cy="5701967"/>
          </a:xfrm>
          <a:prstGeom prst="roundRect">
            <a:avLst>
              <a:gd name="adj" fmla="val 3218"/>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1">
              <a:solidFill>
                <a:prstClr val="white"/>
              </a:solidFill>
            </a:endParaRPr>
          </a:p>
        </p:txBody>
      </p:sp>
      <p:sp>
        <p:nvSpPr>
          <p:cNvPr id="11" name="Text1"/>
          <p:cNvSpPr txBox="1"/>
          <p:nvPr/>
        </p:nvSpPr>
        <p:spPr>
          <a:xfrm>
            <a:off x="2446139" y="3267778"/>
            <a:ext cx="7029691" cy="1015663"/>
          </a:xfrm>
          <a:prstGeom prst="rect">
            <a:avLst/>
          </a:prstGeom>
          <a:noFill/>
        </p:spPr>
        <p:txBody>
          <a:bodyPr wrap="square" rtlCol="0">
            <a:spAutoFit/>
          </a:bodyPr>
          <a:lstStyle/>
          <a:p>
            <a:pPr defTabSz="385704">
              <a:spcBef>
                <a:spcPts val="506"/>
              </a:spcBef>
              <a:defRPr/>
            </a:pPr>
            <a:r>
              <a:rPr lang="vi-VN" sz="2000" b="1">
                <a:latin typeface="Times New Roman" panose="02020603050405020304" pitchFamily="18" charset="0"/>
                <a:cs typeface="Times New Roman" panose="02020603050405020304" pitchFamily="18" charset="0"/>
              </a:rPr>
              <a:t>1. Tác giả</a:t>
            </a:r>
            <a:r>
              <a:rPr lang="en-US" sz="2000" b="1">
                <a:latin typeface="Times New Roman" panose="02020603050405020304" pitchFamily="18" charset="0"/>
                <a:cs typeface="Times New Roman" panose="02020603050405020304" pitchFamily="18" charset="0"/>
              </a:rPr>
              <a:t> Vích-to Huy-gô </a:t>
            </a:r>
          </a:p>
          <a:p>
            <a:r>
              <a:rPr lang="vi-VN" sz="2000" b="1">
                <a:latin typeface="Times New Roman" panose="02020603050405020304" pitchFamily="18" charset="0"/>
                <a:cs typeface="Times New Roman" panose="02020603050405020304" pitchFamily="18" charset="0"/>
              </a:rPr>
              <a:t>2. Tác phẩm</a:t>
            </a:r>
            <a:endParaRPr lang="en-US" sz="2000" b="1">
              <a:latin typeface="Times New Roman" panose="02020603050405020304" pitchFamily="18" charset="0"/>
              <a:cs typeface="Times New Roman" panose="02020603050405020304" pitchFamily="18" charset="0"/>
            </a:endParaRPr>
          </a:p>
          <a:p>
            <a:r>
              <a:rPr lang="vi-VN" sz="2000" b="1">
                <a:latin typeface="Times New Roman" panose="02020603050405020304" pitchFamily="18" charset="0"/>
                <a:cs typeface="Times New Roman" panose="02020603050405020304" pitchFamily="18" charset="0"/>
              </a:rPr>
              <a:t>3. Vị trí đoạn trích “Người cầm quyền khôi phục uy quyền”</a:t>
            </a:r>
            <a:endParaRPr lang="en-GB" sz="2000">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4424795" y="825315"/>
            <a:ext cx="3837518" cy="541871"/>
            <a:chOff x="8010143" y="1905000"/>
            <a:chExt cx="9097521" cy="1330563"/>
          </a:xfrm>
        </p:grpSpPr>
        <p:sp>
          <p:nvSpPr>
            <p:cNvPr id="13" name="Rectangle 12"/>
            <p:cNvSpPr/>
            <p:nvPr/>
          </p:nvSpPr>
          <p:spPr>
            <a:xfrm>
              <a:off x="8010143" y="1949088"/>
              <a:ext cx="9097521" cy="128647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1">
                <a:solidFill>
                  <a:prstClr val="white"/>
                </a:solidFill>
              </a:endParaRPr>
            </a:p>
          </p:txBody>
        </p:sp>
        <p:sp>
          <p:nvSpPr>
            <p:cNvPr id="14" name="Rounded Rectangle 13"/>
            <p:cNvSpPr/>
            <p:nvPr/>
          </p:nvSpPr>
          <p:spPr>
            <a:xfrm>
              <a:off x="8014819" y="1905000"/>
              <a:ext cx="9092845" cy="1290242"/>
            </a:xfrm>
            <a:prstGeom prst="roundRect">
              <a:avLst/>
            </a:prstGeom>
            <a:noFill/>
            <a:ln w="571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1" dirty="0">
                <a:solidFill>
                  <a:prstClr val="white"/>
                </a:solidFill>
              </a:endParaRPr>
            </a:p>
          </p:txBody>
        </p:sp>
      </p:grpSp>
      <p:sp>
        <p:nvSpPr>
          <p:cNvPr id="18" name="Rectangle 17"/>
          <p:cNvSpPr/>
          <p:nvPr/>
        </p:nvSpPr>
        <p:spPr>
          <a:xfrm>
            <a:off x="2407619" y="2019559"/>
            <a:ext cx="7546646" cy="772006"/>
          </a:xfrm>
          <a:prstGeom prst="rect">
            <a:avLst/>
          </a:prstGeom>
        </p:spPr>
        <p:txBody>
          <a:bodyPr wrap="square">
            <a:spAutoFit/>
          </a:bodyPr>
          <a:lstStyle/>
          <a:p>
            <a:r>
              <a:rPr lang="pt-BR" sz="2000" b="1">
                <a:latin typeface="Times New Roman" panose="02020603050405020304" pitchFamily="18" charset="0"/>
                <a:cs typeface="Times New Roman" panose="02020603050405020304" pitchFamily="18" charset="0"/>
              </a:rPr>
              <a:t>1</a:t>
            </a:r>
            <a:r>
              <a:rPr lang="vi-VN" sz="2000" b="1">
                <a:latin typeface="Times New Roman" panose="02020603050405020304" pitchFamily="18" charset="0"/>
                <a:cs typeface="Times New Roman" panose="02020603050405020304" pitchFamily="18" charset="0"/>
              </a:rPr>
              <a:t>. Người kể chuyện ngôi thứ nhất và ngôi thứ ba</a:t>
            </a:r>
            <a:endParaRPr lang="en-GB" sz="2000">
              <a:latin typeface="Times New Roman" panose="02020603050405020304" pitchFamily="18" charset="0"/>
              <a:cs typeface="Times New Roman" panose="02020603050405020304" pitchFamily="18" charset="0"/>
            </a:endParaRPr>
          </a:p>
          <a:p>
            <a:pPr defTabSz="385704">
              <a:spcBef>
                <a:spcPts val="506"/>
              </a:spcBef>
              <a:defRPr/>
            </a:pPr>
            <a:r>
              <a:rPr lang="vi-VN" sz="2000" b="1">
                <a:latin typeface="Times New Roman" panose="02020603050405020304" pitchFamily="18" charset="0"/>
                <a:cs typeface="Times New Roman" panose="02020603050405020304" pitchFamily="18" charset="0"/>
              </a:rPr>
              <a:t>2. Cảm hứng chủ đạo </a:t>
            </a:r>
            <a:endParaRPr lang="en-US" b="1" i="1" dirty="0">
              <a:solidFill>
                <a:prstClr val="black"/>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491369" y="4826742"/>
            <a:ext cx="5142831" cy="707886"/>
          </a:xfrm>
          <a:prstGeom prst="rect">
            <a:avLst/>
          </a:prstGeom>
        </p:spPr>
        <p:txBody>
          <a:bodyPr>
            <a:spAutoFit/>
          </a:bodyPr>
          <a:lstStyle/>
          <a:p>
            <a:r>
              <a:rPr lang="en-US" sz="2000" b="1">
                <a:latin typeface="Times New Roman" panose="02020603050405020304" pitchFamily="18" charset="0"/>
                <a:cs typeface="Times New Roman" panose="02020603050405020304" pitchFamily="18" charset="0"/>
              </a:rPr>
              <a:t>1. Đọc văn bản</a:t>
            </a:r>
            <a:endParaRPr lang="en-GB" sz="2000">
              <a:latin typeface="Times New Roman" panose="02020603050405020304" pitchFamily="18" charset="0"/>
              <a:cs typeface="Times New Roman" panose="02020603050405020304" pitchFamily="18" charset="0"/>
            </a:endParaRPr>
          </a:p>
          <a:p>
            <a:r>
              <a:rPr lang="en-US" sz="2000" b="1">
                <a:latin typeface="Times New Roman" panose="02020603050405020304" pitchFamily="18" charset="0"/>
                <a:cs typeface="Times New Roman" panose="02020603050405020304" pitchFamily="18" charset="0"/>
              </a:rPr>
              <a:t>2. Khám phá văn bản</a:t>
            </a:r>
            <a:endParaRPr lang="en-GB" sz="2000">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2202366" y="1557377"/>
            <a:ext cx="4706233" cy="460721"/>
            <a:chOff x="2840539" y="3818711"/>
            <a:chExt cx="11156972" cy="1092222"/>
          </a:xfrm>
          <a:solidFill>
            <a:srgbClr val="FF66CC"/>
          </a:solidFill>
        </p:grpSpPr>
        <p:sp>
          <p:nvSpPr>
            <p:cNvPr id="21"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19">
                <a:solidFill>
                  <a:prstClr val="white"/>
                </a:solidFill>
              </a:endParaRPr>
            </a:p>
          </p:txBody>
        </p:sp>
        <p:grpSp>
          <p:nvGrpSpPr>
            <p:cNvPr id="22" name="Group 21"/>
            <p:cNvGrpSpPr/>
            <p:nvPr/>
          </p:nvGrpSpPr>
          <p:grpSpPr>
            <a:xfrm>
              <a:off x="2845371" y="3886146"/>
              <a:ext cx="11152140" cy="1024787"/>
              <a:chOff x="2845371" y="3733746"/>
              <a:chExt cx="11152140" cy="1024787"/>
            </a:xfrm>
            <a:grpFill/>
          </p:grpSpPr>
          <p:sp>
            <p:nvSpPr>
              <p:cNvPr id="23" name="Round Same Side Corner Rectangle 22"/>
              <p:cNvSpPr/>
              <p:nvPr/>
            </p:nvSpPr>
            <p:spPr>
              <a:xfrm rot="5400000">
                <a:off x="6544119" y="100181"/>
                <a:ext cx="731520" cy="8129015"/>
              </a:xfrm>
              <a:prstGeom prst="round2Same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1">
                  <a:solidFill>
                    <a:prstClr val="white"/>
                  </a:solidFill>
                </a:endParaRPr>
              </a:p>
            </p:txBody>
          </p:sp>
          <p:sp>
            <p:nvSpPr>
              <p:cNvPr id="24" name="Rectangle 23"/>
              <p:cNvSpPr/>
              <p:nvPr/>
            </p:nvSpPr>
            <p:spPr>
              <a:xfrm>
                <a:off x="2865930" y="3801289"/>
                <a:ext cx="1270615" cy="72916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1">
                  <a:solidFill>
                    <a:prstClr val="white"/>
                  </a:solidFill>
                </a:endParaRPr>
              </a:p>
            </p:txBody>
          </p:sp>
          <p:sp>
            <p:nvSpPr>
              <p:cNvPr id="25" name="Rectangle 24"/>
              <p:cNvSpPr/>
              <p:nvPr/>
            </p:nvSpPr>
            <p:spPr>
              <a:xfrm>
                <a:off x="4460662" y="3810001"/>
                <a:ext cx="9536849" cy="948532"/>
              </a:xfrm>
              <a:prstGeom prst="rect">
                <a:avLst/>
              </a:prstGeom>
              <a:solidFill>
                <a:schemeClr val="bg1"/>
              </a:solidFill>
              <a:ln>
                <a:solidFill>
                  <a:schemeClr val="accent1"/>
                </a:solidFill>
              </a:ln>
            </p:spPr>
            <p:txBody>
              <a:bodyPr wrap="none">
                <a:spAutoFit/>
              </a:bodyPr>
              <a:lstStyle/>
              <a:p>
                <a:pPr defTabSz="385704">
                  <a:spcBef>
                    <a:spcPts val="506"/>
                  </a:spcBef>
                  <a:defRPr/>
                </a:pPr>
                <a:r>
                  <a:rPr lang="en-US" sz="2000" b="1">
                    <a:latin typeface="Times New Roman" panose="02020603050405020304" pitchFamily="18" charset="0"/>
                    <a:cs typeface="Times New Roman" panose="02020603050405020304" pitchFamily="18" charset="0"/>
                  </a:rPr>
                  <a:t>TÌM HIỂU </a:t>
                </a:r>
                <a:r>
                  <a:rPr lang="vi-VN" sz="2000" b="1">
                    <a:latin typeface="Times New Roman" panose="02020603050405020304" pitchFamily="18" charset="0"/>
                    <a:cs typeface="Times New Roman" panose="02020603050405020304" pitchFamily="18" charset="0"/>
                  </a:rPr>
                  <a:t>TRI THỨC NGỮ VĂN</a:t>
                </a:r>
                <a:endParaRPr lang="en-US" sz="2000" b="1">
                  <a:latin typeface="Times New Roman" panose="02020603050405020304" pitchFamily="18" charset="0"/>
                  <a:cs typeface="Times New Roman" panose="02020603050405020304" pitchFamily="18" charset="0"/>
                </a:endParaRPr>
              </a:p>
            </p:txBody>
          </p:sp>
          <p:sp>
            <p:nvSpPr>
              <p:cNvPr id="26" name="TextBox 25"/>
              <p:cNvSpPr txBox="1"/>
              <p:nvPr/>
            </p:nvSpPr>
            <p:spPr>
              <a:xfrm>
                <a:off x="2911124" y="3733746"/>
                <a:ext cx="1171211" cy="895936"/>
              </a:xfrm>
              <a:prstGeom prst="rect">
                <a:avLst/>
              </a:prstGeom>
              <a:solidFill>
                <a:schemeClr val="bg1"/>
              </a:solidFill>
              <a:ln>
                <a:solidFill>
                  <a:schemeClr val="accent1"/>
                </a:solidFill>
              </a:ln>
            </p:spPr>
            <p:txBody>
              <a:bodyPr wrap="square" rtlCol="0">
                <a:spAutoFit/>
              </a:bodyPr>
              <a:lstStyle/>
              <a:p>
                <a:pPr algn="ctr"/>
                <a:r>
                  <a:rPr lang="en-US" sz="1856" b="1">
                    <a:latin typeface="Tahoma" pitchFamily="34" charset="0"/>
                    <a:ea typeface="Tahoma" pitchFamily="34" charset="0"/>
                    <a:cs typeface="Tahoma" pitchFamily="34" charset="0"/>
                  </a:rPr>
                  <a:t>I</a:t>
                </a:r>
              </a:p>
            </p:txBody>
          </p:sp>
        </p:grpSp>
      </p:grpSp>
      <p:grpSp>
        <p:nvGrpSpPr>
          <p:cNvPr id="27" name="Group 26"/>
          <p:cNvGrpSpPr/>
          <p:nvPr/>
        </p:nvGrpSpPr>
        <p:grpSpPr>
          <a:xfrm>
            <a:off x="2167161" y="2798289"/>
            <a:ext cx="7989374" cy="460721"/>
            <a:chOff x="2840539" y="3818711"/>
            <a:chExt cx="18940230" cy="1092217"/>
          </a:xfrm>
          <a:solidFill>
            <a:schemeClr val="bg1"/>
          </a:solidFill>
        </p:grpSpPr>
        <p:sp>
          <p:nvSpPr>
            <p:cNvPr id="28"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19">
                <a:solidFill>
                  <a:prstClr val="white"/>
                </a:solidFill>
              </a:endParaRPr>
            </a:p>
          </p:txBody>
        </p:sp>
        <p:grpSp>
          <p:nvGrpSpPr>
            <p:cNvPr id="29" name="Group 28"/>
            <p:cNvGrpSpPr/>
            <p:nvPr/>
          </p:nvGrpSpPr>
          <p:grpSpPr>
            <a:xfrm>
              <a:off x="2840539" y="3886200"/>
              <a:ext cx="18940230" cy="1024728"/>
              <a:chOff x="2840539" y="3733800"/>
              <a:chExt cx="18940230" cy="1024728"/>
            </a:xfrm>
            <a:grpFill/>
          </p:grpSpPr>
          <p:sp>
            <p:nvSpPr>
              <p:cNvPr id="30" name="Round Same Side Corner Rectangle 29"/>
              <p:cNvSpPr/>
              <p:nvPr/>
            </p:nvSpPr>
            <p:spPr>
              <a:xfrm rot="5400000">
                <a:off x="6544119" y="100180"/>
                <a:ext cx="731520" cy="8129016"/>
              </a:xfrm>
              <a:prstGeom prst="round2SameRect">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1">
                  <a:solidFill>
                    <a:prstClr val="white"/>
                  </a:solidFill>
                </a:endParaRPr>
              </a:p>
            </p:txBody>
          </p:sp>
          <p:sp>
            <p:nvSpPr>
              <p:cNvPr id="31" name="Rectangle 30"/>
              <p:cNvSpPr/>
              <p:nvPr/>
            </p:nvSpPr>
            <p:spPr>
              <a:xfrm>
                <a:off x="2840539" y="3801289"/>
                <a:ext cx="1270616" cy="729160"/>
              </a:xfrm>
              <a:prstGeom prst="rect">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1">
                  <a:solidFill>
                    <a:prstClr val="white"/>
                  </a:solidFill>
                </a:endParaRPr>
              </a:p>
            </p:txBody>
          </p:sp>
          <p:sp>
            <p:nvSpPr>
              <p:cNvPr id="32" name="Rectangle 31"/>
              <p:cNvSpPr/>
              <p:nvPr/>
            </p:nvSpPr>
            <p:spPr>
              <a:xfrm>
                <a:off x="4460660" y="3810000"/>
                <a:ext cx="17320109" cy="948528"/>
              </a:xfrm>
              <a:prstGeom prst="rect">
                <a:avLst/>
              </a:prstGeom>
              <a:grpFill/>
              <a:ln>
                <a:solidFill>
                  <a:schemeClr val="accent1"/>
                </a:solidFill>
              </a:ln>
            </p:spPr>
            <p:txBody>
              <a:bodyPr wrap="none">
                <a:spAutoFit/>
              </a:bodyPr>
              <a:lstStyle/>
              <a:p>
                <a:r>
                  <a:rPr lang="vi-VN" sz="2000" b="1">
                    <a:latin typeface="Times New Roman" panose="02020603050405020304" pitchFamily="18" charset="0"/>
                    <a:cs typeface="Times New Roman" panose="02020603050405020304" pitchFamily="18" charset="0"/>
                  </a:rPr>
                  <a:t>TÌM HIỂU CHUNG VỀ TÁC GIẢ, TÁC PHẨM, ĐOẠN TRÍCH</a:t>
                </a:r>
                <a:endParaRPr lang="en-GB" sz="2000">
                  <a:latin typeface="Times New Roman" panose="02020603050405020304" pitchFamily="18" charset="0"/>
                  <a:cs typeface="Times New Roman" panose="02020603050405020304" pitchFamily="18" charset="0"/>
                </a:endParaRPr>
              </a:p>
            </p:txBody>
          </p:sp>
          <p:sp>
            <p:nvSpPr>
              <p:cNvPr id="33" name="TextBox 32"/>
              <p:cNvSpPr txBox="1"/>
              <p:nvPr/>
            </p:nvSpPr>
            <p:spPr>
              <a:xfrm>
                <a:off x="2923999" y="3733800"/>
                <a:ext cx="1132937" cy="895934"/>
              </a:xfrm>
              <a:prstGeom prst="rect">
                <a:avLst/>
              </a:prstGeom>
              <a:grpFill/>
              <a:ln>
                <a:solidFill>
                  <a:schemeClr val="accent1"/>
                </a:solidFill>
              </a:ln>
            </p:spPr>
            <p:txBody>
              <a:bodyPr wrap="square" rtlCol="0">
                <a:spAutoFit/>
              </a:bodyPr>
              <a:lstStyle/>
              <a:p>
                <a:pPr algn="ctr"/>
                <a:r>
                  <a:rPr lang="en-US" sz="1856" b="1">
                    <a:latin typeface="Tahoma" pitchFamily="34" charset="0"/>
                    <a:ea typeface="Tahoma" pitchFamily="34" charset="0"/>
                    <a:cs typeface="Tahoma" pitchFamily="34" charset="0"/>
                  </a:rPr>
                  <a:t>II</a:t>
                </a:r>
              </a:p>
            </p:txBody>
          </p:sp>
        </p:grpSp>
      </p:grpSp>
      <p:grpSp>
        <p:nvGrpSpPr>
          <p:cNvPr id="34" name="Group 33"/>
          <p:cNvGrpSpPr/>
          <p:nvPr/>
        </p:nvGrpSpPr>
        <p:grpSpPr>
          <a:xfrm>
            <a:off x="2166896" y="4304184"/>
            <a:ext cx="3446766" cy="505306"/>
            <a:chOff x="2840539" y="3818711"/>
            <a:chExt cx="8171174" cy="963425"/>
          </a:xfrm>
          <a:solidFill>
            <a:schemeClr val="bg1"/>
          </a:solidFill>
        </p:grpSpPr>
        <p:sp>
          <p:nvSpPr>
            <p:cNvPr id="35"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19">
                <a:solidFill>
                  <a:prstClr val="white"/>
                </a:solidFill>
              </a:endParaRPr>
            </a:p>
          </p:txBody>
        </p:sp>
        <p:grpSp>
          <p:nvGrpSpPr>
            <p:cNvPr id="36" name="Group 35"/>
            <p:cNvGrpSpPr/>
            <p:nvPr/>
          </p:nvGrpSpPr>
          <p:grpSpPr>
            <a:xfrm>
              <a:off x="2840539" y="3886200"/>
              <a:ext cx="8171174" cy="895936"/>
              <a:chOff x="2840539" y="3733800"/>
              <a:chExt cx="8171174" cy="895936"/>
            </a:xfrm>
            <a:grpFill/>
          </p:grpSpPr>
          <p:sp>
            <p:nvSpPr>
              <p:cNvPr id="37" name="Round Same Side Corner Rectangle 36"/>
              <p:cNvSpPr/>
              <p:nvPr/>
            </p:nvSpPr>
            <p:spPr>
              <a:xfrm rot="5400000">
                <a:off x="6544119" y="100180"/>
                <a:ext cx="731520" cy="8129016"/>
              </a:xfrm>
              <a:prstGeom prst="round2SameRect">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1">
                  <a:solidFill>
                    <a:prstClr val="white"/>
                  </a:solidFill>
                </a:endParaRPr>
              </a:p>
            </p:txBody>
          </p:sp>
          <p:sp>
            <p:nvSpPr>
              <p:cNvPr id="38" name="Rectangle 37"/>
              <p:cNvSpPr/>
              <p:nvPr/>
            </p:nvSpPr>
            <p:spPr>
              <a:xfrm>
                <a:off x="2840539" y="3801289"/>
                <a:ext cx="1270616" cy="729160"/>
              </a:xfrm>
              <a:prstGeom prst="rect">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1">
                  <a:solidFill>
                    <a:prstClr val="white"/>
                  </a:solidFill>
                </a:endParaRPr>
              </a:p>
            </p:txBody>
          </p:sp>
          <p:sp>
            <p:nvSpPr>
              <p:cNvPr id="39" name="Rectangle 38"/>
              <p:cNvSpPr/>
              <p:nvPr/>
            </p:nvSpPr>
            <p:spPr>
              <a:xfrm>
                <a:off x="4460658" y="3810002"/>
                <a:ext cx="6551055" cy="762856"/>
              </a:xfrm>
              <a:prstGeom prst="rect">
                <a:avLst/>
              </a:prstGeom>
              <a:grpFill/>
              <a:ln>
                <a:solidFill>
                  <a:schemeClr val="accent1"/>
                </a:solidFill>
              </a:ln>
            </p:spPr>
            <p:txBody>
              <a:bodyPr wrap="square">
                <a:spAutoFit/>
              </a:bodyPr>
              <a:lstStyle/>
              <a:p>
                <a:pPr defTabSz="385704">
                  <a:spcBef>
                    <a:spcPts val="506"/>
                  </a:spcBef>
                  <a:defRPr/>
                </a:pPr>
                <a:r>
                  <a:rPr lang="vi-VN" sz="2000" b="1">
                    <a:latin typeface="Times New Roman" panose="02020603050405020304" pitchFamily="18" charset="0"/>
                    <a:cs typeface="Times New Roman" panose="02020603050405020304" pitchFamily="18" charset="0"/>
                  </a:rPr>
                  <a:t>ĐỌC HIỂU VĂN BẢN</a:t>
                </a:r>
                <a:endParaRPr lang="en-US" sz="2000" dirty="0">
                  <a:latin typeface="Times New Roman" panose="02020603050405020304" pitchFamily="18" charset="0"/>
                  <a:cs typeface="Times New Roman" panose="02020603050405020304" pitchFamily="18" charset="0"/>
                </a:endParaRPr>
              </a:p>
            </p:txBody>
          </p:sp>
          <p:sp>
            <p:nvSpPr>
              <p:cNvPr id="40" name="TextBox 39"/>
              <p:cNvSpPr txBox="1"/>
              <p:nvPr/>
            </p:nvSpPr>
            <p:spPr>
              <a:xfrm>
                <a:off x="2882699" y="3733800"/>
                <a:ext cx="1310513" cy="895936"/>
              </a:xfrm>
              <a:prstGeom prst="rect">
                <a:avLst/>
              </a:prstGeom>
              <a:grpFill/>
              <a:ln>
                <a:solidFill>
                  <a:schemeClr val="accent1"/>
                </a:solidFill>
              </a:ln>
            </p:spPr>
            <p:txBody>
              <a:bodyPr wrap="square" rtlCol="0">
                <a:spAutoFit/>
              </a:bodyPr>
              <a:lstStyle/>
              <a:p>
                <a:pPr algn="ctr"/>
                <a:r>
                  <a:rPr lang="en-US" sz="1856" b="1">
                    <a:latin typeface="Tahoma" pitchFamily="34" charset="0"/>
                    <a:ea typeface="Tahoma" pitchFamily="34" charset="0"/>
                    <a:cs typeface="Tahoma" pitchFamily="34" charset="0"/>
                  </a:rPr>
                  <a:t>III</a:t>
                </a:r>
              </a:p>
            </p:txBody>
          </p:sp>
        </p:grpSp>
      </p:grpSp>
      <p:sp>
        <p:nvSpPr>
          <p:cNvPr id="41" name="Rectangle 40"/>
          <p:cNvSpPr/>
          <p:nvPr/>
        </p:nvSpPr>
        <p:spPr>
          <a:xfrm>
            <a:off x="4435788" y="830662"/>
            <a:ext cx="3664786" cy="523220"/>
          </a:xfrm>
          <a:prstGeom prst="rect">
            <a:avLst/>
          </a:prstGeom>
        </p:spPr>
        <p:txBody>
          <a:bodyPr wrap="none">
            <a:spAutoFit/>
          </a:bodyPr>
          <a:lstStyle/>
          <a:p>
            <a:r>
              <a:rPr lang="en-US" sz="2800" b="1">
                <a:latin typeface="Times New Roman" panose="02020603050405020304" pitchFamily="18" charset="0"/>
                <a:ea typeface="Tahoma" pitchFamily="34" charset="0"/>
                <a:cs typeface="Times New Roman" panose="02020603050405020304" pitchFamily="18" charset="0"/>
              </a:rPr>
              <a:t>ĐỀ MỤC BÀI GIẢNG</a:t>
            </a:r>
            <a:endParaRPr lang="en-US" sz="2800" b="1" dirty="0">
              <a:latin typeface="Times New Roman" panose="02020603050405020304" pitchFamily="18" charset="0"/>
              <a:ea typeface="Tahoma" pitchFamily="34" charset="0"/>
              <a:cs typeface="Times New Roman" panose="02020603050405020304" pitchFamily="18" charset="0"/>
            </a:endParaRPr>
          </a:p>
        </p:txBody>
      </p:sp>
      <p:grpSp>
        <p:nvGrpSpPr>
          <p:cNvPr id="42" name="Group 41"/>
          <p:cNvGrpSpPr/>
          <p:nvPr/>
        </p:nvGrpSpPr>
        <p:grpSpPr>
          <a:xfrm>
            <a:off x="2104880" y="5511602"/>
            <a:ext cx="3431022" cy="412695"/>
            <a:chOff x="2840539" y="3818711"/>
            <a:chExt cx="8133851" cy="978368"/>
          </a:xfrm>
          <a:solidFill>
            <a:schemeClr val="bg1"/>
          </a:solidFill>
        </p:grpSpPr>
        <p:sp>
          <p:nvSpPr>
            <p:cNvPr id="43"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19">
                <a:solidFill>
                  <a:prstClr val="white"/>
                </a:solidFill>
              </a:endParaRPr>
            </a:p>
          </p:txBody>
        </p:sp>
        <p:grpSp>
          <p:nvGrpSpPr>
            <p:cNvPr id="44" name="Group 43"/>
            <p:cNvGrpSpPr/>
            <p:nvPr/>
          </p:nvGrpSpPr>
          <p:grpSpPr>
            <a:xfrm>
              <a:off x="2840539" y="3886200"/>
              <a:ext cx="8133851" cy="910879"/>
              <a:chOff x="2840539" y="3733800"/>
              <a:chExt cx="8133851" cy="910879"/>
            </a:xfrm>
            <a:grpFill/>
          </p:grpSpPr>
          <p:sp>
            <p:nvSpPr>
              <p:cNvPr id="45" name="Round Same Side Corner Rectangle 44"/>
              <p:cNvSpPr/>
              <p:nvPr/>
            </p:nvSpPr>
            <p:spPr>
              <a:xfrm rot="5400000">
                <a:off x="6544121" y="100182"/>
                <a:ext cx="731520" cy="8129018"/>
              </a:xfrm>
              <a:prstGeom prst="round2SameRect">
                <a:avLst>
                  <a:gd name="adj1" fmla="val 0"/>
                  <a:gd name="adj2" fmla="val 0"/>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1">
                  <a:solidFill>
                    <a:prstClr val="white"/>
                  </a:solidFill>
                </a:endParaRPr>
              </a:p>
            </p:txBody>
          </p:sp>
          <p:sp>
            <p:nvSpPr>
              <p:cNvPr id="46" name="Rectangle 45"/>
              <p:cNvSpPr/>
              <p:nvPr/>
            </p:nvSpPr>
            <p:spPr>
              <a:xfrm>
                <a:off x="2840539" y="3801289"/>
                <a:ext cx="1270616" cy="729160"/>
              </a:xfrm>
              <a:prstGeom prst="rect">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1">
                  <a:solidFill>
                    <a:prstClr val="white"/>
                  </a:solidFill>
                </a:endParaRPr>
              </a:p>
            </p:txBody>
          </p:sp>
          <p:sp>
            <p:nvSpPr>
              <p:cNvPr id="47" name="Rectangle 46"/>
              <p:cNvSpPr/>
              <p:nvPr/>
            </p:nvSpPr>
            <p:spPr>
              <a:xfrm>
                <a:off x="4460661" y="3810001"/>
                <a:ext cx="6513729" cy="834678"/>
              </a:xfrm>
              <a:prstGeom prst="rect">
                <a:avLst/>
              </a:prstGeom>
              <a:grpFill/>
              <a:ln>
                <a:solidFill>
                  <a:schemeClr val="accent1"/>
                </a:solidFill>
              </a:ln>
            </p:spPr>
            <p:txBody>
              <a:bodyPr wrap="square">
                <a:spAutoFit/>
              </a:bodyPr>
              <a:lstStyle/>
              <a:p>
                <a:pPr defTabSz="385704">
                  <a:spcBef>
                    <a:spcPts val="506"/>
                  </a:spcBef>
                  <a:defRPr/>
                </a:pPr>
                <a:r>
                  <a:rPr lang="en-US" sz="1688" b="1">
                    <a:latin typeface="Arial" pitchFamily="34" charset="0"/>
                    <a:cs typeface="Arial" pitchFamily="34" charset="0"/>
                  </a:rPr>
                  <a:t>TỔNG KẾT</a:t>
                </a:r>
                <a:endParaRPr lang="en-US" sz="1688" dirty="0">
                  <a:latin typeface="Arial" pitchFamily="34" charset="0"/>
                  <a:cs typeface="Arial" pitchFamily="34" charset="0"/>
                </a:endParaRPr>
              </a:p>
            </p:txBody>
          </p:sp>
          <p:sp>
            <p:nvSpPr>
              <p:cNvPr id="48" name="TextBox 47"/>
              <p:cNvSpPr txBox="1"/>
              <p:nvPr/>
            </p:nvSpPr>
            <p:spPr>
              <a:xfrm>
                <a:off x="2882699" y="3733800"/>
                <a:ext cx="1310513" cy="895936"/>
              </a:xfrm>
              <a:prstGeom prst="rect">
                <a:avLst/>
              </a:prstGeom>
              <a:grpFill/>
              <a:ln>
                <a:solidFill>
                  <a:schemeClr val="accent1"/>
                </a:solidFill>
              </a:ln>
            </p:spPr>
            <p:txBody>
              <a:bodyPr wrap="square" rtlCol="0">
                <a:spAutoFit/>
              </a:bodyPr>
              <a:lstStyle/>
              <a:p>
                <a:pPr algn="ctr"/>
                <a:r>
                  <a:rPr lang="vi-VN" sz="1856" b="1">
                    <a:latin typeface="Tahoma" pitchFamily="34" charset="0"/>
                    <a:ea typeface="Tahoma" pitchFamily="34" charset="0"/>
                    <a:cs typeface="Tahoma" pitchFamily="34" charset="0"/>
                  </a:rPr>
                  <a:t>IV</a:t>
                </a:r>
                <a:endParaRPr lang="en-US" sz="1856" b="1">
                  <a:latin typeface="Tahoma" pitchFamily="34" charset="0"/>
                  <a:ea typeface="Tahoma" pitchFamily="34" charset="0"/>
                  <a:cs typeface="Tahoma" pitchFamily="34" charset="0"/>
                </a:endParaRPr>
              </a:p>
            </p:txBody>
          </p:sp>
        </p:grpSp>
      </p:grpSp>
      <p:sp>
        <p:nvSpPr>
          <p:cNvPr id="49" name="Rectangle 48"/>
          <p:cNvSpPr/>
          <p:nvPr/>
        </p:nvSpPr>
        <p:spPr>
          <a:xfrm>
            <a:off x="2481061" y="5928970"/>
            <a:ext cx="5142831" cy="707886"/>
          </a:xfrm>
          <a:prstGeom prst="rect">
            <a:avLst/>
          </a:prstGeom>
        </p:spPr>
        <p:txBody>
          <a:bodyPr>
            <a:spAutoFit/>
          </a:bodyPr>
          <a:lstStyle/>
          <a:p>
            <a:pPr marL="457200" indent="-457200">
              <a:buAutoNum type="arabicPeriod"/>
            </a:pPr>
            <a:r>
              <a:rPr lang="vi-VN" sz="2000" b="1"/>
              <a:t>Nội dung</a:t>
            </a:r>
          </a:p>
          <a:p>
            <a:pPr marL="457200" indent="-457200">
              <a:buAutoNum type="arabicPeriod"/>
            </a:pPr>
            <a:r>
              <a:rPr lang="vi-VN" sz="2000" b="1"/>
              <a:t>Nghệ thuật</a:t>
            </a:r>
            <a:endParaRPr lang="en-GB" sz="2000"/>
          </a:p>
        </p:txBody>
      </p:sp>
    </p:spTree>
    <p:extLst>
      <p:ext uri="{BB962C8B-B14F-4D97-AF65-F5344CB8AC3E}">
        <p14:creationId xmlns:p14="http://schemas.microsoft.com/office/powerpoint/2010/main" val="404356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549" t="21369" r="-12958" b="22081"/>
          <a:stretch>
            <a:fillRect/>
          </a:stretch>
        </p:blipFill>
        <p:spPr>
          <a:xfrm>
            <a:off x="1013881" y="-72107"/>
            <a:ext cx="10287000" cy="6858000"/>
          </a:xfrm>
          <a:prstGeom prst="rect">
            <a:avLst/>
          </a:prstGeom>
        </p:spPr>
      </p:pic>
      <p:pic>
        <p:nvPicPr>
          <p:cNvPr id="3" name="Picture 3"/>
          <p:cNvPicPr>
            <a:picLocks noChangeAspect="1"/>
          </p:cNvPicPr>
          <p:nvPr/>
        </p:nvPicPr>
        <p:blipFill>
          <a:blip r:embed="rId3">
            <a:alphaModFix amt="55000"/>
          </a:blip>
          <a:srcRect/>
          <a:stretch>
            <a:fillRect/>
          </a:stretch>
        </p:blipFill>
        <p:spPr>
          <a:xfrm rot="3139812">
            <a:off x="-2113752" y="-3041026"/>
            <a:ext cx="8555124" cy="7453652"/>
          </a:xfrm>
          <a:prstGeom prst="rect">
            <a:avLst/>
          </a:prstGeom>
        </p:spPr>
      </p:pic>
      <p:pic>
        <p:nvPicPr>
          <p:cNvPr id="4" name="Picture 4"/>
          <p:cNvPicPr>
            <a:picLocks noChangeAspect="1"/>
          </p:cNvPicPr>
          <p:nvPr/>
        </p:nvPicPr>
        <p:blipFill>
          <a:blip r:embed="rId4">
            <a:alphaModFix amt="55000"/>
          </a:blip>
          <a:srcRect/>
          <a:stretch>
            <a:fillRect/>
          </a:stretch>
        </p:blipFill>
        <p:spPr>
          <a:xfrm rot="-9924124">
            <a:off x="7032465" y="999569"/>
            <a:ext cx="8296838" cy="6752349"/>
          </a:xfrm>
          <a:prstGeom prst="rect">
            <a:avLst/>
          </a:prstGeom>
        </p:spPr>
      </p:pic>
      <p:pic>
        <p:nvPicPr>
          <p:cNvPr id="9" name="Picture 9"/>
          <p:cNvPicPr>
            <a:picLocks noChangeAspect="1"/>
          </p:cNvPicPr>
          <p:nvPr/>
        </p:nvPicPr>
        <p:blipFill>
          <a:blip r:embed="rId5"/>
          <a:srcRect/>
          <a:stretch>
            <a:fillRect/>
          </a:stretch>
        </p:blipFill>
        <p:spPr>
          <a:xfrm rot="339445">
            <a:off x="7696109" y="1328158"/>
            <a:ext cx="4597044" cy="5837516"/>
          </a:xfrm>
          <a:prstGeom prst="rect">
            <a:avLst/>
          </a:prstGeom>
        </p:spPr>
      </p:pic>
      <p:pic>
        <p:nvPicPr>
          <p:cNvPr id="11" name="Picture 11"/>
          <p:cNvPicPr>
            <a:picLocks noChangeAspect="1"/>
          </p:cNvPicPr>
          <p:nvPr/>
        </p:nvPicPr>
        <p:blipFill>
          <a:blip r:embed="rId6"/>
          <a:srcRect/>
          <a:stretch>
            <a:fillRect/>
          </a:stretch>
        </p:blipFill>
        <p:spPr>
          <a:xfrm rot="1670014">
            <a:off x="815872" y="-872948"/>
            <a:ext cx="4440169" cy="5638309"/>
          </a:xfrm>
          <a:prstGeom prst="rect">
            <a:avLst/>
          </a:prstGeom>
        </p:spPr>
      </p:pic>
      <p:pic>
        <p:nvPicPr>
          <p:cNvPr id="13" name="Picture 13"/>
          <p:cNvPicPr>
            <a:picLocks noChangeAspect="1"/>
          </p:cNvPicPr>
          <p:nvPr/>
        </p:nvPicPr>
        <p:blipFill>
          <a:blip r:embed="rId7"/>
          <a:srcRect/>
          <a:stretch>
            <a:fillRect/>
          </a:stretch>
        </p:blipFill>
        <p:spPr>
          <a:xfrm rot="9653364">
            <a:off x="5929934" y="-333407"/>
            <a:ext cx="1093412" cy="1669331"/>
          </a:xfrm>
          <a:prstGeom prst="rect">
            <a:avLst/>
          </a:prstGeom>
        </p:spPr>
      </p:pic>
      <p:pic>
        <p:nvPicPr>
          <p:cNvPr id="14" name="Picture 14"/>
          <p:cNvPicPr>
            <a:picLocks noChangeAspect="1"/>
          </p:cNvPicPr>
          <p:nvPr/>
        </p:nvPicPr>
        <p:blipFill>
          <a:blip r:embed="rId7"/>
          <a:srcRect/>
          <a:stretch>
            <a:fillRect/>
          </a:stretch>
        </p:blipFill>
        <p:spPr>
          <a:xfrm rot="-9570780">
            <a:off x="7000151" y="-573726"/>
            <a:ext cx="838841" cy="1280674"/>
          </a:xfrm>
          <a:prstGeom prst="rect">
            <a:avLst/>
          </a:prstGeom>
        </p:spPr>
      </p:pic>
      <p:sp>
        <p:nvSpPr>
          <p:cNvPr id="15" name="Rounded Rectangle 14"/>
          <p:cNvSpPr/>
          <p:nvPr/>
        </p:nvSpPr>
        <p:spPr>
          <a:xfrm>
            <a:off x="3630695" y="5698596"/>
            <a:ext cx="5437891" cy="914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3624108" y="5712282"/>
            <a:ext cx="5444478" cy="954107"/>
          </a:xfrm>
          <a:prstGeom prst="rect">
            <a:avLst/>
          </a:prstGeom>
          <a:noFill/>
        </p:spPr>
        <p:txBody>
          <a:bodyPr wrap="square">
            <a:spAutoFit/>
          </a:bodyPr>
          <a:lstStyle/>
          <a:p>
            <a:pPr algn="ctr"/>
            <a:r>
              <a:rPr lang="en-GB" sz="28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Họa sĩ Sophie Trébuchet, mẹ của Victor Hugo</a:t>
            </a:r>
          </a:p>
        </p:txBody>
      </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30695" y="465888"/>
            <a:ext cx="5219211" cy="51199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549" t="21369" r="-12958" b="22081"/>
          <a:stretch>
            <a:fillRect/>
          </a:stretch>
        </p:blipFill>
        <p:spPr>
          <a:xfrm>
            <a:off x="952500" y="0"/>
            <a:ext cx="10287000" cy="6858000"/>
          </a:xfrm>
          <a:prstGeom prst="rect">
            <a:avLst/>
          </a:prstGeom>
        </p:spPr>
      </p:pic>
      <p:pic>
        <p:nvPicPr>
          <p:cNvPr id="3" name="Picture 3"/>
          <p:cNvPicPr>
            <a:picLocks noChangeAspect="1"/>
          </p:cNvPicPr>
          <p:nvPr/>
        </p:nvPicPr>
        <p:blipFill>
          <a:blip r:embed="rId3">
            <a:alphaModFix amt="55000"/>
          </a:blip>
          <a:srcRect/>
          <a:stretch>
            <a:fillRect/>
          </a:stretch>
        </p:blipFill>
        <p:spPr>
          <a:xfrm rot="3139812">
            <a:off x="-2113752" y="-3041026"/>
            <a:ext cx="8555124" cy="7453652"/>
          </a:xfrm>
          <a:prstGeom prst="rect">
            <a:avLst/>
          </a:prstGeom>
        </p:spPr>
      </p:pic>
      <p:pic>
        <p:nvPicPr>
          <p:cNvPr id="4" name="Picture 4"/>
          <p:cNvPicPr>
            <a:picLocks noChangeAspect="1"/>
          </p:cNvPicPr>
          <p:nvPr/>
        </p:nvPicPr>
        <p:blipFill>
          <a:blip r:embed="rId4">
            <a:alphaModFix amt="55000"/>
          </a:blip>
          <a:srcRect/>
          <a:stretch>
            <a:fillRect/>
          </a:stretch>
        </p:blipFill>
        <p:spPr>
          <a:xfrm rot="-9924124">
            <a:off x="7032465" y="999569"/>
            <a:ext cx="8296838" cy="6752349"/>
          </a:xfrm>
          <a:prstGeom prst="rect">
            <a:avLst/>
          </a:prstGeom>
        </p:spPr>
      </p:pic>
      <p:pic>
        <p:nvPicPr>
          <p:cNvPr id="9" name="Picture 9"/>
          <p:cNvPicPr>
            <a:picLocks noChangeAspect="1"/>
          </p:cNvPicPr>
          <p:nvPr/>
        </p:nvPicPr>
        <p:blipFill>
          <a:blip r:embed="rId5"/>
          <a:srcRect/>
          <a:stretch>
            <a:fillRect/>
          </a:stretch>
        </p:blipFill>
        <p:spPr>
          <a:xfrm rot="339445">
            <a:off x="7696109" y="1328158"/>
            <a:ext cx="4597044" cy="5837516"/>
          </a:xfrm>
          <a:prstGeom prst="rect">
            <a:avLst/>
          </a:prstGeom>
        </p:spPr>
      </p:pic>
      <p:pic>
        <p:nvPicPr>
          <p:cNvPr id="11" name="Picture 11"/>
          <p:cNvPicPr>
            <a:picLocks noChangeAspect="1"/>
          </p:cNvPicPr>
          <p:nvPr/>
        </p:nvPicPr>
        <p:blipFill>
          <a:blip r:embed="rId6"/>
          <a:srcRect/>
          <a:stretch>
            <a:fillRect/>
          </a:stretch>
        </p:blipFill>
        <p:spPr>
          <a:xfrm rot="1670014">
            <a:off x="815872" y="-872948"/>
            <a:ext cx="4440169" cy="5638309"/>
          </a:xfrm>
          <a:prstGeom prst="rect">
            <a:avLst/>
          </a:prstGeom>
        </p:spPr>
      </p:pic>
      <p:pic>
        <p:nvPicPr>
          <p:cNvPr id="13" name="Picture 13"/>
          <p:cNvPicPr>
            <a:picLocks noChangeAspect="1"/>
          </p:cNvPicPr>
          <p:nvPr/>
        </p:nvPicPr>
        <p:blipFill>
          <a:blip r:embed="rId7"/>
          <a:srcRect/>
          <a:stretch>
            <a:fillRect/>
          </a:stretch>
        </p:blipFill>
        <p:spPr>
          <a:xfrm rot="9653364">
            <a:off x="5929934" y="-333407"/>
            <a:ext cx="1093412" cy="1669331"/>
          </a:xfrm>
          <a:prstGeom prst="rect">
            <a:avLst/>
          </a:prstGeom>
        </p:spPr>
      </p:pic>
      <p:pic>
        <p:nvPicPr>
          <p:cNvPr id="14" name="Picture 14"/>
          <p:cNvPicPr>
            <a:picLocks noChangeAspect="1"/>
          </p:cNvPicPr>
          <p:nvPr/>
        </p:nvPicPr>
        <p:blipFill>
          <a:blip r:embed="rId7"/>
          <a:srcRect/>
          <a:stretch>
            <a:fillRect/>
          </a:stretch>
        </p:blipFill>
        <p:spPr>
          <a:xfrm rot="-9570780">
            <a:off x="7000151" y="-573726"/>
            <a:ext cx="838841" cy="1280674"/>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51634" y="-96923"/>
            <a:ext cx="5372248" cy="5827195"/>
          </a:xfrm>
          <a:prstGeom prst="rect">
            <a:avLst/>
          </a:prstGeom>
        </p:spPr>
      </p:pic>
      <p:sp>
        <p:nvSpPr>
          <p:cNvPr id="16" name="Rounded Rectangle 15"/>
          <p:cNvSpPr/>
          <p:nvPr/>
        </p:nvSpPr>
        <p:spPr>
          <a:xfrm>
            <a:off x="3551634" y="5804259"/>
            <a:ext cx="5437891" cy="914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4126530" y="5891660"/>
            <a:ext cx="4288097" cy="584775"/>
          </a:xfrm>
          <a:prstGeom prst="rect">
            <a:avLst/>
          </a:prstGeom>
        </p:spPr>
        <p:txBody>
          <a:bodyPr wrap="none">
            <a:spAutoFit/>
          </a:bodyPr>
          <a:lstStyle/>
          <a:p>
            <a:r>
              <a:rPr lang="en-GB" sz="32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Victor Hugo lúc còn trẻ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549" t="21369" r="-12958" b="22081"/>
          <a:stretch>
            <a:fillRect/>
          </a:stretch>
        </p:blipFill>
        <p:spPr>
          <a:xfrm>
            <a:off x="952500" y="0"/>
            <a:ext cx="10287000" cy="6858000"/>
          </a:xfrm>
          <a:prstGeom prst="rect">
            <a:avLst/>
          </a:prstGeom>
        </p:spPr>
      </p:pic>
      <p:pic>
        <p:nvPicPr>
          <p:cNvPr id="3" name="Picture 3"/>
          <p:cNvPicPr>
            <a:picLocks noChangeAspect="1"/>
          </p:cNvPicPr>
          <p:nvPr/>
        </p:nvPicPr>
        <p:blipFill>
          <a:blip r:embed="rId3">
            <a:alphaModFix amt="55000"/>
          </a:blip>
          <a:srcRect/>
          <a:stretch>
            <a:fillRect/>
          </a:stretch>
        </p:blipFill>
        <p:spPr>
          <a:xfrm rot="3139812">
            <a:off x="-2113752" y="-3041026"/>
            <a:ext cx="8555124" cy="7453652"/>
          </a:xfrm>
          <a:prstGeom prst="rect">
            <a:avLst/>
          </a:prstGeom>
        </p:spPr>
      </p:pic>
      <p:pic>
        <p:nvPicPr>
          <p:cNvPr id="4" name="Picture 4"/>
          <p:cNvPicPr>
            <a:picLocks noChangeAspect="1"/>
          </p:cNvPicPr>
          <p:nvPr/>
        </p:nvPicPr>
        <p:blipFill>
          <a:blip r:embed="rId4">
            <a:alphaModFix amt="55000"/>
          </a:blip>
          <a:srcRect/>
          <a:stretch>
            <a:fillRect/>
          </a:stretch>
        </p:blipFill>
        <p:spPr>
          <a:xfrm rot="-9924124">
            <a:off x="7032465" y="999569"/>
            <a:ext cx="8296838" cy="6752349"/>
          </a:xfrm>
          <a:prstGeom prst="rect">
            <a:avLst/>
          </a:prstGeom>
        </p:spPr>
      </p:pic>
      <p:pic>
        <p:nvPicPr>
          <p:cNvPr id="9" name="Picture 9"/>
          <p:cNvPicPr>
            <a:picLocks noChangeAspect="1"/>
          </p:cNvPicPr>
          <p:nvPr/>
        </p:nvPicPr>
        <p:blipFill>
          <a:blip r:embed="rId5"/>
          <a:srcRect/>
          <a:stretch>
            <a:fillRect/>
          </a:stretch>
        </p:blipFill>
        <p:spPr>
          <a:xfrm rot="339445">
            <a:off x="7696109" y="1328158"/>
            <a:ext cx="4597044" cy="5837516"/>
          </a:xfrm>
          <a:prstGeom prst="rect">
            <a:avLst/>
          </a:prstGeom>
        </p:spPr>
      </p:pic>
      <p:pic>
        <p:nvPicPr>
          <p:cNvPr id="11" name="Picture 11"/>
          <p:cNvPicPr>
            <a:picLocks noChangeAspect="1"/>
          </p:cNvPicPr>
          <p:nvPr/>
        </p:nvPicPr>
        <p:blipFill>
          <a:blip r:embed="rId6"/>
          <a:srcRect/>
          <a:stretch>
            <a:fillRect/>
          </a:stretch>
        </p:blipFill>
        <p:spPr>
          <a:xfrm rot="1670014">
            <a:off x="815872" y="-872948"/>
            <a:ext cx="4440169" cy="5638309"/>
          </a:xfrm>
          <a:prstGeom prst="rect">
            <a:avLst/>
          </a:prstGeom>
        </p:spPr>
      </p:pic>
      <p:pic>
        <p:nvPicPr>
          <p:cNvPr id="13" name="Picture 13"/>
          <p:cNvPicPr>
            <a:picLocks noChangeAspect="1"/>
          </p:cNvPicPr>
          <p:nvPr/>
        </p:nvPicPr>
        <p:blipFill>
          <a:blip r:embed="rId7"/>
          <a:srcRect/>
          <a:stretch>
            <a:fillRect/>
          </a:stretch>
        </p:blipFill>
        <p:spPr>
          <a:xfrm rot="9653364">
            <a:off x="5929934" y="-333407"/>
            <a:ext cx="1093412" cy="1669331"/>
          </a:xfrm>
          <a:prstGeom prst="rect">
            <a:avLst/>
          </a:prstGeom>
        </p:spPr>
      </p:pic>
      <p:pic>
        <p:nvPicPr>
          <p:cNvPr id="14" name="Picture 14"/>
          <p:cNvPicPr>
            <a:picLocks noChangeAspect="1"/>
          </p:cNvPicPr>
          <p:nvPr/>
        </p:nvPicPr>
        <p:blipFill>
          <a:blip r:embed="rId7"/>
          <a:srcRect/>
          <a:stretch>
            <a:fillRect/>
          </a:stretch>
        </p:blipFill>
        <p:spPr>
          <a:xfrm rot="-9570780">
            <a:off x="7000151" y="-573726"/>
            <a:ext cx="838841" cy="1280674"/>
          </a:xfrm>
          <a:prstGeom prst="rect">
            <a:avLst/>
          </a:prstGeom>
        </p:spPr>
      </p:pic>
      <p:pic>
        <p:nvPicPr>
          <p:cNvPr id="15" name="Content Placeholder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51633" y="2768"/>
            <a:ext cx="5383101" cy="5718542"/>
          </a:xfrm>
          <a:prstGeom prst="rect">
            <a:avLst/>
          </a:prstGeom>
        </p:spPr>
      </p:pic>
      <p:sp>
        <p:nvSpPr>
          <p:cNvPr id="16" name="Rounded Rectangle 15"/>
          <p:cNvSpPr/>
          <p:nvPr/>
        </p:nvSpPr>
        <p:spPr>
          <a:xfrm>
            <a:off x="2809188" y="5742214"/>
            <a:ext cx="6843859" cy="109488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2988136" y="5781823"/>
            <a:ext cx="6664911" cy="954107"/>
          </a:xfrm>
          <a:prstGeom prst="rect">
            <a:avLst/>
          </a:prstGeom>
        </p:spPr>
        <p:txBody>
          <a:bodyPr wrap="square">
            <a:spAutoFit/>
          </a:bodyPr>
          <a:lstStyle/>
          <a:p>
            <a:pPr algn="ctr"/>
            <a:r>
              <a:rPr lang="vi-VN" sz="28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Victor Hugo năm 1829, thạch bản của Achille Devéria</a:t>
            </a:r>
            <a:endParaRPr lang="en-GB" sz="28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227815" y="10536"/>
            <a:ext cx="11838275" cy="6780826"/>
            <a:chOff x="0" y="-17780"/>
            <a:chExt cx="8584274" cy="605718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15" name="Picture 1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6"/>
          <a:srcRect/>
          <a:stretch>
            <a:fillRect/>
          </a:stretch>
        </p:blipFill>
        <p:spPr>
          <a:xfrm>
            <a:off x="-220827" y="-165671"/>
            <a:ext cx="1645765" cy="1518218"/>
          </a:xfrm>
          <a:prstGeom prst="rect">
            <a:avLst/>
          </a:prstGeom>
        </p:spPr>
      </p:pic>
      <p:sp>
        <p:nvSpPr>
          <p:cNvPr id="2" name="Rectangle 1"/>
          <p:cNvSpPr/>
          <p:nvPr/>
        </p:nvSpPr>
        <p:spPr>
          <a:xfrm>
            <a:off x="1892653" y="853262"/>
            <a:ext cx="6340120" cy="830997"/>
          </a:xfrm>
          <a:prstGeom prst="rect">
            <a:avLst/>
          </a:prstGeom>
        </p:spPr>
        <p:txBody>
          <a:bodyPr wrap="square">
            <a:spAutoFit/>
          </a:bodyPr>
          <a:lstStyle/>
          <a:p>
            <a:pPr algn="just">
              <a:lnSpc>
                <a:spcPct val="150000"/>
              </a:lnSpc>
              <a:spcAft>
                <a:spcPts val="0"/>
              </a:spcAft>
              <a:tabLst>
                <a:tab pos="1386840" algn="l"/>
              </a:tabLst>
            </a:pPr>
            <a:r>
              <a:rPr lang="vi-VN" sz="320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Các tác phẩm tiêu biểu (SGK</a:t>
            </a:r>
            <a:r>
              <a:rPr lang="vi-VN" sz="3200">
                <a:ea typeface="Calibri" panose="020F0502020204030204" pitchFamily="34" charset="0"/>
                <a:cs typeface="Times New Roman" panose="02020603050405020304" pitchFamily="18" charset="0"/>
              </a:rPr>
              <a:t>)</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19311656">
            <a:off x="-1012322" y="693866"/>
            <a:ext cx="4196139" cy="419613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811" y="1803307"/>
            <a:ext cx="3425028" cy="453137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6627" y="1780761"/>
            <a:ext cx="3551105" cy="46769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30520" y="1775818"/>
            <a:ext cx="3138984" cy="46769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31406" y="1872619"/>
            <a:ext cx="4704142" cy="4704142"/>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39040" y="1929742"/>
            <a:ext cx="3353970" cy="4523028"/>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4043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xit" presetSubtype="0" fill="hold" nodeType="clickEffect">
                                  <p:stCondLst>
                                    <p:cond delay="0"/>
                                  </p:stCondLst>
                                  <p:childTnLst>
                                    <p:animEffect transition="out" filter="fade">
                                      <p:cBhvr>
                                        <p:cTn id="28" dur="1000"/>
                                        <p:tgtEl>
                                          <p:spTgt spid="7"/>
                                        </p:tgtEl>
                                      </p:cBhvr>
                                    </p:animEffect>
                                    <p:anim calcmode="lin" valueType="num">
                                      <p:cBhvr>
                                        <p:cTn id="29" dur="1000"/>
                                        <p:tgtEl>
                                          <p:spTgt spid="7"/>
                                        </p:tgtEl>
                                        <p:attrNameLst>
                                          <p:attrName>ppt_x</p:attrName>
                                        </p:attrNameLst>
                                      </p:cBhvr>
                                      <p:tavLst>
                                        <p:tav tm="0">
                                          <p:val>
                                            <p:strVal val="ppt_x"/>
                                          </p:val>
                                        </p:tav>
                                        <p:tav tm="100000">
                                          <p:val>
                                            <p:strVal val="ppt_x"/>
                                          </p:val>
                                        </p:tav>
                                      </p:tavLst>
                                    </p:anim>
                                    <p:anim calcmode="lin" valueType="num">
                                      <p:cBhvr>
                                        <p:cTn id="30" dur="1000"/>
                                        <p:tgtEl>
                                          <p:spTgt spid="7"/>
                                        </p:tgtEl>
                                        <p:attrNameLst>
                                          <p:attrName>ppt_y</p:attrName>
                                        </p:attrNameLst>
                                      </p:cBhvr>
                                      <p:tavLst>
                                        <p:tav tm="0">
                                          <p:val>
                                            <p:strVal val="ppt_y"/>
                                          </p:val>
                                        </p:tav>
                                        <p:tav tm="100000">
                                          <p:val>
                                            <p:strVal val="ppt_y+.1"/>
                                          </p:val>
                                        </p:tav>
                                      </p:tavLst>
                                    </p:anim>
                                    <p:set>
                                      <p:cBhvr>
                                        <p:cTn id="31" dur="1" fill="hold">
                                          <p:stCondLst>
                                            <p:cond delay="999"/>
                                          </p:stCondLst>
                                        </p:cTn>
                                        <p:tgtEl>
                                          <p:spTgt spid="7"/>
                                        </p:tgtEl>
                                        <p:attrNameLst>
                                          <p:attrName>style.visibility</p:attrName>
                                        </p:attrNameLst>
                                      </p:cBhvr>
                                      <p:to>
                                        <p:strVal val="hidden"/>
                                      </p:to>
                                    </p:set>
                                  </p:childTnLst>
                                </p:cTn>
                              </p:par>
                              <p:par>
                                <p:cTn id="32" presetID="42" presetClass="exit" presetSubtype="0" fill="hold" nodeType="withEffect">
                                  <p:stCondLst>
                                    <p:cond delay="0"/>
                                  </p:stCondLst>
                                  <p:childTnLst>
                                    <p:animEffect transition="out" filter="fade">
                                      <p:cBhvr>
                                        <p:cTn id="33" dur="1000"/>
                                        <p:tgtEl>
                                          <p:spTgt spid="9"/>
                                        </p:tgtEl>
                                      </p:cBhvr>
                                    </p:animEffect>
                                    <p:anim calcmode="lin" valueType="num">
                                      <p:cBhvr>
                                        <p:cTn id="34" dur="1000"/>
                                        <p:tgtEl>
                                          <p:spTgt spid="9"/>
                                        </p:tgtEl>
                                        <p:attrNameLst>
                                          <p:attrName>ppt_x</p:attrName>
                                        </p:attrNameLst>
                                      </p:cBhvr>
                                      <p:tavLst>
                                        <p:tav tm="0">
                                          <p:val>
                                            <p:strVal val="ppt_x"/>
                                          </p:val>
                                        </p:tav>
                                        <p:tav tm="100000">
                                          <p:val>
                                            <p:strVal val="ppt_x"/>
                                          </p:val>
                                        </p:tav>
                                      </p:tavLst>
                                    </p:anim>
                                    <p:anim calcmode="lin" valueType="num">
                                      <p:cBhvr>
                                        <p:cTn id="35" dur="1000"/>
                                        <p:tgtEl>
                                          <p:spTgt spid="9"/>
                                        </p:tgtEl>
                                        <p:attrNameLst>
                                          <p:attrName>ppt_y</p:attrName>
                                        </p:attrNameLst>
                                      </p:cBhvr>
                                      <p:tavLst>
                                        <p:tav tm="0">
                                          <p:val>
                                            <p:strVal val="ppt_y"/>
                                          </p:val>
                                        </p:tav>
                                        <p:tav tm="100000">
                                          <p:val>
                                            <p:strVal val="ppt_y+.1"/>
                                          </p:val>
                                        </p:tav>
                                      </p:tavLst>
                                    </p:anim>
                                    <p:set>
                                      <p:cBhvr>
                                        <p:cTn id="36" dur="1" fill="hold">
                                          <p:stCondLst>
                                            <p:cond delay="999"/>
                                          </p:stCondLst>
                                        </p:cTn>
                                        <p:tgtEl>
                                          <p:spTgt spid="9"/>
                                        </p:tgtEl>
                                        <p:attrNameLst>
                                          <p:attrName>style.visibility</p:attrName>
                                        </p:attrNameLst>
                                      </p:cBhvr>
                                      <p:to>
                                        <p:strVal val="hidden"/>
                                      </p:to>
                                    </p:set>
                                  </p:childTnLst>
                                </p:cTn>
                              </p:par>
                              <p:par>
                                <p:cTn id="37" presetID="42" presetClass="exit" presetSubtype="0" fill="hold" nodeType="withEffect">
                                  <p:stCondLst>
                                    <p:cond delay="0"/>
                                  </p:stCondLst>
                                  <p:childTnLst>
                                    <p:animEffect transition="out" filter="fade">
                                      <p:cBhvr>
                                        <p:cTn id="38" dur="1000"/>
                                        <p:tgtEl>
                                          <p:spTgt spid="10"/>
                                        </p:tgtEl>
                                      </p:cBhvr>
                                    </p:animEffect>
                                    <p:anim calcmode="lin" valueType="num">
                                      <p:cBhvr>
                                        <p:cTn id="39" dur="1000"/>
                                        <p:tgtEl>
                                          <p:spTgt spid="10"/>
                                        </p:tgtEl>
                                        <p:attrNameLst>
                                          <p:attrName>ppt_x</p:attrName>
                                        </p:attrNameLst>
                                      </p:cBhvr>
                                      <p:tavLst>
                                        <p:tav tm="0">
                                          <p:val>
                                            <p:strVal val="ppt_x"/>
                                          </p:val>
                                        </p:tav>
                                        <p:tav tm="100000">
                                          <p:val>
                                            <p:strVal val="ppt_x"/>
                                          </p:val>
                                        </p:tav>
                                      </p:tavLst>
                                    </p:anim>
                                    <p:anim calcmode="lin" valueType="num">
                                      <p:cBhvr>
                                        <p:cTn id="40" dur="1000"/>
                                        <p:tgtEl>
                                          <p:spTgt spid="10"/>
                                        </p:tgtEl>
                                        <p:attrNameLst>
                                          <p:attrName>ppt_y</p:attrName>
                                        </p:attrNameLst>
                                      </p:cBhvr>
                                      <p:tavLst>
                                        <p:tav tm="0">
                                          <p:val>
                                            <p:strVal val="ppt_y"/>
                                          </p:val>
                                        </p:tav>
                                        <p:tav tm="100000">
                                          <p:val>
                                            <p:strVal val="ppt_y+.1"/>
                                          </p:val>
                                        </p:tav>
                                      </p:tavLst>
                                    </p:anim>
                                    <p:set>
                                      <p:cBhvr>
                                        <p:cTn id="41" dur="1" fill="hold">
                                          <p:stCondLst>
                                            <p:cond delay="999"/>
                                          </p:stCondLst>
                                        </p:cTn>
                                        <p:tgtEl>
                                          <p:spTgt spid="1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circle(in)">
                                      <p:cBhvr>
                                        <p:cTn id="46" dur="20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circle(in)">
                                      <p:cBhvr>
                                        <p:cTn id="5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sp>
        <p:nvSpPr>
          <p:cNvPr id="2" name="Rectangle 1"/>
          <p:cNvSpPr/>
          <p:nvPr/>
        </p:nvSpPr>
        <p:spPr>
          <a:xfrm>
            <a:off x="1852396" y="999833"/>
            <a:ext cx="2625719" cy="373628"/>
          </a:xfrm>
          <a:prstGeom prst="rect">
            <a:avLst/>
          </a:prstGeom>
        </p:spPr>
        <p:txBody>
          <a:bodyPr wrap="none">
            <a:spAutoFit/>
          </a:bodyPr>
          <a:lstStyle/>
          <a:p>
            <a:pPr algn="just">
              <a:lnSpc>
                <a:spcPts val="1800"/>
              </a:lnSpc>
              <a:spcAft>
                <a:spcPts val="0"/>
              </a:spcAft>
            </a:pPr>
            <a:r>
              <a:rPr lang="vi-VN" sz="3600" b="1">
                <a:effectLst>
                  <a:outerShdw blurRad="38100" dist="38100" dir="2700000" algn="tl">
                    <a:srgbClr val="000000">
                      <a:alpha val="43137"/>
                    </a:srgbClr>
                  </a:outerShdw>
                </a:effectLst>
                <a:ea typeface="Calibri" panose="020F0502020204030204" pitchFamily="34" charset="0"/>
              </a:rPr>
              <a:t>2. Tác phẩm</a:t>
            </a:r>
            <a:endParaRPr lang="en-GB" sz="32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13487" y="862582"/>
            <a:ext cx="3618097" cy="2407679"/>
          </a:xfrm>
          <a:prstGeom prst="ellipse">
            <a:avLst/>
          </a:prstGeom>
          <a:ln>
            <a:noFill/>
          </a:ln>
          <a:effectLst>
            <a:softEdge rad="112500"/>
          </a:effectLst>
        </p:spPr>
      </p:pic>
      <p:sp>
        <p:nvSpPr>
          <p:cNvPr id="7" name="Rectangle 6"/>
          <p:cNvSpPr/>
          <p:nvPr/>
        </p:nvSpPr>
        <p:spPr>
          <a:xfrm>
            <a:off x="1882578" y="1629602"/>
            <a:ext cx="4567917" cy="373628"/>
          </a:xfrm>
          <a:prstGeom prst="rect">
            <a:avLst/>
          </a:prstGeom>
        </p:spPr>
        <p:txBody>
          <a:bodyPr wrap="none">
            <a:spAutoFit/>
          </a:bodyPr>
          <a:lstStyle/>
          <a:p>
            <a:pPr marL="30480" marR="30480" algn="just">
              <a:lnSpc>
                <a:spcPts val="1800"/>
              </a:lnSpc>
              <a:spcAft>
                <a:spcPts val="0"/>
              </a:spcAft>
            </a:pPr>
            <a:r>
              <a:rPr lang="vi-VN" sz="3600" b="1">
                <a:solidFill>
                  <a:srgbClr val="000000"/>
                </a:solidFill>
                <a:effectLst>
                  <a:outerShdw blurRad="38100" dist="38100" dir="2700000" algn="tl">
                    <a:srgbClr val="000000">
                      <a:alpha val="43137"/>
                    </a:srgbClr>
                  </a:outerShdw>
                </a:effectLst>
                <a:ea typeface="Calibri" panose="020F0502020204030204" pitchFamily="34" charset="0"/>
              </a:rPr>
              <a:t>a. Hoàn cảnh sáng tác</a:t>
            </a:r>
            <a:endParaRPr lang="en-GB" sz="32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endParaRPr>
          </a:p>
        </p:txBody>
      </p:sp>
      <p:sp>
        <p:nvSpPr>
          <p:cNvPr id="12" name="Chevron 11"/>
          <p:cNvSpPr/>
          <p:nvPr/>
        </p:nvSpPr>
        <p:spPr>
          <a:xfrm rot="5400000">
            <a:off x="2769190" y="1960719"/>
            <a:ext cx="689378" cy="1157820"/>
          </a:xfrm>
          <a:prstGeom prst="chevron">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Rectangle 18"/>
          <p:cNvSpPr/>
          <p:nvPr/>
        </p:nvSpPr>
        <p:spPr>
          <a:xfrm>
            <a:off x="1882578" y="3079166"/>
            <a:ext cx="3360626" cy="3046988"/>
          </a:xfrm>
          <a:prstGeom prst="rect">
            <a:avLst/>
          </a:prstGeom>
        </p:spPr>
        <p:txBody>
          <a:bodyPr wrap="square">
            <a:spAutoFit/>
          </a:bodyPr>
          <a:lstStyle/>
          <a:p>
            <a:pPr marL="30480" marR="30480" algn="just">
              <a:spcAft>
                <a:spcPts val="0"/>
              </a:spcAft>
            </a:pPr>
            <a:r>
              <a:rPr lang="vi-VN" sz="3200">
                <a:solidFill>
                  <a:srgbClr val="000000"/>
                </a:solidFill>
                <a:effectLst>
                  <a:outerShdw blurRad="38100" dist="38100" dir="2700000" algn="tl">
                    <a:srgbClr val="000000">
                      <a:alpha val="43137"/>
                    </a:srgbClr>
                  </a:outerShdw>
                </a:effectLst>
                <a:ea typeface="Calibri" panose="020F0502020204030204" pitchFamily="34" charset="0"/>
              </a:rPr>
              <a:t>Viết vào năm 1840, thoạt đầu gọi là </a:t>
            </a:r>
            <a:r>
              <a:rPr lang="vi-VN" sz="3200" i="1">
                <a:solidFill>
                  <a:srgbClr val="000000"/>
                </a:solidFill>
                <a:effectLst>
                  <a:outerShdw blurRad="38100" dist="38100" dir="2700000" algn="tl">
                    <a:srgbClr val="000000">
                      <a:alpha val="43137"/>
                    </a:srgbClr>
                  </a:outerShdw>
                </a:effectLst>
                <a:ea typeface="Calibri" panose="020F0502020204030204" pitchFamily="34" charset="0"/>
              </a:rPr>
              <a:t>“Những cảnh cùng khổ” </a:t>
            </a:r>
            <a:r>
              <a:rPr lang="vi-VN" sz="3200">
                <a:solidFill>
                  <a:srgbClr val="000000"/>
                </a:solidFill>
                <a:effectLst>
                  <a:outerShdw blurRad="38100" dist="38100" dir="2700000" algn="tl">
                    <a:srgbClr val="000000">
                      <a:alpha val="43137"/>
                    </a:srgbClr>
                  </a:outerShdw>
                </a:effectLst>
                <a:ea typeface="Calibri" panose="020F0502020204030204" pitchFamily="34" charset="0"/>
              </a:rPr>
              <a:t>và hoàn thành vào năm 1861.</a:t>
            </a:r>
            <a:endParaRPr lang="en-GB" sz="32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endParaRPr>
          </a:p>
        </p:txBody>
      </p:sp>
      <p:sp>
        <p:nvSpPr>
          <p:cNvPr id="20" name="Rectangle 19"/>
          <p:cNvSpPr/>
          <p:nvPr/>
        </p:nvSpPr>
        <p:spPr>
          <a:xfrm>
            <a:off x="5635420" y="3160536"/>
            <a:ext cx="2675923" cy="1077218"/>
          </a:xfrm>
          <a:prstGeom prst="rect">
            <a:avLst/>
          </a:prstGeom>
        </p:spPr>
        <p:txBody>
          <a:bodyPr wrap="square">
            <a:spAutoFit/>
          </a:bodyPr>
          <a:lstStyle/>
          <a:p>
            <a:pPr marL="30480" marR="30480" algn="just">
              <a:spcAft>
                <a:spcPts val="0"/>
              </a:spcAft>
            </a:pPr>
            <a:r>
              <a:rPr lang="vi-VN" sz="3200">
                <a:solidFill>
                  <a:srgbClr val="000000"/>
                </a:solidFill>
                <a:effectLst>
                  <a:outerShdw blurRad="38100" dist="38100" dir="2700000" algn="tl">
                    <a:srgbClr val="000000">
                      <a:alpha val="43137"/>
                    </a:srgbClr>
                  </a:outerShdw>
                </a:effectLst>
                <a:ea typeface="Calibri" panose="020F0502020204030204" pitchFamily="34" charset="0"/>
              </a:rPr>
              <a:t>Được xuất bản năm 1862.</a:t>
            </a:r>
            <a:endParaRPr lang="en-GB" sz="32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endParaRPr>
          </a:p>
        </p:txBody>
      </p:sp>
      <p:sp>
        <p:nvSpPr>
          <p:cNvPr id="21" name="Chevron 20"/>
          <p:cNvSpPr/>
          <p:nvPr/>
        </p:nvSpPr>
        <p:spPr>
          <a:xfrm rot="5400000">
            <a:off x="6472230" y="2044439"/>
            <a:ext cx="664519" cy="1015240"/>
          </a:xfrm>
          <a:prstGeom prst="chevron">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08709" y="3655698"/>
            <a:ext cx="2912883" cy="268051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043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2" grpId="0" animBg="1"/>
      <p:bldP spid="19" grpId="0"/>
      <p:bldP spid="20" grpId="0"/>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57705" y="546754"/>
            <a:ext cx="4675632" cy="6331145"/>
          </a:xfrm>
          <a:prstGeom prst="rect">
            <a:avLst/>
          </a:prstGeom>
        </p:spPr>
      </p:pic>
      <p:sp>
        <p:nvSpPr>
          <p:cNvPr id="12" name="Rectangle 11"/>
          <p:cNvSpPr/>
          <p:nvPr/>
        </p:nvSpPr>
        <p:spPr>
          <a:xfrm>
            <a:off x="-132146" y="2631671"/>
            <a:ext cx="9929887" cy="1200329"/>
          </a:xfrm>
          <a:prstGeom prst="rect">
            <a:avLst/>
          </a:prstGeom>
          <a:noFill/>
        </p:spPr>
        <p:txBody>
          <a:bodyPr wrap="square" lIns="91440" tIns="45720" rIns="91440" bIns="45720">
            <a:spAutoFit/>
          </a:bodyPr>
          <a:lstStyle/>
          <a:p>
            <a:pPr algn="ctr"/>
            <a:r>
              <a:rPr lang="vi-VN" sz="7200" b="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Palatino Linotype" panose="02040502050505030304" pitchFamily="18" charset="0"/>
              </a:rPr>
              <a:t>TÓM TẮT</a:t>
            </a:r>
            <a:endParaRPr lang="en-GB" sz="7200" b="1" cap="none" spc="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4043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7217"/>
            <a:ext cx="12192000" cy="6884104"/>
          </a:xfrm>
          <a:prstGeom prst="rect">
            <a:avLst/>
          </a:prstGeom>
        </p:spPr>
      </p:pic>
      <p:sp>
        <p:nvSpPr>
          <p:cNvPr id="11" name="Rounded Rectangle 10"/>
          <p:cNvSpPr/>
          <p:nvPr/>
        </p:nvSpPr>
        <p:spPr>
          <a:xfrm>
            <a:off x="1840966" y="1149135"/>
            <a:ext cx="9515321" cy="4360420"/>
          </a:xfrm>
          <a:prstGeom prst="roundRect">
            <a:avLst/>
          </a:prstGeom>
          <a:solidFill>
            <a:schemeClr val="bg1">
              <a:lumMod val="95000"/>
              <a:alpha val="6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en-US" sz="4800">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2232597" y="2688217"/>
            <a:ext cx="3203558" cy="1323439"/>
          </a:xfrm>
          <a:prstGeom prst="rect">
            <a:avLst/>
          </a:prstGeom>
        </p:spPr>
        <p:txBody>
          <a:bodyPr wrap="square">
            <a:spAutoFit/>
          </a:bodyPr>
          <a:lstStyle/>
          <a:p>
            <a:pPr>
              <a:spcAft>
                <a:spcPts val="0"/>
              </a:spcAft>
            </a:pPr>
            <a:r>
              <a:rPr lang="vi-VN" sz="4000" b="1">
                <a:solidFill>
                  <a:srgbClr val="FF0000"/>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c.  Giá trị của tác phẩm</a:t>
            </a:r>
            <a:endParaRPr lang="en-GB" sz="3200" b="1">
              <a:solidFill>
                <a:srgbClr val="FF0000"/>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p:txBody>
      </p:sp>
      <p:sp>
        <p:nvSpPr>
          <p:cNvPr id="7" name="Rectangle 6"/>
          <p:cNvSpPr/>
          <p:nvPr/>
        </p:nvSpPr>
        <p:spPr>
          <a:xfrm>
            <a:off x="6362710" y="2432164"/>
            <a:ext cx="3842719" cy="323165"/>
          </a:xfrm>
          <a:prstGeom prst="rect">
            <a:avLst/>
          </a:prstGeom>
        </p:spPr>
        <p:txBody>
          <a:bodyPr wrap="none">
            <a:spAutoFit/>
          </a:bodyPr>
          <a:lstStyle/>
          <a:p>
            <a:pPr algn="just">
              <a:lnSpc>
                <a:spcPts val="1800"/>
              </a:lnSpc>
              <a:spcAft>
                <a:spcPts val="0"/>
              </a:spcAft>
            </a:pPr>
            <a:r>
              <a:rPr lang="vi-VN" sz="4000" b="1">
                <a:solidFill>
                  <a:srgbClr val="000000"/>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Giá trị hiện thực</a:t>
            </a:r>
            <a:endParaRPr lang="en-GB" sz="3200" b="1">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p:txBody>
      </p:sp>
      <p:sp>
        <p:nvSpPr>
          <p:cNvPr id="10" name="Rectangle 9"/>
          <p:cNvSpPr/>
          <p:nvPr/>
        </p:nvSpPr>
        <p:spPr>
          <a:xfrm>
            <a:off x="6495148" y="4219526"/>
            <a:ext cx="3820277" cy="323165"/>
          </a:xfrm>
          <a:prstGeom prst="rect">
            <a:avLst/>
          </a:prstGeom>
        </p:spPr>
        <p:txBody>
          <a:bodyPr wrap="none">
            <a:spAutoFit/>
          </a:bodyPr>
          <a:lstStyle/>
          <a:p>
            <a:pPr algn="just">
              <a:lnSpc>
                <a:spcPts val="1800"/>
              </a:lnSpc>
              <a:spcAft>
                <a:spcPts val="0"/>
              </a:spcAft>
            </a:pPr>
            <a:r>
              <a:rPr lang="vi-VN" sz="4000" b="1">
                <a:solidFill>
                  <a:srgbClr val="000000"/>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Giá trị nhân đạo</a:t>
            </a:r>
            <a:endParaRPr lang="en-GB" sz="3200" b="1">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p:txBody>
      </p:sp>
      <p:sp>
        <p:nvSpPr>
          <p:cNvPr id="12" name="Up Arrow 11"/>
          <p:cNvSpPr/>
          <p:nvPr/>
        </p:nvSpPr>
        <p:spPr>
          <a:xfrm rot="3298792">
            <a:off x="5732293" y="2381551"/>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Up Arrow 17"/>
          <p:cNvSpPr/>
          <p:nvPr/>
        </p:nvSpPr>
        <p:spPr>
          <a:xfrm rot="7330400">
            <a:off x="5735512" y="3578426"/>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43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3" presetClass="emph" presetSubtype="2" fill="hold" grpId="1" nodeType="clickEffect" nodePh="1">
                                  <p:stCondLst>
                                    <p:cond delay="0"/>
                                  </p:stCondLst>
                                  <p:endCondLst>
                                    <p:cond evt="begin" delay="0">
                                      <p:tn val="36"/>
                                    </p:cond>
                                  </p:endCondLst>
                                  <p:iterate type="lt">
                                    <p:tmPct val="0"/>
                                  </p:iterate>
                                  <p:childTnLst>
                                    <p:animClr clrSpc="rgb" dir="cw">
                                      <p:cBhvr override="childStyle">
                                        <p:cTn id="37" dur="500" fill="hold"/>
                                        <p:tgtEl>
                                          <p:spTgt spid="11"/>
                                        </p:tgtEl>
                                        <p:attrNameLst>
                                          <p:attrName>style.color</p:attrName>
                                        </p:attrNameLst>
                                      </p:cBhvr>
                                      <p:to>
                                        <a:srgbClr val="1F497D"/>
                                      </p:to>
                                    </p:animClr>
                                  </p:childTnLst>
                                </p:cTn>
                              </p:par>
                            </p:childTnLst>
                          </p:cTn>
                        </p:par>
                      </p:childTnLst>
                    </p:cTn>
                  </p:par>
                </p:childTnLst>
              </p:cTn>
              <p:nextCondLst>
                <p:cond evt="onClick" delay="0">
                  <p:tgtEl>
                    <p:spTgt spid="11"/>
                  </p:tgtEl>
                </p:cond>
              </p:nextCondLst>
            </p:seq>
          </p:childTnLst>
        </p:cTn>
      </p:par>
    </p:tnLst>
    <p:bldLst>
      <p:bldP spid="11" grpId="0" animBg="1"/>
      <p:bldP spid="11" grpId="1" animBg="1"/>
      <p:bldP spid="3" grpId="0"/>
      <p:bldP spid="7" grpId="0"/>
      <p:bldP spid="10" grpId="0"/>
      <p:bldP spid="12"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267" y="-17218"/>
            <a:ext cx="12120693" cy="7211121"/>
          </a:xfrm>
          <a:prstGeom prst="rect">
            <a:avLst/>
          </a:prstGeom>
        </p:spPr>
      </p:pic>
      <p:sp>
        <p:nvSpPr>
          <p:cNvPr id="12" name="Rounded Rectangle 11"/>
          <p:cNvSpPr/>
          <p:nvPr/>
        </p:nvSpPr>
        <p:spPr>
          <a:xfrm>
            <a:off x="1707735" y="1214466"/>
            <a:ext cx="9515321" cy="4360420"/>
          </a:xfrm>
          <a:prstGeom prst="roundRect">
            <a:avLst/>
          </a:prstGeom>
          <a:solidFill>
            <a:schemeClr val="bg1">
              <a:lumMod val="95000"/>
              <a:alpha val="6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en-US" sz="480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2595665" y="1428695"/>
            <a:ext cx="7924650" cy="1490729"/>
          </a:xfrm>
          <a:prstGeom prst="rect">
            <a:avLst/>
          </a:prstGeom>
        </p:spPr>
        <p:txBody>
          <a:bodyPr wrap="square">
            <a:spAutoFit/>
          </a:bodyPr>
          <a:lstStyle/>
          <a:p>
            <a:pPr algn="just">
              <a:lnSpc>
                <a:spcPct val="150000"/>
              </a:lnSpc>
              <a:spcAft>
                <a:spcPts val="0"/>
              </a:spcAft>
            </a:pPr>
            <a:r>
              <a:rPr lang="vi-VN" sz="3200" b="1">
                <a:solidFill>
                  <a:srgbClr val="FF0000"/>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3. Vị trí đoạn trích “Người cầm quyền khôi phục uy quyền”</a:t>
            </a:r>
            <a:endParaRPr lang="en-GB" sz="2400">
              <a:solidFill>
                <a:srgbClr val="FF0000"/>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p:txBody>
      </p:sp>
      <p:sp>
        <p:nvSpPr>
          <p:cNvPr id="10" name="Rectangle 9"/>
          <p:cNvSpPr/>
          <p:nvPr/>
        </p:nvSpPr>
        <p:spPr>
          <a:xfrm>
            <a:off x="3048000" y="3105835"/>
            <a:ext cx="7830532" cy="1493358"/>
          </a:xfrm>
          <a:prstGeom prst="rect">
            <a:avLst/>
          </a:prstGeom>
        </p:spPr>
        <p:txBody>
          <a:bodyPr wrap="square">
            <a:spAutoFit/>
          </a:bodyPr>
          <a:lstStyle/>
          <a:p>
            <a:pPr>
              <a:lnSpc>
                <a:spcPct val="150000"/>
              </a:lnSpc>
            </a:pPr>
            <a:r>
              <a:rPr lang="en-US" sz="3200" b="1">
                <a:solidFill>
                  <a:srgbClr val="000000"/>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Được rút ra từ chương 4, quyển 8, phần thứ nhất của tiểu thuyết </a:t>
            </a:r>
            <a:r>
              <a:rPr lang="en-US" sz="3200" b="1" i="1">
                <a:solidFill>
                  <a:srgbClr val="000000"/>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"Những người khốn khổ".</a:t>
            </a:r>
            <a:endParaRPr lang="en-GB" sz="3200" b="1">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4043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3" presetClass="emph" presetSubtype="2" fill="hold" grpId="1" nodeType="clickEffect" nodePh="1">
                                  <p:stCondLst>
                                    <p:cond delay="0"/>
                                  </p:stCondLst>
                                  <p:endCondLst>
                                    <p:cond evt="begin" delay="0">
                                      <p:tn val="25"/>
                                    </p:cond>
                                  </p:endCondLst>
                                  <p:iterate type="lt">
                                    <p:tmPct val="0"/>
                                  </p:iterate>
                                  <p:childTnLst>
                                    <p:animClr clrSpc="rgb" dir="cw">
                                      <p:cBhvr override="childStyle">
                                        <p:cTn id="26" dur="500" fill="hold"/>
                                        <p:tgtEl>
                                          <p:spTgt spid="12"/>
                                        </p:tgtEl>
                                        <p:attrNameLst>
                                          <p:attrName>style.color</p:attrName>
                                        </p:attrNameLst>
                                      </p:cBhvr>
                                      <p:to>
                                        <a:srgbClr val="1F497D"/>
                                      </p:to>
                                    </p:animClr>
                                  </p:childTnLst>
                                </p:cTn>
                              </p:par>
                            </p:childTnLst>
                          </p:cTn>
                        </p:par>
                      </p:childTnLst>
                    </p:cTn>
                  </p:par>
                </p:childTnLst>
              </p:cTn>
              <p:nextCondLst>
                <p:cond evt="onClick" delay="0">
                  <p:tgtEl>
                    <p:spTgt spid="12"/>
                  </p:tgtEl>
                </p:cond>
              </p:nextCondLst>
            </p:seq>
          </p:childTnLst>
        </p:cTn>
      </p:par>
    </p:tnLst>
    <p:bldLst>
      <p:bldP spid="12" grpId="0" animBg="1"/>
      <p:bldP spid="12" grpId="1" animBg="1"/>
      <p:bldP spid="7"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sp>
        <p:nvSpPr>
          <p:cNvPr id="2" name="Rectangle 1"/>
          <p:cNvSpPr/>
          <p:nvPr/>
        </p:nvSpPr>
        <p:spPr>
          <a:xfrm>
            <a:off x="1867570" y="1601401"/>
            <a:ext cx="5312673" cy="410818"/>
          </a:xfrm>
          <a:prstGeom prst="rect">
            <a:avLst/>
          </a:prstGeom>
        </p:spPr>
        <p:txBody>
          <a:bodyPr wrap="none">
            <a:spAutoFit/>
          </a:bodyPr>
          <a:lstStyle/>
          <a:p>
            <a:pPr algn="just">
              <a:lnSpc>
                <a:spcPts val="1800"/>
              </a:lnSpc>
              <a:spcAft>
                <a:spcPts val="0"/>
              </a:spcAft>
              <a:tabLst>
                <a:tab pos="152400" algn="l"/>
                <a:tab pos="266700" algn="l"/>
              </a:tabLst>
            </a:pPr>
            <a:r>
              <a:rPr lang="en-US" sz="4400" b="1">
                <a:latin typeface="Times New Roman" panose="02020603050405020304" pitchFamily="18" charset="0"/>
                <a:ea typeface="MS Mincho"/>
                <a:cs typeface="Times New Roman" panose="02020603050405020304" pitchFamily="18" charset="0"/>
              </a:rPr>
              <a:t>III. Đọc hiểu văn bản</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2319690" y="2887756"/>
            <a:ext cx="3759362" cy="410818"/>
          </a:xfrm>
          <a:prstGeom prst="rect">
            <a:avLst/>
          </a:prstGeom>
        </p:spPr>
        <p:txBody>
          <a:bodyPr wrap="none">
            <a:spAutoFit/>
          </a:bodyPr>
          <a:lstStyle/>
          <a:p>
            <a:pPr algn="just">
              <a:lnSpc>
                <a:spcPts val="1800"/>
              </a:lnSpc>
              <a:spcAft>
                <a:spcPts val="0"/>
              </a:spcAft>
              <a:tabLst>
                <a:tab pos="152400" algn="l"/>
                <a:tab pos="266700" algn="l"/>
              </a:tabLst>
            </a:pPr>
            <a:r>
              <a:rPr lang="en-US" sz="4400" b="1">
                <a:latin typeface="Times New Roman" panose="02020603050405020304" pitchFamily="18" charset="0"/>
                <a:ea typeface="MS Mincho"/>
                <a:cs typeface="Times New Roman" panose="02020603050405020304" pitchFamily="18" charset="0"/>
              </a:rPr>
              <a:t>1. Đọc văn bản</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99888" y="802905"/>
            <a:ext cx="3953679" cy="57085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43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sp>
        <p:nvSpPr>
          <p:cNvPr id="2" name="Rectangle 1"/>
          <p:cNvSpPr/>
          <p:nvPr/>
        </p:nvSpPr>
        <p:spPr>
          <a:xfrm>
            <a:off x="2233257" y="616625"/>
            <a:ext cx="3954929" cy="830997"/>
          </a:xfrm>
          <a:prstGeom prst="rect">
            <a:avLst/>
          </a:prstGeom>
        </p:spPr>
        <p:txBody>
          <a:bodyPr wrap="none">
            <a:spAutoFit/>
          </a:bodyPr>
          <a:lstStyle/>
          <a:p>
            <a:pPr>
              <a:lnSpc>
                <a:spcPct val="150000"/>
              </a:lnSpc>
              <a:spcAft>
                <a:spcPts val="0"/>
              </a:spcAft>
            </a:pPr>
            <a:r>
              <a:rPr lang="en-US" sz="3200" b="1">
                <a:latin typeface="Times New Roman" panose="02020603050405020304" pitchFamily="18" charset="0"/>
                <a:ea typeface="Calibri" panose="020F0502020204030204" pitchFamily="34" charset="0"/>
                <a:cs typeface="Times New Roman" panose="02020603050405020304" pitchFamily="18" charset="0"/>
              </a:rPr>
              <a:t>2. Khám phá văn bản</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2208936" y="1244238"/>
            <a:ext cx="6284669" cy="830997"/>
          </a:xfrm>
          <a:prstGeom prst="rect">
            <a:avLst/>
          </a:prstGeom>
        </p:spPr>
        <p:txBody>
          <a:bodyPr wrap="none">
            <a:spAutoFit/>
          </a:bodyPr>
          <a:lstStyle/>
          <a:p>
            <a:pPr>
              <a:lnSpc>
                <a:spcPct val="150000"/>
              </a:lnSpc>
              <a:spcAft>
                <a:spcPts val="0"/>
              </a:spcAft>
            </a:pPr>
            <a:r>
              <a:rPr lang="en-US" sz="3200" b="1">
                <a:latin typeface="Times New Roman" panose="02020603050405020304" pitchFamily="18" charset="0"/>
                <a:ea typeface="Calibri" panose="020F0502020204030204" pitchFamily="34" charset="0"/>
                <a:cs typeface="Times New Roman" panose="02020603050405020304" pitchFamily="18" charset="0"/>
              </a:rPr>
              <a:t>a. Tình huống và bố cục đoạn trích</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2195117" y="1972720"/>
            <a:ext cx="4540602" cy="830997"/>
          </a:xfrm>
          <a:prstGeom prst="rect">
            <a:avLst/>
          </a:prstGeom>
        </p:spPr>
        <p:txBody>
          <a:bodyPr wrap="none">
            <a:spAutoFit/>
          </a:bodyPr>
          <a:lstStyle/>
          <a:p>
            <a:pPr algn="just">
              <a:lnSpc>
                <a:spcPct val="150000"/>
              </a:lnSpc>
              <a:spcAft>
                <a:spcPts val="0"/>
              </a:spcAft>
            </a:pPr>
            <a:r>
              <a:rPr lang="en-US" sz="3200" b="1">
                <a:latin typeface="Times New Roman" panose="02020603050405020304" pitchFamily="18" charset="0"/>
                <a:ea typeface="Calibri" panose="020F0502020204030204" pitchFamily="34" charset="0"/>
                <a:cs typeface="Times New Roman" panose="02020603050405020304" pitchFamily="18" charset="0"/>
              </a:rPr>
              <a:t>* Tình huống đoạn trích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50434" y="383892"/>
            <a:ext cx="2326793" cy="27183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0" name="Freeform 19"/>
          <p:cNvSpPr/>
          <p:nvPr/>
        </p:nvSpPr>
        <p:spPr>
          <a:xfrm flipH="1">
            <a:off x="7000986" y="3265028"/>
            <a:ext cx="4603409" cy="3628713"/>
          </a:xfrm>
          <a:custGeom>
            <a:avLst/>
            <a:gdLst>
              <a:gd name="connsiteX0" fmla="*/ 0 w 998914"/>
              <a:gd name="connsiteY0" fmla="*/ 0 h 2315879"/>
              <a:gd name="connsiteX1" fmla="*/ 998914 w 998914"/>
              <a:gd name="connsiteY1" fmla="*/ 0 h 2315879"/>
              <a:gd name="connsiteX2" fmla="*/ 998914 w 998914"/>
              <a:gd name="connsiteY2" fmla="*/ 1982343 h 2315879"/>
              <a:gd name="connsiteX3" fmla="*/ 992636 w 998914"/>
              <a:gd name="connsiteY3" fmla="*/ 2002104 h 2315879"/>
              <a:gd name="connsiteX4" fmla="*/ 499457 w 998914"/>
              <a:gd name="connsiteY4" fmla="*/ 2315879 h 2315879"/>
              <a:gd name="connsiteX5" fmla="*/ 6279 w 998914"/>
              <a:gd name="connsiteY5" fmla="*/ 2002104 h 2315879"/>
              <a:gd name="connsiteX6" fmla="*/ 0 w 998914"/>
              <a:gd name="connsiteY6" fmla="*/ 1982340 h 231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914" h="2315879">
                <a:moveTo>
                  <a:pt x="0" y="0"/>
                </a:moveTo>
                <a:lnTo>
                  <a:pt x="998914" y="0"/>
                </a:lnTo>
                <a:lnTo>
                  <a:pt x="998914" y="1982343"/>
                </a:lnTo>
                <a:lnTo>
                  <a:pt x="992636" y="2002104"/>
                </a:lnTo>
                <a:cubicBezTo>
                  <a:pt x="915134" y="2185855"/>
                  <a:pt x="723538" y="2315879"/>
                  <a:pt x="499457" y="2315879"/>
                </a:cubicBezTo>
                <a:cubicBezTo>
                  <a:pt x="275378" y="2315879"/>
                  <a:pt x="83780" y="2185855"/>
                  <a:pt x="6279" y="2002104"/>
                </a:cubicBezTo>
                <a:lnTo>
                  <a:pt x="0" y="198234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Freeform 20"/>
          <p:cNvSpPr/>
          <p:nvPr/>
        </p:nvSpPr>
        <p:spPr>
          <a:xfrm flipH="1">
            <a:off x="3481777" y="3273370"/>
            <a:ext cx="3370422" cy="3482324"/>
          </a:xfrm>
          <a:custGeom>
            <a:avLst/>
            <a:gdLst>
              <a:gd name="connsiteX0" fmla="*/ 0 w 998914"/>
              <a:gd name="connsiteY0" fmla="*/ 0 h 2315879"/>
              <a:gd name="connsiteX1" fmla="*/ 998914 w 998914"/>
              <a:gd name="connsiteY1" fmla="*/ 0 h 2315879"/>
              <a:gd name="connsiteX2" fmla="*/ 998914 w 998914"/>
              <a:gd name="connsiteY2" fmla="*/ 1982343 h 2315879"/>
              <a:gd name="connsiteX3" fmla="*/ 992636 w 998914"/>
              <a:gd name="connsiteY3" fmla="*/ 2002104 h 2315879"/>
              <a:gd name="connsiteX4" fmla="*/ 499457 w 998914"/>
              <a:gd name="connsiteY4" fmla="*/ 2315879 h 2315879"/>
              <a:gd name="connsiteX5" fmla="*/ 6279 w 998914"/>
              <a:gd name="connsiteY5" fmla="*/ 2002104 h 2315879"/>
              <a:gd name="connsiteX6" fmla="*/ 0 w 998914"/>
              <a:gd name="connsiteY6" fmla="*/ 1982340 h 231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914" h="2315879">
                <a:moveTo>
                  <a:pt x="0" y="0"/>
                </a:moveTo>
                <a:lnTo>
                  <a:pt x="998914" y="0"/>
                </a:lnTo>
                <a:lnTo>
                  <a:pt x="998914" y="1982343"/>
                </a:lnTo>
                <a:lnTo>
                  <a:pt x="992636" y="2002104"/>
                </a:lnTo>
                <a:cubicBezTo>
                  <a:pt x="915134" y="2185855"/>
                  <a:pt x="723538" y="2315879"/>
                  <a:pt x="499457" y="2315879"/>
                </a:cubicBezTo>
                <a:cubicBezTo>
                  <a:pt x="275378" y="2315879"/>
                  <a:pt x="83780" y="2185855"/>
                  <a:pt x="6279" y="2002104"/>
                </a:cubicBezTo>
                <a:lnTo>
                  <a:pt x="0" y="198234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Freeform 21"/>
          <p:cNvSpPr/>
          <p:nvPr/>
        </p:nvSpPr>
        <p:spPr>
          <a:xfrm flipH="1">
            <a:off x="1110546" y="3282300"/>
            <a:ext cx="2231296" cy="3461565"/>
          </a:xfrm>
          <a:custGeom>
            <a:avLst/>
            <a:gdLst>
              <a:gd name="connsiteX0" fmla="*/ 0 w 998914"/>
              <a:gd name="connsiteY0" fmla="*/ 0 h 2315879"/>
              <a:gd name="connsiteX1" fmla="*/ 998914 w 998914"/>
              <a:gd name="connsiteY1" fmla="*/ 0 h 2315879"/>
              <a:gd name="connsiteX2" fmla="*/ 998914 w 998914"/>
              <a:gd name="connsiteY2" fmla="*/ 1982343 h 2315879"/>
              <a:gd name="connsiteX3" fmla="*/ 992636 w 998914"/>
              <a:gd name="connsiteY3" fmla="*/ 2002104 h 2315879"/>
              <a:gd name="connsiteX4" fmla="*/ 499457 w 998914"/>
              <a:gd name="connsiteY4" fmla="*/ 2315879 h 2315879"/>
              <a:gd name="connsiteX5" fmla="*/ 6279 w 998914"/>
              <a:gd name="connsiteY5" fmla="*/ 2002104 h 2315879"/>
              <a:gd name="connsiteX6" fmla="*/ 0 w 998914"/>
              <a:gd name="connsiteY6" fmla="*/ 1982340 h 231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914" h="2315879">
                <a:moveTo>
                  <a:pt x="0" y="0"/>
                </a:moveTo>
                <a:lnTo>
                  <a:pt x="998914" y="0"/>
                </a:lnTo>
                <a:lnTo>
                  <a:pt x="998914" y="1982343"/>
                </a:lnTo>
                <a:lnTo>
                  <a:pt x="992636" y="2002104"/>
                </a:lnTo>
                <a:cubicBezTo>
                  <a:pt x="915134" y="2185855"/>
                  <a:pt x="723538" y="2315879"/>
                  <a:pt x="499457" y="2315879"/>
                </a:cubicBezTo>
                <a:cubicBezTo>
                  <a:pt x="275378" y="2315879"/>
                  <a:pt x="83780" y="2185855"/>
                  <a:pt x="6279" y="2002104"/>
                </a:cubicBezTo>
                <a:lnTo>
                  <a:pt x="0" y="198234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3" name="Group 22"/>
          <p:cNvGrpSpPr/>
          <p:nvPr/>
        </p:nvGrpSpPr>
        <p:grpSpPr>
          <a:xfrm rot="10800000">
            <a:off x="2471239" y="2808527"/>
            <a:ext cx="1463712" cy="473673"/>
            <a:chOff x="3614557" y="3339358"/>
            <a:chExt cx="1733452" cy="489850"/>
          </a:xfrm>
        </p:grpSpPr>
        <p:sp>
          <p:nvSpPr>
            <p:cNvPr id="24" name="Freeform 5"/>
            <p:cNvSpPr>
              <a:spLocks/>
            </p:cNvSpPr>
            <p:nvPr/>
          </p:nvSpPr>
          <p:spPr bwMode="auto">
            <a:xfrm>
              <a:off x="3759162" y="3429736"/>
              <a:ext cx="1442434" cy="399472"/>
            </a:xfrm>
            <a:custGeom>
              <a:avLst/>
              <a:gdLst>
                <a:gd name="T0" fmla="*/ 337 w 337"/>
                <a:gd name="T1" fmla="*/ 0 h 93"/>
                <a:gd name="T2" fmla="*/ 168 w 337"/>
                <a:gd name="T3" fmla="*/ 93 h 93"/>
                <a:gd name="T4" fmla="*/ 0 w 337"/>
                <a:gd name="T5" fmla="*/ 0 h 93"/>
                <a:gd name="T6" fmla="*/ 28 w 337"/>
                <a:gd name="T7" fmla="*/ 0 h 93"/>
                <a:gd name="T8" fmla="*/ 168 w 337"/>
                <a:gd name="T9" fmla="*/ 68 h 93"/>
                <a:gd name="T10" fmla="*/ 309 w 337"/>
                <a:gd name="T11" fmla="*/ 0 h 93"/>
                <a:gd name="T12" fmla="*/ 337 w 337"/>
                <a:gd name="T13" fmla="*/ 0 h 93"/>
              </a:gdLst>
              <a:ahLst/>
              <a:cxnLst>
                <a:cxn ang="0">
                  <a:pos x="T0" y="T1"/>
                </a:cxn>
                <a:cxn ang="0">
                  <a:pos x="T2" y="T3"/>
                </a:cxn>
                <a:cxn ang="0">
                  <a:pos x="T4" y="T5"/>
                </a:cxn>
                <a:cxn ang="0">
                  <a:pos x="T6" y="T7"/>
                </a:cxn>
                <a:cxn ang="0">
                  <a:pos x="T8" y="T9"/>
                </a:cxn>
                <a:cxn ang="0">
                  <a:pos x="T10" y="T11"/>
                </a:cxn>
                <a:cxn ang="0">
                  <a:pos x="T12" y="T13"/>
                </a:cxn>
              </a:cxnLst>
              <a:rect l="0" t="0" r="r" b="b"/>
              <a:pathLst>
                <a:path w="337" h="93">
                  <a:moveTo>
                    <a:pt x="337" y="0"/>
                  </a:moveTo>
                  <a:cubicBezTo>
                    <a:pt x="319" y="53"/>
                    <a:pt x="251" y="93"/>
                    <a:pt x="168" y="93"/>
                  </a:cubicBezTo>
                  <a:cubicBezTo>
                    <a:pt x="86" y="93"/>
                    <a:pt x="18" y="53"/>
                    <a:pt x="0" y="0"/>
                  </a:cubicBezTo>
                  <a:cubicBezTo>
                    <a:pt x="28" y="0"/>
                    <a:pt x="28" y="0"/>
                    <a:pt x="28" y="0"/>
                  </a:cubicBezTo>
                  <a:cubicBezTo>
                    <a:pt x="49" y="40"/>
                    <a:pt x="104" y="68"/>
                    <a:pt x="168" y="68"/>
                  </a:cubicBezTo>
                  <a:cubicBezTo>
                    <a:pt x="233" y="68"/>
                    <a:pt x="288" y="40"/>
                    <a:pt x="309" y="0"/>
                  </a:cubicBezTo>
                  <a:lnTo>
                    <a:pt x="337" y="0"/>
                  </a:lnTo>
                  <a:close/>
                </a:path>
              </a:pathLst>
            </a:custGeom>
            <a:solidFill>
              <a:srgbClr val="5858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5" name="Rectangle 12"/>
            <p:cNvSpPr>
              <a:spLocks noChangeArrowheads="1"/>
            </p:cNvSpPr>
            <p:nvPr/>
          </p:nvSpPr>
          <p:spPr bwMode="auto">
            <a:xfrm>
              <a:off x="3614557" y="3339358"/>
              <a:ext cx="406702" cy="93993"/>
            </a:xfrm>
            <a:prstGeom prst="rect">
              <a:avLst/>
            </a:prstGeom>
            <a:solidFill>
              <a:srgbClr val="5858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6" name="Rectangle 13"/>
            <p:cNvSpPr>
              <a:spLocks noChangeArrowheads="1"/>
            </p:cNvSpPr>
            <p:nvPr/>
          </p:nvSpPr>
          <p:spPr bwMode="auto">
            <a:xfrm>
              <a:off x="4941307" y="3339358"/>
              <a:ext cx="406702" cy="93993"/>
            </a:xfrm>
            <a:prstGeom prst="rect">
              <a:avLst/>
            </a:prstGeom>
            <a:solidFill>
              <a:srgbClr val="5858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27" name="Group 26"/>
          <p:cNvGrpSpPr/>
          <p:nvPr/>
        </p:nvGrpSpPr>
        <p:grpSpPr>
          <a:xfrm rot="10800000">
            <a:off x="6033462" y="2831765"/>
            <a:ext cx="1463712" cy="473673"/>
            <a:chOff x="3614557" y="3339358"/>
            <a:chExt cx="1733452" cy="489850"/>
          </a:xfrm>
        </p:grpSpPr>
        <p:sp>
          <p:nvSpPr>
            <p:cNvPr id="28" name="Freeform 5"/>
            <p:cNvSpPr>
              <a:spLocks/>
            </p:cNvSpPr>
            <p:nvPr/>
          </p:nvSpPr>
          <p:spPr bwMode="auto">
            <a:xfrm>
              <a:off x="3759162" y="3429736"/>
              <a:ext cx="1442434" cy="399472"/>
            </a:xfrm>
            <a:custGeom>
              <a:avLst/>
              <a:gdLst>
                <a:gd name="T0" fmla="*/ 337 w 337"/>
                <a:gd name="T1" fmla="*/ 0 h 93"/>
                <a:gd name="T2" fmla="*/ 168 w 337"/>
                <a:gd name="T3" fmla="*/ 93 h 93"/>
                <a:gd name="T4" fmla="*/ 0 w 337"/>
                <a:gd name="T5" fmla="*/ 0 h 93"/>
                <a:gd name="T6" fmla="*/ 28 w 337"/>
                <a:gd name="T7" fmla="*/ 0 h 93"/>
                <a:gd name="T8" fmla="*/ 168 w 337"/>
                <a:gd name="T9" fmla="*/ 68 h 93"/>
                <a:gd name="T10" fmla="*/ 309 w 337"/>
                <a:gd name="T11" fmla="*/ 0 h 93"/>
                <a:gd name="T12" fmla="*/ 337 w 337"/>
                <a:gd name="T13" fmla="*/ 0 h 93"/>
              </a:gdLst>
              <a:ahLst/>
              <a:cxnLst>
                <a:cxn ang="0">
                  <a:pos x="T0" y="T1"/>
                </a:cxn>
                <a:cxn ang="0">
                  <a:pos x="T2" y="T3"/>
                </a:cxn>
                <a:cxn ang="0">
                  <a:pos x="T4" y="T5"/>
                </a:cxn>
                <a:cxn ang="0">
                  <a:pos x="T6" y="T7"/>
                </a:cxn>
                <a:cxn ang="0">
                  <a:pos x="T8" y="T9"/>
                </a:cxn>
                <a:cxn ang="0">
                  <a:pos x="T10" y="T11"/>
                </a:cxn>
                <a:cxn ang="0">
                  <a:pos x="T12" y="T13"/>
                </a:cxn>
              </a:cxnLst>
              <a:rect l="0" t="0" r="r" b="b"/>
              <a:pathLst>
                <a:path w="337" h="93">
                  <a:moveTo>
                    <a:pt x="337" y="0"/>
                  </a:moveTo>
                  <a:cubicBezTo>
                    <a:pt x="319" y="53"/>
                    <a:pt x="251" y="93"/>
                    <a:pt x="168" y="93"/>
                  </a:cubicBezTo>
                  <a:cubicBezTo>
                    <a:pt x="86" y="93"/>
                    <a:pt x="18" y="53"/>
                    <a:pt x="0" y="0"/>
                  </a:cubicBezTo>
                  <a:cubicBezTo>
                    <a:pt x="28" y="0"/>
                    <a:pt x="28" y="0"/>
                    <a:pt x="28" y="0"/>
                  </a:cubicBezTo>
                  <a:cubicBezTo>
                    <a:pt x="49" y="40"/>
                    <a:pt x="104" y="68"/>
                    <a:pt x="168" y="68"/>
                  </a:cubicBezTo>
                  <a:cubicBezTo>
                    <a:pt x="233" y="68"/>
                    <a:pt x="288" y="40"/>
                    <a:pt x="309" y="0"/>
                  </a:cubicBezTo>
                  <a:lnTo>
                    <a:pt x="337" y="0"/>
                  </a:lnTo>
                  <a:close/>
                </a:path>
              </a:pathLst>
            </a:custGeom>
            <a:solidFill>
              <a:srgbClr val="5858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9" name="Rectangle 12"/>
            <p:cNvSpPr>
              <a:spLocks noChangeArrowheads="1"/>
            </p:cNvSpPr>
            <p:nvPr/>
          </p:nvSpPr>
          <p:spPr bwMode="auto">
            <a:xfrm>
              <a:off x="3614557" y="3339358"/>
              <a:ext cx="406702" cy="93993"/>
            </a:xfrm>
            <a:prstGeom prst="rect">
              <a:avLst/>
            </a:prstGeom>
            <a:solidFill>
              <a:srgbClr val="5858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0" name="Rectangle 13"/>
            <p:cNvSpPr>
              <a:spLocks noChangeArrowheads="1"/>
            </p:cNvSpPr>
            <p:nvPr/>
          </p:nvSpPr>
          <p:spPr bwMode="auto">
            <a:xfrm>
              <a:off x="4941307" y="3339358"/>
              <a:ext cx="406702" cy="93993"/>
            </a:xfrm>
            <a:prstGeom prst="rect">
              <a:avLst/>
            </a:prstGeom>
            <a:solidFill>
              <a:srgbClr val="5858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grpSp>
      <p:sp>
        <p:nvSpPr>
          <p:cNvPr id="31" name="Rectangle 30"/>
          <p:cNvSpPr/>
          <p:nvPr/>
        </p:nvSpPr>
        <p:spPr>
          <a:xfrm>
            <a:off x="1103171" y="3807177"/>
            <a:ext cx="2183891" cy="1569660"/>
          </a:xfrm>
          <a:prstGeom prst="rect">
            <a:avLst/>
          </a:prstGeom>
        </p:spPr>
        <p:txBody>
          <a:bodyPr wrap="square">
            <a:spAutoFit/>
          </a:bodyPr>
          <a:lstStyle/>
          <a:p>
            <a:pPr algn="just">
              <a:spcAft>
                <a:spcPts val="0"/>
              </a:spcAft>
            </a:pPr>
            <a:r>
              <a:rPr lang="nl-NL" sz="3200">
                <a:latin typeface="Times New Roman" panose="02020603050405020304" pitchFamily="18" charset="0"/>
                <a:ea typeface="Calibri" panose="020F0502020204030204" pitchFamily="34" charset="0"/>
                <a:cs typeface="Times New Roman" panose="02020603050405020304" pitchFamily="18" charset="0"/>
              </a:rPr>
              <a:t>Gia- ve đến bắt Giăng- Van- giăng</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Rectangle 31"/>
          <p:cNvSpPr/>
          <p:nvPr/>
        </p:nvSpPr>
        <p:spPr>
          <a:xfrm>
            <a:off x="3630565" y="3343488"/>
            <a:ext cx="3181433" cy="3046988"/>
          </a:xfrm>
          <a:prstGeom prst="rect">
            <a:avLst/>
          </a:prstGeom>
        </p:spPr>
        <p:txBody>
          <a:bodyPr wrap="square">
            <a:spAutoFit/>
          </a:bodyPr>
          <a:lstStyle/>
          <a:p>
            <a:pPr algn="just">
              <a:spcAft>
                <a:spcPts val="0"/>
              </a:spcAft>
            </a:pPr>
            <a:r>
              <a:rPr lang="nl-NL" sz="3200">
                <a:latin typeface="Times New Roman" panose="02020603050405020304" pitchFamily="18" charset="0"/>
                <a:ea typeface="Calibri" panose="020F0502020204030204" pitchFamily="34" charset="0"/>
                <a:cs typeface="Times New Roman" panose="02020603050405020304" pitchFamily="18" charset="0"/>
              </a:rPr>
              <a:t>Phăng- tin đang ốm nặng chứng kiến cảnh người bảo trợ của mình bị bắt sợ hãi đến chết.</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Rectangle 32"/>
          <p:cNvSpPr/>
          <p:nvPr/>
        </p:nvSpPr>
        <p:spPr>
          <a:xfrm>
            <a:off x="7000987" y="3305438"/>
            <a:ext cx="4367739" cy="3046988"/>
          </a:xfrm>
          <a:prstGeom prst="rect">
            <a:avLst/>
          </a:prstGeom>
        </p:spPr>
        <p:txBody>
          <a:bodyPr wrap="square">
            <a:spAutoFit/>
          </a:bodyPr>
          <a:lstStyle/>
          <a:p>
            <a:pPr algn="just">
              <a:spcAft>
                <a:spcPts val="0"/>
              </a:spcAft>
            </a:pPr>
            <a:r>
              <a:rPr lang="nl-NL" sz="3200">
                <a:latin typeface="Times New Roman" panose="02020603050405020304" pitchFamily="18" charset="0"/>
                <a:ea typeface="Calibri" panose="020F0502020204030204" pitchFamily="34" charset="0"/>
                <a:cs typeface="Times New Roman" panose="02020603050405020304" pitchFamily="18" charset="0"/>
              </a:rPr>
              <a:t>Giăng- Van- giăng vốn là thị trưởng thì giờ đây lại là tù khổ sai. Gia- ve trước đây vốn dưới quyền Giăng Van- giăng giờ đây ra oai hách dịch</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3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22" presetClass="entr" presetSubtype="4"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arn(inVertical)">
                                      <p:cBhvr>
                                        <p:cTn id="39" dur="500"/>
                                        <p:tgtEl>
                                          <p:spTgt spid="2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circle(in)">
                                      <p:cBhvr>
                                        <p:cTn id="47" dur="20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1000"/>
                                        <p:tgtEl>
                                          <p:spTgt spid="32"/>
                                        </p:tgtEl>
                                      </p:cBhvr>
                                    </p:animEffect>
                                    <p:anim calcmode="lin" valueType="num">
                                      <p:cBhvr>
                                        <p:cTn id="53" dur="1000" fill="hold"/>
                                        <p:tgtEl>
                                          <p:spTgt spid="32"/>
                                        </p:tgtEl>
                                        <p:attrNameLst>
                                          <p:attrName>ppt_x</p:attrName>
                                        </p:attrNameLst>
                                      </p:cBhvr>
                                      <p:tavLst>
                                        <p:tav tm="0">
                                          <p:val>
                                            <p:strVal val="#ppt_x"/>
                                          </p:val>
                                        </p:tav>
                                        <p:tav tm="100000">
                                          <p:val>
                                            <p:strVal val="#ppt_x"/>
                                          </p:val>
                                        </p:tav>
                                      </p:tavLst>
                                    </p:anim>
                                    <p:anim calcmode="lin" valueType="num">
                                      <p:cBhvr>
                                        <p:cTn id="5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anim calcmode="lin" valueType="num">
                                      <p:cBhvr>
                                        <p:cTn id="60" dur="1000" fill="hold"/>
                                        <p:tgtEl>
                                          <p:spTgt spid="33"/>
                                        </p:tgtEl>
                                        <p:attrNameLst>
                                          <p:attrName>ppt_x</p:attrName>
                                        </p:attrNameLst>
                                      </p:cBhvr>
                                      <p:tavLst>
                                        <p:tav tm="0">
                                          <p:val>
                                            <p:strVal val="#ppt_x"/>
                                          </p:val>
                                        </p:tav>
                                        <p:tav tm="100000">
                                          <p:val>
                                            <p:strVal val="#ppt_x"/>
                                          </p:val>
                                        </p:tav>
                                      </p:tavLst>
                                    </p:anim>
                                    <p:anim calcmode="lin" valueType="num">
                                      <p:cBhvr>
                                        <p:cTn id="6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20" grpId="0" animBg="1"/>
      <p:bldP spid="21" grpId="0" animBg="1"/>
      <p:bldP spid="22" grpId="0" animBg="1"/>
      <p:bldP spid="31" grpId="0"/>
      <p:bldP spid="32" grpId="0"/>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67112" y="805311"/>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481289" y="-36024"/>
            <a:ext cx="9929887" cy="743081"/>
          </a:xfrm>
          <a:prstGeom prst="rect">
            <a:avLst/>
          </a:prstGeom>
        </p:spPr>
      </p:pic>
      <p:sp>
        <p:nvSpPr>
          <p:cNvPr id="16" name="Rectangle 15"/>
          <p:cNvSpPr/>
          <p:nvPr/>
        </p:nvSpPr>
        <p:spPr>
          <a:xfrm>
            <a:off x="227815" y="122282"/>
            <a:ext cx="9929887" cy="584775"/>
          </a:xfrm>
          <a:prstGeom prst="rect">
            <a:avLst/>
          </a:prstGeom>
          <a:noFill/>
        </p:spPr>
        <p:txBody>
          <a:bodyPr wrap="square" lIns="91440" tIns="45720" rIns="91440" bIns="45720">
            <a:spAutoFit/>
          </a:bodyPr>
          <a:lstStyle/>
          <a:p>
            <a:pPr algn="ctr"/>
            <a:r>
              <a:rPr lang="vi-VN" sz="3200" b="1" dirty="0">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3200" b="1" dirty="0">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077" y="415779"/>
            <a:ext cx="1645765" cy="1518218"/>
          </a:xfrm>
          <a:prstGeom prst="rect">
            <a:avLst/>
          </a:prstGeom>
        </p:spPr>
      </p:pic>
      <p:sp>
        <p:nvSpPr>
          <p:cNvPr id="10" name="Rectangle 9"/>
          <p:cNvSpPr/>
          <p:nvPr/>
        </p:nvSpPr>
        <p:spPr>
          <a:xfrm>
            <a:off x="1501708" y="1940206"/>
            <a:ext cx="9929887" cy="2983381"/>
          </a:xfrm>
          <a:prstGeom prst="rect">
            <a:avLst/>
          </a:prstGeom>
          <a:noFill/>
        </p:spPr>
        <p:txBody>
          <a:bodyPr wrap="square" lIns="91440" tIns="45720" rIns="91440" bIns="45720">
            <a:spAutoFit/>
          </a:bodyPr>
          <a:lstStyle/>
          <a:p>
            <a:pPr algn="ctr">
              <a:lnSpc>
                <a:spcPct val="150000"/>
              </a:lnSpc>
            </a:pPr>
            <a:r>
              <a:rPr lang="vi-VN" sz="66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Palatino Linotype" panose="02040502050505030304" pitchFamily="18" charset="0"/>
              </a:rPr>
              <a:t>HOẠT ĐỘNG 1</a:t>
            </a:r>
          </a:p>
          <a:p>
            <a:pPr algn="ctr">
              <a:lnSpc>
                <a:spcPct val="150000"/>
              </a:lnSpc>
            </a:pPr>
            <a:r>
              <a:rPr lang="vi-VN" sz="66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Palatino Linotype" panose="02040502050505030304" pitchFamily="18" charset="0"/>
              </a:rPr>
              <a:t>KHỞI ĐỘNG</a:t>
            </a:r>
            <a:endParaRPr lang="en-GB" sz="66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4043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grpSp>
        <p:nvGrpSpPr>
          <p:cNvPr id="18" name="Group 17"/>
          <p:cNvGrpSpPr>
            <a:grpSpLocks/>
          </p:cNvGrpSpPr>
          <p:nvPr/>
        </p:nvGrpSpPr>
        <p:grpSpPr bwMode="auto">
          <a:xfrm>
            <a:off x="4788682" y="1615244"/>
            <a:ext cx="1463040" cy="555203"/>
            <a:chOff x="7285743" y="5508596"/>
            <a:chExt cx="2699505" cy="1143386"/>
          </a:xfrm>
        </p:grpSpPr>
        <p:cxnSp>
          <p:nvCxnSpPr>
            <p:cNvPr id="19" name="Straight Connector 18"/>
            <p:cNvCxnSpPr>
              <a:stCxn id="20" idx="3"/>
            </p:cNvCxnSpPr>
            <p:nvPr/>
          </p:nvCxnSpPr>
          <p:spPr>
            <a:xfrm flipV="1">
              <a:off x="7319753" y="5523129"/>
              <a:ext cx="2665495" cy="1094937"/>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7285743" y="6424272"/>
              <a:ext cx="229564" cy="227710"/>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21" name="Oval 20"/>
            <p:cNvSpPr/>
            <p:nvPr/>
          </p:nvSpPr>
          <p:spPr>
            <a:xfrm>
              <a:off x="9670660" y="5508596"/>
              <a:ext cx="229564" cy="227707"/>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nvGrpSpPr>
          <p:cNvPr id="22" name="Group 21"/>
          <p:cNvGrpSpPr>
            <a:grpSpLocks/>
          </p:cNvGrpSpPr>
          <p:nvPr/>
        </p:nvGrpSpPr>
        <p:grpSpPr bwMode="auto">
          <a:xfrm>
            <a:off x="4666158" y="813984"/>
            <a:ext cx="2807607" cy="772892"/>
            <a:chOff x="9935513" y="4032988"/>
            <a:chExt cx="6075038" cy="1243345"/>
          </a:xfrm>
        </p:grpSpPr>
        <p:sp>
          <p:nvSpPr>
            <p:cNvPr id="23" name="Rounded Rectangle 22"/>
            <p:cNvSpPr/>
            <p:nvPr/>
          </p:nvSpPr>
          <p:spPr>
            <a:xfrm>
              <a:off x="9935513" y="4032988"/>
              <a:ext cx="6075038" cy="1243345"/>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24" name="Rectangle 1"/>
            <p:cNvSpPr>
              <a:spLocks noChangeArrowheads="1"/>
            </p:cNvSpPr>
            <p:nvPr/>
          </p:nvSpPr>
          <p:spPr bwMode="auto">
            <a:xfrm>
              <a:off x="10395878" y="4243582"/>
              <a:ext cx="399717" cy="94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endParaRPr lang="en-GB">
                <a:solidFill>
                  <a:schemeClr val="bg1"/>
                </a:solidFill>
              </a:endParaRPr>
            </a:p>
          </p:txBody>
        </p:sp>
      </p:grpSp>
      <p:grpSp>
        <p:nvGrpSpPr>
          <p:cNvPr id="25" name="Group 24"/>
          <p:cNvGrpSpPr>
            <a:grpSpLocks/>
          </p:cNvGrpSpPr>
          <p:nvPr/>
        </p:nvGrpSpPr>
        <p:grpSpPr bwMode="auto">
          <a:xfrm>
            <a:off x="1778194" y="1791835"/>
            <a:ext cx="4454788" cy="1361398"/>
            <a:chOff x="3073394" y="5663194"/>
            <a:chExt cx="6040678" cy="5702385"/>
          </a:xfrm>
          <a:solidFill>
            <a:schemeClr val="accent6">
              <a:lumMod val="60000"/>
              <a:lumOff val="40000"/>
            </a:schemeClr>
          </a:solidFill>
        </p:grpSpPr>
        <p:sp>
          <p:nvSpPr>
            <p:cNvPr id="28" name="Rounded Rectangle 27"/>
            <p:cNvSpPr/>
            <p:nvPr/>
          </p:nvSpPr>
          <p:spPr bwMode="auto">
            <a:xfrm>
              <a:off x="3073394" y="5663194"/>
              <a:ext cx="6040678" cy="5702385"/>
            </a:xfrm>
            <a:prstGeom prst="roundRect">
              <a:avLst>
                <a:gd name="adj" fmla="val 7560"/>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7" name="Rounded Rectangle 26"/>
            <p:cNvSpPr/>
            <p:nvPr/>
          </p:nvSpPr>
          <p:spPr>
            <a:xfrm>
              <a:off x="3246983" y="5945956"/>
              <a:ext cx="5699097" cy="5003498"/>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r>
                <a:rPr lang="vi-VN" sz="2800" b="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a:solidFill>
                    <a:schemeClr val="tx1"/>
                  </a:solidFill>
                  <a:latin typeface="Times New Roman" panose="02020603050405020304" pitchFamily="18" charset="0"/>
                  <a:cs typeface="Times New Roman" panose="02020603050405020304" pitchFamily="18" charset="0"/>
                </a:rPr>
                <a:t>Phần đầu: từ câu đến câu “Phăng-tin đã tắt thở”. </a:t>
              </a:r>
              <a:endParaRPr lang="en-GB" sz="280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30" name="Group 29"/>
          <p:cNvGrpSpPr>
            <a:grpSpLocks/>
          </p:cNvGrpSpPr>
          <p:nvPr/>
        </p:nvGrpSpPr>
        <p:grpSpPr bwMode="auto">
          <a:xfrm>
            <a:off x="6382831" y="1815016"/>
            <a:ext cx="3376962" cy="1338217"/>
            <a:chOff x="3779005" y="6235320"/>
            <a:chExt cx="6278477" cy="5095888"/>
          </a:xfrm>
          <a:solidFill>
            <a:schemeClr val="accent6">
              <a:lumMod val="60000"/>
              <a:lumOff val="40000"/>
            </a:schemeClr>
          </a:solidFill>
        </p:grpSpPr>
        <p:sp>
          <p:nvSpPr>
            <p:cNvPr id="33" name="Rounded Rectangle 32"/>
            <p:cNvSpPr/>
            <p:nvPr/>
          </p:nvSpPr>
          <p:spPr bwMode="auto">
            <a:xfrm>
              <a:off x="3779005" y="6235320"/>
              <a:ext cx="6278477" cy="5095888"/>
            </a:xfrm>
            <a:prstGeom prst="roundRect">
              <a:avLst>
                <a:gd name="adj" fmla="val 7560"/>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solidFill>
                  <a:schemeClr val="tx1"/>
                </a:solidFill>
                <a:effectLst>
                  <a:outerShdw blurRad="38100" dist="38100" dir="2700000" algn="tl">
                    <a:srgbClr val="000000">
                      <a:alpha val="43137"/>
                    </a:srgbClr>
                  </a:outerShdw>
                </a:effectLst>
                <a:latin typeface="Palatino Linotype" panose="02040502050505030304" pitchFamily="18" charset="0"/>
                <a:cs typeface="Times New Roman" panose="02020603050405020304" pitchFamily="18" charset="0"/>
              </a:endParaRPr>
            </a:p>
          </p:txBody>
        </p:sp>
        <p:sp>
          <p:nvSpPr>
            <p:cNvPr id="32" name="Rounded Rectangle 31"/>
            <p:cNvSpPr/>
            <p:nvPr/>
          </p:nvSpPr>
          <p:spPr>
            <a:xfrm>
              <a:off x="4076510" y="6542184"/>
              <a:ext cx="5761730" cy="4553659"/>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endParaRPr lang="en-GB" sz="3200">
                <a:solidFill>
                  <a:schemeClr val="tx1"/>
                </a:solidFill>
                <a:effectLst>
                  <a:outerShdw blurRad="38100" dist="38100" dir="2700000" algn="tl">
                    <a:srgbClr val="000000">
                      <a:alpha val="43137"/>
                    </a:srgbClr>
                  </a:outerShdw>
                </a:effectLst>
                <a:latin typeface="Palatino Linotype" panose="02040502050505030304" pitchFamily="18" charset="0"/>
              </a:endParaRPr>
            </a:p>
          </p:txBody>
        </p:sp>
      </p:grpSp>
      <p:sp>
        <p:nvSpPr>
          <p:cNvPr id="3" name="Rectangle 2"/>
          <p:cNvSpPr/>
          <p:nvPr/>
        </p:nvSpPr>
        <p:spPr>
          <a:xfrm>
            <a:off x="5170298" y="1204458"/>
            <a:ext cx="1944763" cy="409728"/>
          </a:xfrm>
          <a:prstGeom prst="rect">
            <a:avLst/>
          </a:prstGeom>
        </p:spPr>
        <p:txBody>
          <a:bodyPr wrap="none">
            <a:spAutoFit/>
          </a:bodyPr>
          <a:lstStyle/>
          <a:p>
            <a:pPr algn="just">
              <a:lnSpc>
                <a:spcPts val="1800"/>
              </a:lnSpc>
              <a:spcAft>
                <a:spcPts val="0"/>
              </a:spcAft>
            </a:pPr>
            <a:r>
              <a:rPr lang="vi-VN" sz="48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Bố cục</a:t>
            </a:r>
            <a:endParaRPr lang="en-GB" sz="48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7028654" y="2096051"/>
            <a:ext cx="1957587" cy="523220"/>
          </a:xfrm>
          <a:prstGeom prst="rect">
            <a:avLst/>
          </a:prstGeom>
        </p:spPr>
        <p:txBody>
          <a:bodyPr wrap="none">
            <a:spAutoFit/>
          </a:bodyPr>
          <a:lstStyle/>
          <a:p>
            <a:r>
              <a:rPr lang="vi-VN" sz="2800">
                <a:latin typeface="Times New Roman" panose="02020603050405020304" pitchFamily="18" charset="0"/>
                <a:ea typeface="Arial" panose="020B0604020202020204" pitchFamily="34" charset="0"/>
                <a:cs typeface="Times New Roman" panose="02020603050405020304" pitchFamily="18" charset="0"/>
              </a:rPr>
              <a:t>Phần còn lại</a:t>
            </a:r>
            <a:endParaRPr lang="en-GB" sz="2800">
              <a:latin typeface="Times New Roman" panose="02020603050405020304" pitchFamily="18" charset="0"/>
              <a:cs typeface="Times New Roman" panose="02020603050405020304" pitchFamily="18" charset="0"/>
            </a:endParaRPr>
          </a:p>
        </p:txBody>
      </p:sp>
      <p:grpSp>
        <p:nvGrpSpPr>
          <p:cNvPr id="37" name="Group 36"/>
          <p:cNvGrpSpPr>
            <a:grpSpLocks/>
          </p:cNvGrpSpPr>
          <p:nvPr/>
        </p:nvGrpSpPr>
        <p:grpSpPr bwMode="auto">
          <a:xfrm>
            <a:off x="1424938" y="3489552"/>
            <a:ext cx="5173362" cy="3369308"/>
            <a:chOff x="3073394" y="5663194"/>
            <a:chExt cx="6040678" cy="5702385"/>
          </a:xfrm>
          <a:solidFill>
            <a:schemeClr val="accent6">
              <a:lumMod val="60000"/>
              <a:lumOff val="40000"/>
            </a:schemeClr>
          </a:solidFill>
        </p:grpSpPr>
        <p:sp>
          <p:nvSpPr>
            <p:cNvPr id="38" name="Rounded Rectangle 37"/>
            <p:cNvSpPr/>
            <p:nvPr/>
          </p:nvSpPr>
          <p:spPr bwMode="auto">
            <a:xfrm>
              <a:off x="3073394" y="5663194"/>
              <a:ext cx="6040678" cy="5702385"/>
            </a:xfrm>
            <a:prstGeom prst="roundRect">
              <a:avLst>
                <a:gd name="adj" fmla="val 7560"/>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solidFill>
                  <a:schemeClr val="tx1"/>
                </a:solidFill>
                <a:effectLst>
                  <a:outerShdw blurRad="38100" dist="38100" dir="2700000" algn="tl">
                    <a:srgbClr val="000000">
                      <a:alpha val="43137"/>
                    </a:srgbClr>
                  </a:outerShdw>
                </a:effectLst>
                <a:latin typeface="Palatino Linotype" panose="02040502050505030304" pitchFamily="18" charset="0"/>
                <a:cs typeface="Times New Roman" panose="02020603050405020304" pitchFamily="18" charset="0"/>
              </a:endParaRPr>
            </a:p>
          </p:txBody>
        </p:sp>
        <p:sp>
          <p:nvSpPr>
            <p:cNvPr id="39" name="Rounded Rectangle 38"/>
            <p:cNvSpPr/>
            <p:nvPr/>
          </p:nvSpPr>
          <p:spPr>
            <a:xfrm>
              <a:off x="3246983" y="5945956"/>
              <a:ext cx="5699097" cy="5003498"/>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endParaRPr lang="en-GB" sz="3200">
                <a:solidFill>
                  <a:schemeClr val="tx1"/>
                </a:solidFill>
                <a:effectLst>
                  <a:outerShdw blurRad="38100" dist="38100" dir="2700000" algn="tl">
                    <a:srgbClr val="000000">
                      <a:alpha val="43137"/>
                    </a:srgbClr>
                  </a:outerShdw>
                </a:effectLst>
                <a:latin typeface="Palatino Linotype" panose="02040502050505030304" pitchFamily="18" charset="0"/>
                <a:cs typeface="Times New Roman" panose="02020603050405020304" pitchFamily="18" charset="0"/>
              </a:endParaRPr>
            </a:p>
          </p:txBody>
        </p:sp>
      </p:grpSp>
      <p:sp>
        <p:nvSpPr>
          <p:cNvPr id="40" name="Rectangle 39"/>
          <p:cNvSpPr/>
          <p:nvPr/>
        </p:nvSpPr>
        <p:spPr>
          <a:xfrm>
            <a:off x="1515010" y="3795979"/>
            <a:ext cx="4849801" cy="2677656"/>
          </a:xfrm>
          <a:prstGeom prst="rect">
            <a:avLst/>
          </a:prstGeom>
        </p:spPr>
        <p:txBody>
          <a:bodyPr wrap="square">
            <a:spAutoFit/>
          </a:bodyPr>
          <a:lstStyle/>
          <a:p>
            <a:pPr algn="just"/>
            <a:r>
              <a:rPr lang="vi-VN" sz="2800">
                <a:latin typeface="Times New Roman" panose="02020603050405020304" pitchFamily="18" charset="0"/>
                <a:ea typeface="Arial" panose="020B0604020202020204" pitchFamily="34" charset="0"/>
                <a:cs typeface="Times New Roman" panose="02020603050405020304" pitchFamily="18" charset="0"/>
              </a:rPr>
              <a:t> Nghe những lời lẽ của Gia-ve nói về “ông thị trưởng Ma-đơ-len” đồng thời chứng kiến hành động đầy quyền uy của hắn, Phăng-tin hoảng sợ, ngã đập đầu vào thành giường và tắt thở. </a:t>
            </a:r>
            <a:endParaRPr lang="en-GB" sz="2800">
              <a:latin typeface="Times New Roman" panose="02020603050405020304" pitchFamily="18" charset="0"/>
              <a:cs typeface="Times New Roman" panose="02020603050405020304" pitchFamily="18" charset="0"/>
            </a:endParaRPr>
          </a:p>
        </p:txBody>
      </p:sp>
      <p:grpSp>
        <p:nvGrpSpPr>
          <p:cNvPr id="41" name="Group 40"/>
          <p:cNvGrpSpPr>
            <a:grpSpLocks/>
          </p:cNvGrpSpPr>
          <p:nvPr/>
        </p:nvGrpSpPr>
        <p:grpSpPr bwMode="auto">
          <a:xfrm>
            <a:off x="6719805" y="3536340"/>
            <a:ext cx="5176822" cy="3322520"/>
            <a:chOff x="3779005" y="6235320"/>
            <a:chExt cx="6278477" cy="5095888"/>
          </a:xfrm>
          <a:solidFill>
            <a:schemeClr val="accent6">
              <a:lumMod val="60000"/>
              <a:lumOff val="40000"/>
            </a:schemeClr>
          </a:solidFill>
        </p:grpSpPr>
        <p:sp>
          <p:nvSpPr>
            <p:cNvPr id="42" name="Rounded Rectangle 41"/>
            <p:cNvSpPr/>
            <p:nvPr/>
          </p:nvSpPr>
          <p:spPr bwMode="auto">
            <a:xfrm>
              <a:off x="3779005" y="6235320"/>
              <a:ext cx="6278477" cy="5095888"/>
            </a:xfrm>
            <a:prstGeom prst="roundRect">
              <a:avLst>
                <a:gd name="adj" fmla="val 7560"/>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solidFill>
                  <a:schemeClr val="tx1"/>
                </a:solidFill>
                <a:effectLst>
                  <a:outerShdw blurRad="38100" dist="38100" dir="2700000" algn="tl">
                    <a:srgbClr val="000000">
                      <a:alpha val="43137"/>
                    </a:srgbClr>
                  </a:outerShdw>
                </a:effectLst>
                <a:latin typeface="Palatino Linotype" panose="02040502050505030304" pitchFamily="18" charset="0"/>
                <a:cs typeface="Times New Roman" panose="02020603050405020304" pitchFamily="18" charset="0"/>
              </a:endParaRPr>
            </a:p>
          </p:txBody>
        </p:sp>
        <p:sp>
          <p:nvSpPr>
            <p:cNvPr id="43" name="Rounded Rectangle 42"/>
            <p:cNvSpPr/>
            <p:nvPr/>
          </p:nvSpPr>
          <p:spPr>
            <a:xfrm>
              <a:off x="4076510" y="6542184"/>
              <a:ext cx="5761730" cy="4553659"/>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endParaRPr lang="en-GB" sz="3200">
                <a:solidFill>
                  <a:schemeClr val="tx1"/>
                </a:solidFill>
                <a:effectLst>
                  <a:outerShdw blurRad="38100" dist="38100" dir="2700000" algn="tl">
                    <a:srgbClr val="000000">
                      <a:alpha val="43137"/>
                    </a:srgbClr>
                  </a:outerShdw>
                </a:effectLst>
                <a:latin typeface="Palatino Linotype" panose="02040502050505030304" pitchFamily="18" charset="0"/>
              </a:endParaRPr>
            </a:p>
          </p:txBody>
        </p:sp>
      </p:grpSp>
      <p:sp>
        <p:nvSpPr>
          <p:cNvPr id="44" name="Rectangle 43"/>
          <p:cNvSpPr/>
          <p:nvPr/>
        </p:nvSpPr>
        <p:spPr>
          <a:xfrm>
            <a:off x="6972483" y="3931417"/>
            <a:ext cx="4565926" cy="2677656"/>
          </a:xfrm>
          <a:prstGeom prst="rect">
            <a:avLst/>
          </a:prstGeom>
        </p:spPr>
        <p:txBody>
          <a:bodyPr wrap="square">
            <a:spAutoFit/>
          </a:bodyPr>
          <a:lstStyle/>
          <a:p>
            <a:pPr algn="just"/>
            <a:r>
              <a:rPr lang="vi-VN" sz="2800">
                <a:latin typeface="Times New Roman" panose="02020603050405020304" pitchFamily="18" charset="0"/>
                <a:ea typeface="Arial" panose="020B0604020202020204" pitchFamily="34" charset="0"/>
                <a:cs typeface="Times New Roman" panose="02020603050405020304" pitchFamily="18" charset="0"/>
              </a:rPr>
              <a:t>Giăng Van-giăng thể hiện thái độ quyết liệt khiến Gia-ve phải sợ hãi, nhờ đó, ông ngồi xuống thì thầm bên tai Phăng-tin những lời cuối cùng và sửa soạn cho người đã chết.</a:t>
            </a:r>
            <a:endParaRPr lang="en-GB" sz="2800">
              <a:latin typeface="Times New Roman" panose="02020603050405020304" pitchFamily="18" charset="0"/>
              <a:cs typeface="Times New Roman" panose="02020603050405020304" pitchFamily="18" charset="0"/>
            </a:endParaRPr>
          </a:p>
        </p:txBody>
      </p:sp>
      <p:sp>
        <p:nvSpPr>
          <p:cNvPr id="45" name="Down Arrow 44"/>
          <p:cNvSpPr/>
          <p:nvPr/>
        </p:nvSpPr>
        <p:spPr>
          <a:xfrm>
            <a:off x="3844164" y="3060573"/>
            <a:ext cx="447662" cy="4383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Down Arrow 45"/>
          <p:cNvSpPr/>
          <p:nvPr/>
        </p:nvSpPr>
        <p:spPr>
          <a:xfrm>
            <a:off x="7972373" y="3142740"/>
            <a:ext cx="413347" cy="4320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7" name="Group 46"/>
          <p:cNvGrpSpPr>
            <a:grpSpLocks/>
          </p:cNvGrpSpPr>
          <p:nvPr/>
        </p:nvGrpSpPr>
        <p:grpSpPr bwMode="auto">
          <a:xfrm rot="3607914">
            <a:off x="6424631" y="1503207"/>
            <a:ext cx="647352" cy="555001"/>
            <a:chOff x="7285743" y="5508596"/>
            <a:chExt cx="2699505" cy="1143386"/>
          </a:xfrm>
        </p:grpSpPr>
        <p:cxnSp>
          <p:nvCxnSpPr>
            <p:cNvPr id="48" name="Straight Connector 47"/>
            <p:cNvCxnSpPr>
              <a:stCxn id="49" idx="3"/>
            </p:cNvCxnSpPr>
            <p:nvPr/>
          </p:nvCxnSpPr>
          <p:spPr>
            <a:xfrm flipV="1">
              <a:off x="7319753" y="5523129"/>
              <a:ext cx="2665495" cy="1094937"/>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7285743" y="6424272"/>
              <a:ext cx="229564" cy="227710"/>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50" name="Oval 49"/>
            <p:cNvSpPr/>
            <p:nvPr/>
          </p:nvSpPr>
          <p:spPr>
            <a:xfrm>
              <a:off x="9670660" y="5508596"/>
              <a:ext cx="229564" cy="227707"/>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spTree>
    <p:extLst>
      <p:ext uri="{BB962C8B-B14F-4D97-AF65-F5344CB8AC3E}">
        <p14:creationId xmlns:p14="http://schemas.microsoft.com/office/powerpoint/2010/main" val="4043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1000"/>
                                        <p:tgtEl>
                                          <p:spTgt spid="47"/>
                                        </p:tgtEl>
                                      </p:cBhvr>
                                    </p:animEffect>
                                    <p:anim calcmode="lin" valueType="num">
                                      <p:cBhvr>
                                        <p:cTn id="27" dur="1000" fill="hold"/>
                                        <p:tgtEl>
                                          <p:spTgt spid="47"/>
                                        </p:tgtEl>
                                        <p:attrNameLst>
                                          <p:attrName>ppt_x</p:attrName>
                                        </p:attrNameLst>
                                      </p:cBhvr>
                                      <p:tavLst>
                                        <p:tav tm="0">
                                          <p:val>
                                            <p:strVal val="#ppt_x"/>
                                          </p:val>
                                        </p:tav>
                                        <p:tav tm="100000">
                                          <p:val>
                                            <p:strVal val="#ppt_x"/>
                                          </p:val>
                                        </p:tav>
                                      </p:tavLst>
                                    </p:anim>
                                    <p:anim calcmode="lin" valueType="num">
                                      <p:cBhvr>
                                        <p:cTn id="28"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000"/>
                                        <p:tgtEl>
                                          <p:spTgt spid="30"/>
                                        </p:tgtEl>
                                      </p:cBhvr>
                                    </p:animEffect>
                                    <p:anim calcmode="lin" valueType="num">
                                      <p:cBhvr>
                                        <p:cTn id="34" dur="1000" fill="hold"/>
                                        <p:tgtEl>
                                          <p:spTgt spid="30"/>
                                        </p:tgtEl>
                                        <p:attrNameLst>
                                          <p:attrName>ppt_x</p:attrName>
                                        </p:attrNameLst>
                                      </p:cBhvr>
                                      <p:tavLst>
                                        <p:tav tm="0">
                                          <p:val>
                                            <p:strVal val="#ppt_x"/>
                                          </p:val>
                                        </p:tav>
                                        <p:tav tm="100000">
                                          <p:val>
                                            <p:strVal val="#ppt_x"/>
                                          </p:val>
                                        </p:tav>
                                      </p:tavLst>
                                    </p:anim>
                                    <p:anim calcmode="lin" valueType="num">
                                      <p:cBhvr>
                                        <p:cTn id="3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1000"/>
                                        <p:tgtEl>
                                          <p:spTgt spid="45"/>
                                        </p:tgtEl>
                                      </p:cBhvr>
                                    </p:animEffect>
                                    <p:anim calcmode="lin" valueType="num">
                                      <p:cBhvr>
                                        <p:cTn id="46" dur="1000" fill="hold"/>
                                        <p:tgtEl>
                                          <p:spTgt spid="45"/>
                                        </p:tgtEl>
                                        <p:attrNameLst>
                                          <p:attrName>ppt_x</p:attrName>
                                        </p:attrNameLst>
                                      </p:cBhvr>
                                      <p:tavLst>
                                        <p:tav tm="0">
                                          <p:val>
                                            <p:strVal val="#ppt_x"/>
                                          </p:val>
                                        </p:tav>
                                        <p:tav tm="100000">
                                          <p:val>
                                            <p:strVal val="#ppt_x"/>
                                          </p:val>
                                        </p:tav>
                                      </p:tavLst>
                                    </p:anim>
                                    <p:anim calcmode="lin" valueType="num">
                                      <p:cBhvr>
                                        <p:cTn id="47"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barn(inVertical)">
                                      <p:cBhvr>
                                        <p:cTn id="52" dur="500"/>
                                        <p:tgtEl>
                                          <p:spTgt spid="40"/>
                                        </p:tgtEl>
                                      </p:cBhvr>
                                    </p:animEffect>
                                  </p:childTnLst>
                                </p:cTn>
                              </p:par>
                              <p:par>
                                <p:cTn id="53" presetID="16" presetClass="entr" presetSubtype="21"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barn(inVertical)">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barn(inVertical)">
                                      <p:cBhvr>
                                        <p:cTn id="60" dur="500"/>
                                        <p:tgtEl>
                                          <p:spTgt spid="46"/>
                                        </p:tgtEl>
                                      </p:cBhvr>
                                    </p:animEffect>
                                  </p:childTnLst>
                                </p:cTn>
                              </p:par>
                              <p:par>
                                <p:cTn id="61" presetID="16" presetClass="entr" presetSubtype="21"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barn(inVertical)">
                                      <p:cBhvr>
                                        <p:cTn id="63" dur="500"/>
                                        <p:tgtEl>
                                          <p:spTgt spid="41"/>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barn(inVertical)">
                                      <p:cBhvr>
                                        <p:cTn id="6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0" grpId="0"/>
      <p:bldP spid="44" grpId="0"/>
      <p:bldP spid="45" grpId="0" animBg="1"/>
      <p:bldP spid="4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sp>
        <p:nvSpPr>
          <p:cNvPr id="2" name="Flowchart: Display 1"/>
          <p:cNvSpPr/>
          <p:nvPr/>
        </p:nvSpPr>
        <p:spPr>
          <a:xfrm>
            <a:off x="2327226" y="1650774"/>
            <a:ext cx="4290390" cy="2270083"/>
          </a:xfrm>
          <a:prstGeom prst="flowChartDisplay">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lowchart: Display 10"/>
          <p:cNvSpPr/>
          <p:nvPr/>
        </p:nvSpPr>
        <p:spPr>
          <a:xfrm>
            <a:off x="7141671" y="4277220"/>
            <a:ext cx="3564809" cy="2169725"/>
          </a:xfrm>
          <a:prstGeom prst="flowChartDisplay">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lowchart: Display 11"/>
          <p:cNvSpPr/>
          <p:nvPr/>
        </p:nvSpPr>
        <p:spPr>
          <a:xfrm>
            <a:off x="2631878" y="4369587"/>
            <a:ext cx="4136567" cy="2012274"/>
          </a:xfrm>
          <a:prstGeom prst="flowChartDisplay">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lowchart: Display 12"/>
          <p:cNvSpPr/>
          <p:nvPr/>
        </p:nvSpPr>
        <p:spPr>
          <a:xfrm>
            <a:off x="7146815" y="1650773"/>
            <a:ext cx="3504223" cy="2225767"/>
          </a:xfrm>
          <a:prstGeom prst="flowChartDisplay">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latin typeface="Times New Roman" panose="02020603050405020304" pitchFamily="18" charset="0"/>
              <a:cs typeface="Times New Roman" panose="02020603050405020304" pitchFamily="18" charset="0"/>
            </a:endParaRPr>
          </a:p>
        </p:txBody>
      </p:sp>
      <p:sp>
        <p:nvSpPr>
          <p:cNvPr id="3" name="Rectangle 2"/>
          <p:cNvSpPr/>
          <p:nvPr/>
        </p:nvSpPr>
        <p:spPr>
          <a:xfrm>
            <a:off x="2865474" y="1814438"/>
            <a:ext cx="3440148" cy="2062103"/>
          </a:xfrm>
          <a:prstGeom prst="rect">
            <a:avLst/>
          </a:prstGeom>
        </p:spPr>
        <p:txBody>
          <a:bodyPr wrap="square">
            <a:spAutoFit/>
          </a:bodyPr>
          <a:lstStyle/>
          <a:p>
            <a:pPr algn="just">
              <a:spcAft>
                <a:spcPts val="0"/>
              </a:spcAft>
              <a:tabLst>
                <a:tab pos="329565" algn="l"/>
              </a:tabLst>
            </a:pPr>
            <a:r>
              <a:rPr lang="en-US" sz="3200">
                <a:effectLst>
                  <a:outerShdw blurRad="38100" dist="38100" dir="2700000" algn="tl">
                    <a:srgbClr val="000000">
                      <a:alpha val="43137"/>
                    </a:srgbClr>
                  </a:outerShdw>
                </a:effectLst>
                <a:latin typeface="Times New Roman" panose="02020603050405020304" pitchFamily="18" charset="0"/>
                <a:ea typeface="MS Mincho"/>
                <a:cs typeface="Times New Roman" panose="02020603050405020304" pitchFamily="18" charset="0"/>
              </a:rPr>
              <a:t>1. Chân dung của các nhân vật (hành động, lời nói, tính cách, thái độ,…)</a:t>
            </a:r>
            <a:endParaRPr lang="en-GB" sz="32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7393557" y="2099504"/>
            <a:ext cx="3055396" cy="1077218"/>
          </a:xfrm>
          <a:prstGeom prst="rect">
            <a:avLst/>
          </a:prstGeom>
        </p:spPr>
        <p:txBody>
          <a:bodyPr wrap="square">
            <a:spAutoFit/>
          </a:bodyPr>
          <a:lstStyle/>
          <a:p>
            <a:pPr algn="just">
              <a:spcAft>
                <a:spcPts val="0"/>
              </a:spcAft>
              <a:tabLst>
                <a:tab pos="329565" algn="l"/>
              </a:tabLst>
            </a:pPr>
            <a:r>
              <a:rPr lang="en-US" sz="3200">
                <a:effectLst>
                  <a:outerShdw blurRad="38100" dist="38100" dir="2700000" algn="tl">
                    <a:srgbClr val="000000">
                      <a:alpha val="43137"/>
                    </a:srgbClr>
                  </a:outerShdw>
                </a:effectLst>
                <a:latin typeface="Times New Roman" panose="02020603050405020304" pitchFamily="18" charset="0"/>
                <a:ea typeface="MS Mincho"/>
                <a:cs typeface="Times New Roman" panose="02020603050405020304" pitchFamily="18" charset="0"/>
              </a:rPr>
              <a:t>2. Uy quyền của các nhân vật</a:t>
            </a:r>
            <a:endParaRPr lang="en-GB" sz="32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rot="10800000" flipV="1">
            <a:off x="3173793" y="4577253"/>
            <a:ext cx="3226129" cy="1569660"/>
          </a:xfrm>
          <a:prstGeom prst="rect">
            <a:avLst/>
          </a:prstGeom>
        </p:spPr>
        <p:txBody>
          <a:bodyPr wrap="square">
            <a:spAutoFit/>
          </a:bodyPr>
          <a:lstStyle/>
          <a:p>
            <a:pPr algn="just">
              <a:spcAft>
                <a:spcPts val="0"/>
              </a:spcAft>
              <a:tabLst>
                <a:tab pos="329565" algn="l"/>
              </a:tabLst>
            </a:pPr>
            <a:r>
              <a:rPr lang="en-US" sz="3200">
                <a:effectLst>
                  <a:outerShdw blurRad="38100" dist="38100" dir="2700000" algn="tl">
                    <a:srgbClr val="000000">
                      <a:alpha val="43137"/>
                    </a:srgbClr>
                  </a:outerShdw>
                </a:effectLst>
                <a:latin typeface="Times New Roman" panose="02020603050405020304" pitchFamily="18" charset="0"/>
                <a:ea typeface="MS Mincho"/>
                <a:cs typeface="Times New Roman" panose="02020603050405020304" pitchFamily="18" charset="0"/>
              </a:rPr>
              <a:t>3. Thái độ của người kể chuyện với nhân vật</a:t>
            </a:r>
            <a:endParaRPr lang="en-GB" sz="32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7485332" y="4577252"/>
            <a:ext cx="3131497" cy="1569660"/>
          </a:xfrm>
          <a:prstGeom prst="rect">
            <a:avLst/>
          </a:prstGeom>
        </p:spPr>
        <p:txBody>
          <a:bodyPr wrap="square">
            <a:spAutoFit/>
          </a:bodyPr>
          <a:lstStyle/>
          <a:p>
            <a:pPr algn="just">
              <a:spcAft>
                <a:spcPts val="0"/>
              </a:spcAft>
              <a:tabLst>
                <a:tab pos="329565" algn="l"/>
              </a:tabLst>
            </a:pPr>
            <a:r>
              <a:rPr lang="en-US" sz="3200">
                <a:effectLst>
                  <a:outerShdw blurRad="38100" dist="38100" dir="2700000" algn="tl">
                    <a:srgbClr val="000000">
                      <a:alpha val="43137"/>
                    </a:srgbClr>
                  </a:outerShdw>
                </a:effectLst>
                <a:latin typeface="Times New Roman" panose="02020603050405020304" pitchFamily="18" charset="0"/>
                <a:ea typeface="MS Mincho"/>
                <a:cs typeface="Times New Roman" panose="02020603050405020304" pitchFamily="18" charset="0"/>
              </a:rPr>
              <a:t>4. Cảm nhận của người đọc đối với nhân vật</a:t>
            </a:r>
            <a:endParaRPr lang="en-GB" sz="32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3530959" y="1094232"/>
            <a:ext cx="5895845" cy="384401"/>
          </a:xfrm>
          <a:prstGeom prst="rect">
            <a:avLst/>
          </a:prstGeom>
        </p:spPr>
        <p:txBody>
          <a:bodyPr wrap="none">
            <a:spAutoFit/>
          </a:bodyPr>
          <a:lstStyle/>
          <a:p>
            <a:pPr algn="just">
              <a:lnSpc>
                <a:spcPts val="1800"/>
              </a:lnSpc>
              <a:spcAft>
                <a:spcPts val="0"/>
              </a:spcAft>
            </a:pPr>
            <a:r>
              <a:rPr lang="en-US" sz="3600" b="1">
                <a:latin typeface="Times New Roman" panose="02020603050405020304" pitchFamily="18" charset="0"/>
                <a:ea typeface="Arial" panose="020B0604020202020204" pitchFamily="34" charset="0"/>
                <a:cs typeface="Times New Roman" panose="02020603050405020304" pitchFamily="18" charset="0"/>
              </a:rPr>
              <a:t>b. Các nhân vật trong truyện</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3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2000"/>
                                        <p:tgtEl>
                                          <p:spTgt spid="10"/>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ircle(in)">
                                      <p:cBhvr>
                                        <p:cTn id="36" dur="2000"/>
                                        <p:tgtEl>
                                          <p:spTgt spid="14"/>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circle(in)">
                                      <p:cBhvr>
                                        <p:cTn id="3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3" grpId="0"/>
      <p:bldP spid="7" grpId="0"/>
      <p:bldP spid="10" grpId="0"/>
      <p:bldP spid="14"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1889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11622">
            <a:off x="-1228937" y="-660206"/>
            <a:ext cx="8933756" cy="893375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4579" y="168565"/>
            <a:ext cx="4679105" cy="575674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3" name="Rounded Rectangle 2"/>
          <p:cNvSpPr/>
          <p:nvPr/>
        </p:nvSpPr>
        <p:spPr>
          <a:xfrm>
            <a:off x="5010912" y="5925312"/>
            <a:ext cx="5806440" cy="914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POSTER PHIM “</a:t>
            </a:r>
            <a:r>
              <a:rPr lang="vi-VN"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NHỮNG NGƯỜI KHỐN KHỔ”</a:t>
            </a:r>
            <a:endParaRPr lang="en-GB"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1889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11622">
            <a:off x="-1463287" y="-345223"/>
            <a:ext cx="7157031" cy="7157031"/>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6485" y="310897"/>
            <a:ext cx="4259126" cy="53583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9792" y="363921"/>
            <a:ext cx="4556760" cy="52523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Rounded Rectangle 5"/>
          <p:cNvSpPr/>
          <p:nvPr/>
        </p:nvSpPr>
        <p:spPr>
          <a:xfrm>
            <a:off x="4956048" y="5943600"/>
            <a:ext cx="6876288" cy="914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Rectangle 6"/>
          <p:cNvSpPr/>
          <p:nvPr/>
        </p:nvSpPr>
        <p:spPr>
          <a:xfrm>
            <a:off x="5262245" y="6133658"/>
            <a:ext cx="6353662" cy="523220"/>
          </a:xfrm>
          <a:prstGeom prst="rect">
            <a:avLst/>
          </a:prstGeom>
        </p:spPr>
        <p:txBody>
          <a:bodyPr wrap="none">
            <a:spAutoFit/>
          </a:bodyPr>
          <a:lstStyle/>
          <a:p>
            <a:r>
              <a:rPr lang="en-GB" sz="2800" b="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Hugh Jackman vào vai Giăng Van</a:t>
            </a:r>
            <a:r>
              <a:rPr lang="vi-VN" sz="2800" b="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2800" b="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giăng</a:t>
            </a:r>
            <a:endParaRPr lang="en-GB" sz="28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80">
                                          <p:stCondLst>
                                            <p:cond delay="0"/>
                                          </p:stCondLst>
                                        </p:cTn>
                                        <p:tgtEl>
                                          <p:spTgt spid="11"/>
                                        </p:tgtEl>
                                      </p:cBhvr>
                                    </p:animEffect>
                                    <p:anim calcmode="lin" valueType="num">
                                      <p:cBhvr>
                                        <p:cTn id="2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1" dur="26">
                                          <p:stCondLst>
                                            <p:cond delay="650"/>
                                          </p:stCondLst>
                                        </p:cTn>
                                        <p:tgtEl>
                                          <p:spTgt spid="11"/>
                                        </p:tgtEl>
                                      </p:cBhvr>
                                      <p:to x="100000" y="60000"/>
                                    </p:animScale>
                                    <p:animScale>
                                      <p:cBhvr>
                                        <p:cTn id="32" dur="166" decel="50000">
                                          <p:stCondLst>
                                            <p:cond delay="676"/>
                                          </p:stCondLst>
                                        </p:cTn>
                                        <p:tgtEl>
                                          <p:spTgt spid="11"/>
                                        </p:tgtEl>
                                      </p:cBhvr>
                                      <p:to x="100000" y="100000"/>
                                    </p:animScale>
                                    <p:animScale>
                                      <p:cBhvr>
                                        <p:cTn id="33" dur="26">
                                          <p:stCondLst>
                                            <p:cond delay="1312"/>
                                          </p:stCondLst>
                                        </p:cTn>
                                        <p:tgtEl>
                                          <p:spTgt spid="11"/>
                                        </p:tgtEl>
                                      </p:cBhvr>
                                      <p:to x="100000" y="80000"/>
                                    </p:animScale>
                                    <p:animScale>
                                      <p:cBhvr>
                                        <p:cTn id="34" dur="166" decel="50000">
                                          <p:stCondLst>
                                            <p:cond delay="1338"/>
                                          </p:stCondLst>
                                        </p:cTn>
                                        <p:tgtEl>
                                          <p:spTgt spid="11"/>
                                        </p:tgtEl>
                                      </p:cBhvr>
                                      <p:to x="100000" y="100000"/>
                                    </p:animScale>
                                    <p:animScale>
                                      <p:cBhvr>
                                        <p:cTn id="35" dur="26">
                                          <p:stCondLst>
                                            <p:cond delay="1642"/>
                                          </p:stCondLst>
                                        </p:cTn>
                                        <p:tgtEl>
                                          <p:spTgt spid="11"/>
                                        </p:tgtEl>
                                      </p:cBhvr>
                                      <p:to x="100000" y="90000"/>
                                    </p:animScale>
                                    <p:animScale>
                                      <p:cBhvr>
                                        <p:cTn id="36" dur="166" decel="50000">
                                          <p:stCondLst>
                                            <p:cond delay="1668"/>
                                          </p:stCondLst>
                                        </p:cTn>
                                        <p:tgtEl>
                                          <p:spTgt spid="11"/>
                                        </p:tgtEl>
                                      </p:cBhvr>
                                      <p:to x="100000" y="100000"/>
                                    </p:animScale>
                                    <p:animScale>
                                      <p:cBhvr>
                                        <p:cTn id="37" dur="26">
                                          <p:stCondLst>
                                            <p:cond delay="1808"/>
                                          </p:stCondLst>
                                        </p:cTn>
                                        <p:tgtEl>
                                          <p:spTgt spid="11"/>
                                        </p:tgtEl>
                                      </p:cBhvr>
                                      <p:to x="100000" y="95000"/>
                                    </p:animScale>
                                    <p:animScale>
                                      <p:cBhvr>
                                        <p:cTn id="38" dur="166" decel="50000">
                                          <p:stCondLst>
                                            <p:cond delay="1834"/>
                                          </p:stCondLst>
                                        </p:cTn>
                                        <p:tgtEl>
                                          <p:spTgt spid="1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circle(in)">
                                      <p:cBhvr>
                                        <p:cTn id="43" dur="2000"/>
                                        <p:tgtEl>
                                          <p:spTgt spid="7"/>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circle(in)">
                                      <p:cBhvr>
                                        <p:cTn id="4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1889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11622">
            <a:off x="-1314496" y="-328174"/>
            <a:ext cx="5981286" cy="893375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6547" y="763571"/>
            <a:ext cx="3825240" cy="50410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8614" y="887730"/>
            <a:ext cx="4762500" cy="4991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ounded Rectangle 5"/>
          <p:cNvSpPr/>
          <p:nvPr/>
        </p:nvSpPr>
        <p:spPr>
          <a:xfrm>
            <a:off x="4314840" y="5943600"/>
            <a:ext cx="6876288" cy="914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Rectangle 9"/>
          <p:cNvSpPr/>
          <p:nvPr/>
        </p:nvSpPr>
        <p:spPr>
          <a:xfrm>
            <a:off x="4888857" y="6108412"/>
            <a:ext cx="5338897" cy="584775"/>
          </a:xfrm>
          <a:prstGeom prst="rect">
            <a:avLst/>
          </a:prstGeom>
        </p:spPr>
        <p:txBody>
          <a:bodyPr wrap="none">
            <a:spAutoFit/>
          </a:bodyPr>
          <a:lstStyle/>
          <a:p>
            <a:r>
              <a:rPr lang="en-GB"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Russell Crowe</a:t>
            </a:r>
            <a:r>
              <a:rPr lang="vi-VN"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vào vai </a:t>
            </a:r>
            <a:r>
              <a:rPr lang="vi-VN"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 ve</a:t>
            </a:r>
            <a:r>
              <a:rPr lang="en-GB">
                <a:latin typeface="Helvetica Neue"/>
              </a:rPr>
              <a:t>.</a:t>
            </a: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80">
                                          <p:stCondLst>
                                            <p:cond delay="0"/>
                                          </p:stCondLst>
                                        </p:cTn>
                                        <p:tgtEl>
                                          <p:spTgt spid="9"/>
                                        </p:tgtEl>
                                      </p:cBhvr>
                                    </p:animEffect>
                                    <p:anim calcmode="lin" valueType="num">
                                      <p:cBhvr>
                                        <p:cTn id="3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6" dur="26">
                                          <p:stCondLst>
                                            <p:cond delay="650"/>
                                          </p:stCondLst>
                                        </p:cTn>
                                        <p:tgtEl>
                                          <p:spTgt spid="9"/>
                                        </p:tgtEl>
                                      </p:cBhvr>
                                      <p:to x="100000" y="60000"/>
                                    </p:animScale>
                                    <p:animScale>
                                      <p:cBhvr>
                                        <p:cTn id="37" dur="166" decel="50000">
                                          <p:stCondLst>
                                            <p:cond delay="676"/>
                                          </p:stCondLst>
                                        </p:cTn>
                                        <p:tgtEl>
                                          <p:spTgt spid="9"/>
                                        </p:tgtEl>
                                      </p:cBhvr>
                                      <p:to x="100000" y="100000"/>
                                    </p:animScale>
                                    <p:animScale>
                                      <p:cBhvr>
                                        <p:cTn id="38" dur="26">
                                          <p:stCondLst>
                                            <p:cond delay="1312"/>
                                          </p:stCondLst>
                                        </p:cTn>
                                        <p:tgtEl>
                                          <p:spTgt spid="9"/>
                                        </p:tgtEl>
                                      </p:cBhvr>
                                      <p:to x="100000" y="80000"/>
                                    </p:animScale>
                                    <p:animScale>
                                      <p:cBhvr>
                                        <p:cTn id="39" dur="166" decel="50000">
                                          <p:stCondLst>
                                            <p:cond delay="1338"/>
                                          </p:stCondLst>
                                        </p:cTn>
                                        <p:tgtEl>
                                          <p:spTgt spid="9"/>
                                        </p:tgtEl>
                                      </p:cBhvr>
                                      <p:to x="100000" y="100000"/>
                                    </p:animScale>
                                    <p:animScale>
                                      <p:cBhvr>
                                        <p:cTn id="40" dur="26">
                                          <p:stCondLst>
                                            <p:cond delay="1642"/>
                                          </p:stCondLst>
                                        </p:cTn>
                                        <p:tgtEl>
                                          <p:spTgt spid="9"/>
                                        </p:tgtEl>
                                      </p:cBhvr>
                                      <p:to x="100000" y="90000"/>
                                    </p:animScale>
                                    <p:animScale>
                                      <p:cBhvr>
                                        <p:cTn id="41" dur="166" decel="50000">
                                          <p:stCondLst>
                                            <p:cond delay="1668"/>
                                          </p:stCondLst>
                                        </p:cTn>
                                        <p:tgtEl>
                                          <p:spTgt spid="9"/>
                                        </p:tgtEl>
                                      </p:cBhvr>
                                      <p:to x="100000" y="100000"/>
                                    </p:animScale>
                                    <p:animScale>
                                      <p:cBhvr>
                                        <p:cTn id="42" dur="26">
                                          <p:stCondLst>
                                            <p:cond delay="1808"/>
                                          </p:stCondLst>
                                        </p:cTn>
                                        <p:tgtEl>
                                          <p:spTgt spid="9"/>
                                        </p:tgtEl>
                                      </p:cBhvr>
                                      <p:to x="100000" y="95000"/>
                                    </p:animScale>
                                    <p:animScale>
                                      <p:cBhvr>
                                        <p:cTn id="43"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31889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11622">
            <a:off x="-1285498" y="-688487"/>
            <a:ext cx="8933756" cy="893375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7100" y="1016630"/>
            <a:ext cx="4048822" cy="45063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5751" y="1016630"/>
            <a:ext cx="4185652" cy="45063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ounded Rectangle 5"/>
          <p:cNvSpPr/>
          <p:nvPr/>
        </p:nvSpPr>
        <p:spPr>
          <a:xfrm>
            <a:off x="4581144" y="5943600"/>
            <a:ext cx="7304778" cy="914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Rectangle 9"/>
          <p:cNvSpPr/>
          <p:nvPr/>
        </p:nvSpPr>
        <p:spPr>
          <a:xfrm>
            <a:off x="4587568" y="6139190"/>
            <a:ext cx="7201010" cy="523220"/>
          </a:xfrm>
          <a:prstGeom prst="rect">
            <a:avLst/>
          </a:prstGeom>
        </p:spPr>
        <p:txBody>
          <a:bodyPr wrap="none">
            <a:spAutoFit/>
          </a:bodyPr>
          <a:lstStyle/>
          <a:p>
            <a:r>
              <a:rPr lang="en-GB">
                <a:solidFill>
                  <a:srgbClr val="333333"/>
                </a:solidFill>
                <a:latin typeface="Helvetica Neue"/>
              </a:rPr>
              <a:t> </a:t>
            </a:r>
            <a:r>
              <a:rPr lang="en-GB" sz="2800" b="1">
                <a:solidFill>
                  <a:srgbClr val="333333"/>
                </a:solidFill>
                <a:effectLst>
                  <a:outerShdw blurRad="38100" dist="38100" dir="2700000" algn="tl">
                    <a:srgbClr val="000000">
                      <a:alpha val="43137"/>
                    </a:srgbClr>
                  </a:outerShdw>
                </a:effectLst>
                <a:latin typeface="Palatino Linotype" panose="02040502050505030304" pitchFamily="18" charset="0"/>
              </a:rPr>
              <a:t>Anne Hathaway xuất sắc với vai </a:t>
            </a:r>
            <a:r>
              <a:rPr lang="vi-VN" sz="2800" b="1">
                <a:solidFill>
                  <a:srgbClr val="333333"/>
                </a:solidFill>
                <a:effectLst>
                  <a:outerShdw blurRad="38100" dist="38100" dir="2700000" algn="tl">
                    <a:srgbClr val="000000">
                      <a:alpha val="43137"/>
                    </a:srgbClr>
                  </a:outerShdw>
                </a:effectLst>
                <a:latin typeface="Palatino Linotype" panose="02040502050505030304" pitchFamily="18" charset="0"/>
              </a:rPr>
              <a:t>Phăng-tin</a:t>
            </a:r>
            <a:endParaRPr lang="en-GB" sz="2800" b="1">
              <a:effectLst>
                <a:outerShdw blurRad="38100" dist="38100" dir="2700000" algn="tl">
                  <a:srgbClr val="000000">
                    <a:alpha val="43137"/>
                  </a:srgbClr>
                </a:outerShdw>
              </a:effectLst>
              <a:latin typeface="Palatino Linotype" panose="0204050205050503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grpSp>
        <p:nvGrpSpPr>
          <p:cNvPr id="18" name="Group 17"/>
          <p:cNvGrpSpPr/>
          <p:nvPr/>
        </p:nvGrpSpPr>
        <p:grpSpPr>
          <a:xfrm>
            <a:off x="4074154" y="964940"/>
            <a:ext cx="3846171" cy="1556303"/>
            <a:chOff x="3606394" y="722652"/>
            <a:chExt cx="3846171" cy="1869526"/>
          </a:xfrm>
        </p:grpSpPr>
        <p:sp>
          <p:nvSpPr>
            <p:cNvPr id="19" name="Rounded Rectangle 18"/>
            <p:cNvSpPr/>
            <p:nvPr/>
          </p:nvSpPr>
          <p:spPr>
            <a:xfrm>
              <a:off x="3606394" y="722652"/>
              <a:ext cx="3846171" cy="1396777"/>
            </a:xfrm>
            <a:prstGeom prst="roundRect">
              <a:avLst>
                <a:gd name="adj" fmla="val 10000"/>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Rounded Rectangle 8"/>
            <p:cNvSpPr/>
            <p:nvPr/>
          </p:nvSpPr>
          <p:spPr>
            <a:xfrm>
              <a:off x="3610598" y="1277221"/>
              <a:ext cx="3780801" cy="13149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endParaRPr lang="en-US" sz="2800" kern="1200">
                <a:effectLst>
                  <a:outerShdw blurRad="38100" dist="38100" dir="2700000" algn="tl">
                    <a:srgbClr val="000000">
                      <a:alpha val="43137"/>
                    </a:srgbClr>
                  </a:outerShdw>
                </a:effectLst>
                <a:latin typeface="Palatino Linotype" panose="02040502050505030304" pitchFamily="18" charset="0"/>
              </a:endParaRPr>
            </a:p>
          </p:txBody>
        </p:sp>
      </p:grpSp>
      <p:sp>
        <p:nvSpPr>
          <p:cNvPr id="21" name="Rectangle 20">
            <a:extLst>
              <a:ext uri="{FF2B5EF4-FFF2-40B4-BE49-F238E27FC236}">
                <a16:creationId xmlns="" xmlns:a16="http://schemas.microsoft.com/office/drawing/2014/main" id="{407E3729-BB04-4D5C-BB93-FBA119F07B39}"/>
              </a:ext>
            </a:extLst>
          </p:cNvPr>
          <p:cNvSpPr/>
          <p:nvPr/>
        </p:nvSpPr>
        <p:spPr>
          <a:xfrm>
            <a:off x="2078297" y="2392446"/>
            <a:ext cx="2760782" cy="2332377"/>
          </a:xfrm>
          <a:prstGeom prst="rect">
            <a:avLst/>
          </a:prstGeom>
          <a:solidFill>
            <a:schemeClr val="accent1">
              <a:lumMod val="75000"/>
              <a:alpha val="56000"/>
            </a:schemeClr>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GB" sz="2800">
              <a:effectLst>
                <a:outerShdw blurRad="38100" dist="38100" dir="2700000" algn="tl">
                  <a:srgbClr val="000000">
                    <a:alpha val="43137"/>
                  </a:srgbClr>
                </a:outerShdw>
              </a:effectLst>
              <a:latin typeface="Palatino Linotype" panose="02040502050505030304" pitchFamily="18" charset="0"/>
            </a:endParaRPr>
          </a:p>
        </p:txBody>
      </p:sp>
      <p:sp>
        <p:nvSpPr>
          <p:cNvPr id="22" name="Rectangle 21">
            <a:extLst>
              <a:ext uri="{FF2B5EF4-FFF2-40B4-BE49-F238E27FC236}">
                <a16:creationId xmlns="" xmlns:a16="http://schemas.microsoft.com/office/drawing/2014/main" id="{407E3729-BB04-4D5C-BB93-FBA119F07B39}"/>
              </a:ext>
            </a:extLst>
          </p:cNvPr>
          <p:cNvSpPr/>
          <p:nvPr/>
        </p:nvSpPr>
        <p:spPr>
          <a:xfrm>
            <a:off x="7485137" y="2490127"/>
            <a:ext cx="2635112" cy="2234695"/>
          </a:xfrm>
          <a:prstGeom prst="rect">
            <a:avLst/>
          </a:prstGeom>
          <a:solidFill>
            <a:schemeClr val="accent1">
              <a:lumMod val="75000"/>
              <a:alpha val="56000"/>
            </a:schemeClr>
          </a:solidFill>
          <a:ln>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vi-VN" sz="2800">
                <a:effectLst>
                  <a:outerShdw blurRad="38100" dist="38100" dir="2700000" algn="tl">
                    <a:srgbClr val="000000">
                      <a:alpha val="43137"/>
                    </a:srgbClr>
                  </a:outerShdw>
                </a:effectLst>
                <a:latin typeface="Palatino Linotype" panose="02040502050505030304" pitchFamily="18" charset="0"/>
              </a:rPr>
              <a:t>,</a:t>
            </a:r>
            <a:endParaRPr lang="en-GB" sz="2800">
              <a:effectLst>
                <a:outerShdw blurRad="38100" dist="38100" dir="2700000" algn="tl">
                  <a:srgbClr val="000000">
                    <a:alpha val="43137"/>
                  </a:srgbClr>
                </a:outerShdw>
              </a:effectLst>
              <a:latin typeface="Palatino Linotype" panose="02040502050505030304" pitchFamily="18" charset="0"/>
            </a:endParaRPr>
          </a:p>
        </p:txBody>
      </p:sp>
      <p:sp>
        <p:nvSpPr>
          <p:cNvPr id="23" name="Rectangle 22"/>
          <p:cNvSpPr/>
          <p:nvPr/>
        </p:nvSpPr>
        <p:spPr>
          <a:xfrm>
            <a:off x="4199371" y="1006914"/>
            <a:ext cx="3595442" cy="1077218"/>
          </a:xfrm>
          <a:prstGeom prst="rect">
            <a:avLst/>
          </a:prstGeom>
        </p:spPr>
        <p:txBody>
          <a:bodyPr wrap="square">
            <a:spAutoFit/>
          </a:bodyPr>
          <a:lstStyle/>
          <a:p>
            <a:pPr algn="ctr">
              <a:spcAft>
                <a:spcPts val="0"/>
              </a:spcAft>
            </a:pPr>
            <a:r>
              <a:rPr lang="vi-VN" sz="3200" b="1">
                <a:latin typeface="Times New Roman" panose="02020603050405020304" pitchFamily="18" charset="0"/>
                <a:ea typeface="Calibri" panose="020F0502020204030204" pitchFamily="34" charset="0"/>
                <a:cs typeface="Times New Roman" panose="02020603050405020304" pitchFamily="18" charset="0"/>
              </a:rPr>
              <a:t>Nhân vật </a:t>
            </a:r>
          </a:p>
          <a:p>
            <a:pPr algn="ctr">
              <a:spcAft>
                <a:spcPts val="0"/>
              </a:spcAft>
            </a:pPr>
            <a:r>
              <a:rPr lang="vi-VN" sz="3200" b="1">
                <a:latin typeface="Times New Roman" panose="02020603050405020304" pitchFamily="18" charset="0"/>
                <a:ea typeface="Calibri" panose="020F0502020204030204" pitchFamily="34" charset="0"/>
                <a:cs typeface="Times New Roman" panose="02020603050405020304" pitchFamily="18" charset="0"/>
              </a:rPr>
              <a:t>Giăng Van- giăng</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Rectangle 23"/>
          <p:cNvSpPr/>
          <p:nvPr/>
        </p:nvSpPr>
        <p:spPr>
          <a:xfrm>
            <a:off x="2346658" y="2490127"/>
            <a:ext cx="2193058" cy="2062103"/>
          </a:xfrm>
          <a:prstGeom prst="rect">
            <a:avLst/>
          </a:prstGeom>
        </p:spPr>
        <p:txBody>
          <a:bodyPr wrap="square">
            <a:spAutoFit/>
          </a:bodyPr>
          <a:lstStyle/>
          <a:p>
            <a:pPr algn="just"/>
            <a:r>
              <a:rPr lang="vi-VN" sz="3200" b="1">
                <a:latin typeface="Times New Roman" panose="02020603050405020304" pitchFamily="18" charset="0"/>
                <a:ea typeface="Arial" panose="020B0604020202020204" pitchFamily="34" charset="0"/>
                <a:cs typeface="Times New Roman" panose="02020603050405020304" pitchFamily="18" charset="0"/>
              </a:rPr>
              <a:t>Thái độ</a:t>
            </a:r>
            <a:r>
              <a:rPr lang="en-US" sz="3200" b="1">
                <a:latin typeface="Times New Roman" panose="02020603050405020304" pitchFamily="18" charset="0"/>
                <a:ea typeface="Arial" panose="020B0604020202020204" pitchFamily="34" charset="0"/>
                <a:cs typeface="Times New Roman" panose="02020603050405020304" pitchFamily="18" charset="0"/>
              </a:rPr>
              <a:t> và cách ứng xử</a:t>
            </a:r>
            <a:r>
              <a:rPr lang="vi-VN" sz="3200" b="1">
                <a:latin typeface="Times New Roman" panose="02020603050405020304" pitchFamily="18" charset="0"/>
                <a:ea typeface="Arial" panose="020B0604020202020204" pitchFamily="34" charset="0"/>
                <a:cs typeface="Times New Roman" panose="02020603050405020304" pitchFamily="18" charset="0"/>
              </a:rPr>
              <a:t> với Phăng- tin</a:t>
            </a:r>
            <a:endParaRPr lang="en-GB" sz="3200">
              <a:latin typeface="Times New Roman" panose="02020603050405020304" pitchFamily="18" charset="0"/>
              <a:cs typeface="Times New Roman" panose="02020603050405020304" pitchFamily="18" charset="0"/>
            </a:endParaRPr>
          </a:p>
        </p:txBody>
      </p:sp>
      <p:sp>
        <p:nvSpPr>
          <p:cNvPr id="25" name="Rectangle 24"/>
          <p:cNvSpPr/>
          <p:nvPr/>
        </p:nvSpPr>
        <p:spPr>
          <a:xfrm>
            <a:off x="7717720" y="2682787"/>
            <a:ext cx="2169946" cy="1569660"/>
          </a:xfrm>
          <a:prstGeom prst="rect">
            <a:avLst/>
          </a:prstGeom>
        </p:spPr>
        <p:txBody>
          <a:bodyPr wrap="square">
            <a:spAutoFit/>
          </a:bodyPr>
          <a:lstStyle/>
          <a:p>
            <a:pPr algn="just">
              <a:spcAft>
                <a:spcPts val="0"/>
              </a:spcAft>
            </a:pPr>
            <a:r>
              <a:rPr lang="vi-VN" sz="3200" b="1">
                <a:latin typeface="Times New Roman" panose="02020603050405020304" pitchFamily="18" charset="0"/>
                <a:ea typeface="Arial" panose="020B0604020202020204" pitchFamily="34" charset="0"/>
                <a:cs typeface="Times New Roman" panose="02020603050405020304" pitchFamily="18" charset="0"/>
              </a:rPr>
              <a:t>Ngôn ngữ và thái độ với Gia-ve</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4700" y="4639500"/>
            <a:ext cx="2847975" cy="210234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4" name="Picture 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85137" y="4483673"/>
            <a:ext cx="2790079" cy="217090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4043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ircle(in)">
                                      <p:cBhvr>
                                        <p:cTn id="15" dur="20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circle(in)">
                                      <p:cBhvr>
                                        <p:cTn id="20" dur="20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circle(in)">
                                      <p:cBhvr>
                                        <p:cTn id="44"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p:bldP spid="24" grpId="0"/>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sp>
        <p:nvSpPr>
          <p:cNvPr id="3" name="Rectangle 2"/>
          <p:cNvSpPr/>
          <p:nvPr/>
        </p:nvSpPr>
        <p:spPr>
          <a:xfrm>
            <a:off x="2336601" y="717351"/>
            <a:ext cx="7107010" cy="584775"/>
          </a:xfrm>
          <a:prstGeom prst="rect">
            <a:avLst/>
          </a:prstGeom>
        </p:spPr>
        <p:txBody>
          <a:bodyPr wrap="none">
            <a:spAutoFit/>
          </a:bodyPr>
          <a:lstStyle/>
          <a:p>
            <a:r>
              <a:rPr lang="en-US" sz="3200" b="1">
                <a:latin typeface="Times New Roman" panose="02020603050405020304" pitchFamily="18" charset="0"/>
                <a:ea typeface="Arial" panose="020B0604020202020204" pitchFamily="34" charset="0"/>
                <a:cs typeface="Times New Roman" panose="02020603050405020304" pitchFamily="18" charset="0"/>
              </a:rPr>
              <a:t>- </a:t>
            </a:r>
            <a:r>
              <a:rPr lang="vi-VN" sz="3200" b="1">
                <a:latin typeface="Times New Roman" panose="02020603050405020304" pitchFamily="18" charset="0"/>
                <a:ea typeface="Arial" panose="020B0604020202020204" pitchFamily="34" charset="0"/>
                <a:cs typeface="Times New Roman" panose="02020603050405020304" pitchFamily="18" charset="0"/>
              </a:rPr>
              <a:t>Thái độ</a:t>
            </a:r>
            <a:r>
              <a:rPr lang="en-US" sz="3200" b="1">
                <a:latin typeface="Times New Roman" panose="02020603050405020304" pitchFamily="18" charset="0"/>
                <a:ea typeface="Arial" panose="020B0604020202020204" pitchFamily="34" charset="0"/>
                <a:cs typeface="Times New Roman" panose="02020603050405020304" pitchFamily="18" charset="0"/>
              </a:rPr>
              <a:t> và cách ứng xử</a:t>
            </a:r>
            <a:r>
              <a:rPr lang="vi-VN" sz="3200" b="1">
                <a:latin typeface="Times New Roman" panose="02020603050405020304" pitchFamily="18" charset="0"/>
                <a:ea typeface="Arial" panose="020B0604020202020204" pitchFamily="34" charset="0"/>
                <a:cs typeface="Times New Roman" panose="02020603050405020304" pitchFamily="18" charset="0"/>
              </a:rPr>
              <a:t> với Phăng- tin</a:t>
            </a:r>
            <a:endParaRPr lang="en-GB" sz="3200">
              <a:latin typeface="Times New Roman" panose="02020603050405020304" pitchFamily="18" charset="0"/>
              <a:cs typeface="Times New Roman" panose="02020603050405020304" pitchFamily="18" charset="0"/>
            </a:endParaRPr>
          </a:p>
        </p:txBody>
      </p:sp>
      <p:sp>
        <p:nvSpPr>
          <p:cNvPr id="7" name="Rectangle 6"/>
          <p:cNvSpPr/>
          <p:nvPr/>
        </p:nvSpPr>
        <p:spPr>
          <a:xfrm>
            <a:off x="2055043" y="1582410"/>
            <a:ext cx="4357597" cy="255454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vi-VN" sz="3200">
                <a:ea typeface="Arial" panose="020B0604020202020204" pitchFamily="34" charset="0"/>
              </a:rPr>
              <a:t>Nói với Phăng-tin bằng giọng nhẹ nhàng và điềm tĩnh: “Cứ yên tâm. Không phải nó đến bắt chị đâu”.</a:t>
            </a:r>
            <a:endParaRPr lang="en-GB" sz="3200"/>
          </a:p>
        </p:txBody>
      </p:sp>
      <p:sp>
        <p:nvSpPr>
          <p:cNvPr id="10" name="Rectangle 9"/>
          <p:cNvSpPr/>
          <p:nvPr/>
        </p:nvSpPr>
        <p:spPr>
          <a:xfrm>
            <a:off x="6829335" y="1564645"/>
            <a:ext cx="4886931" cy="255454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spcAft>
                <a:spcPts val="0"/>
              </a:spcAft>
            </a:pPr>
            <a:r>
              <a:rPr lang="vi-VN" sz="3200">
                <a:ea typeface="Arial" panose="020B0604020202020204" pitchFamily="34" charset="0"/>
                <a:cs typeface="Times New Roman" panose="02020603050405020304" pitchFamily="18" charset="0"/>
              </a:rPr>
              <a:t> Hạ mình cầu xin Gia-ve thư cho ba ngày để đi tìm con gái của Phăng-tin, hết bao nhiêu tiền cũng trả, nếu cần, Gia-ve có thể đi kèm.</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98117" y="4219437"/>
            <a:ext cx="3295344" cy="23276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91815" y="4188939"/>
            <a:ext cx="3431814" cy="25120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9" name="Chevron 18"/>
          <p:cNvSpPr/>
          <p:nvPr/>
        </p:nvSpPr>
        <p:spPr>
          <a:xfrm rot="5400000">
            <a:off x="4192839" y="1175118"/>
            <a:ext cx="293040" cy="564758"/>
          </a:xfrm>
          <a:prstGeom prst="chevron">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Chevron 19"/>
          <p:cNvSpPr/>
          <p:nvPr/>
        </p:nvSpPr>
        <p:spPr>
          <a:xfrm rot="5400000">
            <a:off x="9382089" y="1147722"/>
            <a:ext cx="293040" cy="564758"/>
          </a:xfrm>
          <a:prstGeom prst="chevron">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043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ircle(in)">
                                      <p:cBhvr>
                                        <p:cTn id="15" dur="2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circle(in)">
                                      <p:cBhvr>
                                        <p:cTn id="25" dur="2000"/>
                                        <p:tgtEl>
                                          <p:spTgt spid="2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2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circle(in)">
                                      <p:cBhvr>
                                        <p:cTn id="3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10" grpId="0" animBg="1"/>
      <p:bldP spid="19" grpId="0" animBg="1"/>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sp>
        <p:nvSpPr>
          <p:cNvPr id="11" name="Rectangle 10"/>
          <p:cNvSpPr/>
          <p:nvPr/>
        </p:nvSpPr>
        <p:spPr>
          <a:xfrm>
            <a:off x="1809946" y="1849285"/>
            <a:ext cx="3644109" cy="156966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spcAft>
                <a:spcPts val="0"/>
              </a:spcAft>
            </a:pPr>
            <a:r>
              <a:rPr lang="vi-VN" sz="3200">
                <a:ea typeface="Arial" panose="020B0604020202020204" pitchFamily="34" charset="0"/>
                <a:cs typeface="Times New Roman" panose="02020603050405020304" pitchFamily="18" charset="0"/>
              </a:rPr>
              <a:t>Kết tội Gia-ve: “Anh đã giết chết người đàn bà này rồi đó”.</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6174557" y="1775818"/>
            <a:ext cx="5690547" cy="206210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spcAft>
                <a:spcPts val="0"/>
              </a:spcAft>
            </a:pPr>
            <a:r>
              <a:rPr lang="vi-VN" sz="3200">
                <a:ea typeface="Arial" panose="020B0604020202020204" pitchFamily="34" charset="0"/>
                <a:cs typeface="Times New Roman" panose="02020603050405020304" pitchFamily="18" charset="0"/>
              </a:rPr>
              <a:t>Giật thanh sắt từ cái giường cũ, ngăn cản sự quấy rầy của Gia-ve để ngồi xuống bên Phăng-tin, nói lời yên ủi và sửa soạn cho chị.</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Chevron 13"/>
          <p:cNvSpPr/>
          <p:nvPr/>
        </p:nvSpPr>
        <p:spPr>
          <a:xfrm rot="5400000">
            <a:off x="8799922" y="1121803"/>
            <a:ext cx="518472" cy="735291"/>
          </a:xfrm>
          <a:prstGeom prst="chevron">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Chevron 17"/>
          <p:cNvSpPr/>
          <p:nvPr/>
        </p:nvSpPr>
        <p:spPr>
          <a:xfrm rot="5400000">
            <a:off x="3205038" y="1139618"/>
            <a:ext cx="497335" cy="846408"/>
          </a:xfrm>
          <a:prstGeom prst="chevron">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1295" y="4081674"/>
            <a:ext cx="3696292" cy="268906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87312" y="4081674"/>
            <a:ext cx="3817464" cy="271619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44227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20" y="-17217"/>
            <a:ext cx="12156980" cy="6858000"/>
          </a:xfrm>
          <a:prstGeom prst="rect">
            <a:avLst/>
          </a:prstGeom>
        </p:spPr>
      </p:pic>
      <p:sp>
        <p:nvSpPr>
          <p:cNvPr id="14" name="Rectangle 13">
            <a:extLst>
              <a:ext uri="{FF2B5EF4-FFF2-40B4-BE49-F238E27FC236}">
                <a16:creationId xmlns="" xmlns:a16="http://schemas.microsoft.com/office/drawing/2014/main" id="{407E3729-BB04-4D5C-BB93-FBA119F07B39}"/>
              </a:ext>
            </a:extLst>
          </p:cNvPr>
          <p:cNvSpPr/>
          <p:nvPr/>
        </p:nvSpPr>
        <p:spPr>
          <a:xfrm>
            <a:off x="1108271" y="593438"/>
            <a:ext cx="10671891" cy="5936369"/>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1641260" y="788170"/>
            <a:ext cx="9605912" cy="5262979"/>
          </a:xfrm>
          <a:prstGeom prst="rect">
            <a:avLst/>
          </a:prstGeom>
        </p:spPr>
        <p:txBody>
          <a:bodyPr wrap="square">
            <a:spAutoFit/>
          </a:bodyPr>
          <a:lstStyle/>
          <a:p>
            <a:pPr algn="just">
              <a:lnSpc>
                <a:spcPct val="150000"/>
              </a:lnSpc>
              <a:spcAft>
                <a:spcPts val="0"/>
              </a:spcAft>
            </a:pPr>
            <a:r>
              <a:rPr lang="vi-VN" sz="3200" b="1">
                <a:ea typeface="Arial" panose="020B0604020202020204" pitchFamily="34" charset="0"/>
                <a:cs typeface="Times New Roman" panose="02020603050405020304" pitchFamily="18" charset="0"/>
              </a:rPr>
              <a:t>→</a:t>
            </a:r>
            <a:r>
              <a:rPr lang="vi-VN" sz="3200" b="1" u="sng">
                <a:solidFill>
                  <a:schemeClr val="bg1"/>
                </a:solidFill>
                <a:ea typeface="Arial" panose="020B0604020202020204" pitchFamily="34" charset="0"/>
                <a:cs typeface="Times New Roman" panose="02020603050405020304" pitchFamily="18" charset="0"/>
              </a:rPr>
              <a:t>Nhận xét:</a:t>
            </a:r>
            <a:r>
              <a:rPr lang="vi-VN" sz="3200" b="1">
                <a:solidFill>
                  <a:schemeClr val="bg1"/>
                </a:solidFill>
                <a:ea typeface="Arial" panose="020B0604020202020204" pitchFamily="34" charset="0"/>
                <a:cs typeface="Times New Roman" panose="02020603050405020304" pitchFamily="18" charset="0"/>
              </a:rPr>
              <a:t> </a:t>
            </a:r>
            <a:r>
              <a:rPr lang="vi-VN" sz="3200">
                <a:solidFill>
                  <a:schemeClr val="bg1"/>
                </a:solidFill>
                <a:ea typeface="Arial" panose="020B0604020202020204" pitchFamily="34" charset="0"/>
                <a:cs typeface="Times New Roman" panose="02020603050405020304" pitchFamily="18" charset="0"/>
              </a:rPr>
              <a:t>Giăng Van-giăng đã thấu hiểu, xót thương vô hạn trước nỗi đau và sự bất hạnh của Phăng-tin. Trong tình huống đối mặt với Gia-ve, dù sắp bị bắt nhưng ông hoàn toàn không bận tâm số phận của bản thân, chỉ dành trọn sự quan tâm, lo lắng cho Phăng-tin. Phăng-tin chết đau đớn trước khi gặp lại đứa con gái tội nghiệp khiến Giăng Van-giăng tự thấy mình có phần trách nhiệm.</a:t>
            </a:r>
            <a:endParaRPr lang="en-GB"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3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sp>
        <p:nvSpPr>
          <p:cNvPr id="2" name="Rounded Rectangular Callout 1"/>
          <p:cNvSpPr/>
          <p:nvPr/>
        </p:nvSpPr>
        <p:spPr>
          <a:xfrm>
            <a:off x="2336800" y="1977657"/>
            <a:ext cx="8211127" cy="3296092"/>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2660073" y="2155081"/>
            <a:ext cx="6436523" cy="1840312"/>
          </a:xfrm>
          <a:prstGeom prst="rect">
            <a:avLst/>
          </a:prstGeom>
        </p:spPr>
        <p:txBody>
          <a:bodyPr wrap="square">
            <a:spAutoFit/>
          </a:bodyPr>
          <a:lstStyle/>
          <a:p>
            <a:pPr>
              <a:lnSpc>
                <a:spcPct val="150000"/>
              </a:lnSpc>
            </a:pPr>
            <a:r>
              <a:rPr lang="vi-VN" sz="4000" b="1" i="1" dirty="0">
                <a:ea typeface="Calibri" panose="020F0502020204030204" pitchFamily="34" charset="0"/>
              </a:rPr>
              <a:t>Đọc mẩu chuyện nhỏ sau và trả lời các câu hỏi bên dưới</a:t>
            </a:r>
            <a:r>
              <a:rPr lang="en-US" sz="4000" b="1" i="1" dirty="0">
                <a:ea typeface="Calibri" panose="020F0502020204030204" pitchFamily="34" charset="0"/>
              </a:rPr>
              <a:t>.</a:t>
            </a:r>
            <a:endParaRPr lang="en-GB" sz="4000" i="1" dirty="0"/>
          </a:p>
        </p:txBody>
      </p:sp>
    </p:spTree>
    <p:extLst>
      <p:ext uri="{BB962C8B-B14F-4D97-AF65-F5344CB8AC3E}">
        <p14:creationId xmlns:p14="http://schemas.microsoft.com/office/powerpoint/2010/main" val="4043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2351"/>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9539"/>
            <a:ext cx="12192001" cy="6895220"/>
          </a:xfrm>
          <a:prstGeom prst="rect">
            <a:avLst/>
          </a:prstGeom>
        </p:spPr>
      </p:pic>
      <p:sp>
        <p:nvSpPr>
          <p:cNvPr id="14" name="Rectangle 13"/>
          <p:cNvSpPr/>
          <p:nvPr/>
        </p:nvSpPr>
        <p:spPr>
          <a:xfrm>
            <a:off x="2090237" y="706637"/>
            <a:ext cx="7557393" cy="584775"/>
          </a:xfrm>
          <a:prstGeom prst="rect">
            <a:avLst/>
          </a:prstGeom>
        </p:spPr>
        <p:txBody>
          <a:bodyPr wrap="square">
            <a:spAutoFit/>
          </a:bodyPr>
          <a:lstStyle/>
          <a:p>
            <a:pPr algn="just">
              <a:spcAft>
                <a:spcPts val="0"/>
              </a:spcAft>
            </a:pPr>
            <a:r>
              <a:rPr lang="vi-VN" sz="3200" b="1">
                <a:solidFill>
                  <a:schemeClr val="bg1"/>
                </a:solidFill>
                <a:effectLst>
                  <a:outerShdw blurRad="38100" dist="38100" dir="2700000" algn="tl">
                    <a:srgbClr val="000000">
                      <a:alpha val="43137"/>
                    </a:srgbClr>
                  </a:outerShdw>
                </a:effectLst>
                <a:ea typeface="Arial" panose="020B0604020202020204" pitchFamily="34" charset="0"/>
                <a:cs typeface="Times New Roman" panose="02020603050405020304" pitchFamily="18" charset="0"/>
              </a:rPr>
              <a:t>→</a:t>
            </a:r>
            <a:r>
              <a:rPr lang="vi-VN" sz="3200" b="1">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Hành động nói với người đã khuất:</a:t>
            </a:r>
            <a:endParaRPr lang="en-GB" sz="2400" b="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17"/>
          <p:cNvSpPr/>
          <p:nvPr/>
        </p:nvSpPr>
        <p:spPr>
          <a:xfrm>
            <a:off x="1905914" y="1520849"/>
            <a:ext cx="9048032" cy="3539430"/>
          </a:xfrm>
          <a:prstGeom prst="rect">
            <a:avLst/>
          </a:prstGeom>
        </p:spPr>
        <p:txBody>
          <a:bodyPr wrap="square">
            <a:spAutoFit/>
          </a:bodyPr>
          <a:lstStyle/>
          <a:p>
            <a:pPr indent="180340" algn="just">
              <a:spcAft>
                <a:spcPts val="0"/>
              </a:spcAft>
            </a:pPr>
            <a:r>
              <a:rPr lang="vi-VN" sz="3200" b="1">
                <a:solidFill>
                  <a:schemeClr val="bg1"/>
                </a:solidFill>
                <a:effectLst>
                  <a:outerShdw blurRad="38100" dist="38100" dir="2700000" algn="tl">
                    <a:srgbClr val="000000">
                      <a:alpha val="43137"/>
                    </a:srgbClr>
                  </a:outerShdw>
                </a:effectLst>
                <a:ea typeface="Arial" panose="020B0604020202020204" pitchFamily="34" charset="0"/>
                <a:cs typeface="Times New Roman" panose="02020603050405020304" pitchFamily="18" charset="0"/>
              </a:rPr>
              <a:t>Giăng Van-giăng đã nói những gì với Phăng-tin? Có thể suy đoán rằng, những lời thì thầm cuối cùng của ông bên tai Phăng-tin là lời hứa bảo vệ Cô-dét. Chỉ những lời như thế mới có thể tác động một cách kì lạ, khiến Phăng-tin – một người đã chết – vẫn mỉm cười và gương mặt “sáng rỡ lên một cách lạ thường”.</a:t>
            </a:r>
            <a:endParaRPr lang="en-GB" sz="2400" b="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3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sp>
        <p:nvSpPr>
          <p:cNvPr id="2" name="Rectangle 1"/>
          <p:cNvSpPr/>
          <p:nvPr/>
        </p:nvSpPr>
        <p:spPr>
          <a:xfrm>
            <a:off x="2248684" y="879391"/>
            <a:ext cx="5888150" cy="584775"/>
          </a:xfrm>
          <a:prstGeom prst="rect">
            <a:avLst/>
          </a:prstGeom>
        </p:spPr>
        <p:txBody>
          <a:bodyPr wrap="none">
            <a:spAutoFit/>
          </a:bodyPr>
          <a:lstStyle/>
          <a:p>
            <a:pPr algn="just">
              <a:spcAft>
                <a:spcPts val="0"/>
              </a:spcAft>
            </a:pPr>
            <a:r>
              <a:rPr lang="vi-VN" sz="3200" b="1">
                <a:ea typeface="Arial" panose="020B0604020202020204" pitchFamily="34" charset="0"/>
                <a:cs typeface="Times New Roman" panose="02020603050405020304" pitchFamily="18" charset="0"/>
              </a:rPr>
              <a:t>- Ngôn ngữ và thái độ với Gia-ve</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802378" y="2238559"/>
            <a:ext cx="2673152" cy="3046988"/>
          </a:xfrm>
          <a:prstGeom prst="rect">
            <a:avLst/>
          </a:prstGeom>
        </p:spPr>
        <p:txBody>
          <a:bodyPr wrap="square">
            <a:spAutoFit/>
          </a:bodyPr>
          <a:lstStyle/>
          <a:p>
            <a:pPr algn="just">
              <a:spcAft>
                <a:spcPts val="0"/>
              </a:spcAft>
            </a:pPr>
            <a:r>
              <a:rPr lang="vi-VN" sz="3200">
                <a:ea typeface="Arial" panose="020B0604020202020204" pitchFamily="34" charset="0"/>
                <a:cs typeface="Times New Roman" panose="02020603050405020304" pitchFamily="18" charset="0"/>
              </a:rPr>
              <a:t>Nói năng bình tĩnh, không chút sợ hãi, “Tôi biết là anh muốn gì rồi”.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7535456" y="2344222"/>
            <a:ext cx="3500786" cy="3539430"/>
          </a:xfrm>
          <a:prstGeom prst="rect">
            <a:avLst/>
          </a:prstGeom>
        </p:spPr>
        <p:txBody>
          <a:bodyPr wrap="square">
            <a:spAutoFit/>
          </a:bodyPr>
          <a:lstStyle/>
          <a:p>
            <a:pPr algn="just">
              <a:spcAft>
                <a:spcPts val="0"/>
              </a:spcAft>
            </a:pPr>
            <a:r>
              <a:rPr lang="vi-VN" sz="3200">
                <a:ea typeface="Arial" panose="020B0604020202020204" pitchFamily="34" charset="0"/>
                <a:cs typeface="Times New Roman" panose="02020603050405020304" pitchFamily="18" charset="0"/>
              </a:rPr>
              <a:t>Khi Gia-ve cầm cổ áo ông, Giăng Van-giăng không gỡ tay hắn ra, mà chỉ gọi trần trụi, đích danh “Gia-ve...” với tất cả sự coi thường.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Chevron 13"/>
          <p:cNvSpPr/>
          <p:nvPr/>
        </p:nvSpPr>
        <p:spPr>
          <a:xfrm rot="5400000">
            <a:off x="9094545" y="1398680"/>
            <a:ext cx="664519" cy="1015240"/>
          </a:xfrm>
          <a:prstGeom prst="chevron">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Chevron 17"/>
          <p:cNvSpPr/>
          <p:nvPr/>
        </p:nvSpPr>
        <p:spPr>
          <a:xfrm rot="5400000">
            <a:off x="2552251" y="1427271"/>
            <a:ext cx="664519" cy="1015240"/>
          </a:xfrm>
          <a:prstGeom prst="chevron">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53846" y="2772706"/>
            <a:ext cx="2562225" cy="2647706"/>
          </a:xfrm>
          <a:prstGeom prst="rect">
            <a:avLst/>
          </a:prstGeom>
        </p:spPr>
      </p:pic>
    </p:spTree>
    <p:extLst>
      <p:ext uri="{BB962C8B-B14F-4D97-AF65-F5344CB8AC3E}">
        <p14:creationId xmlns:p14="http://schemas.microsoft.com/office/powerpoint/2010/main" val="4043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ircle(in)">
                                      <p:cBhvr>
                                        <p:cTn id="20" dur="2000"/>
                                        <p:tgtEl>
                                          <p:spTgt spid="14"/>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14" grpId="0" animBg="1"/>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sp>
        <p:nvSpPr>
          <p:cNvPr id="10" name="Rectangle 9"/>
          <p:cNvSpPr/>
          <p:nvPr/>
        </p:nvSpPr>
        <p:spPr>
          <a:xfrm>
            <a:off x="1775891" y="1792115"/>
            <a:ext cx="3522052" cy="4524315"/>
          </a:xfrm>
          <a:prstGeom prst="rect">
            <a:avLst/>
          </a:prstGeom>
        </p:spPr>
        <p:txBody>
          <a:bodyPr wrap="square">
            <a:spAutoFit/>
          </a:bodyPr>
          <a:lstStyle/>
          <a:p>
            <a:pPr algn="just">
              <a:spcAft>
                <a:spcPts val="0"/>
              </a:spcAft>
            </a:pPr>
            <a:r>
              <a:rPr lang="vi-VN" sz="3200">
                <a:ea typeface="Arial" panose="020B0604020202020204" pitchFamily="34" charset="0"/>
                <a:cs typeface="Times New Roman" panose="02020603050405020304" pitchFamily="18" charset="0"/>
              </a:rPr>
              <a:t>Vì muốn được đi tìm con gái cho Phăng-tin, Giăng Van-giăng sẵn sàng hạ mình: “Thưa ông, tôi muốn nói riêng với ông câu này”, “Tôi cầu xin ông có một điều...”.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8069344" y="1792115"/>
            <a:ext cx="3505058" cy="4524315"/>
          </a:xfrm>
          <a:prstGeom prst="rect">
            <a:avLst/>
          </a:prstGeom>
        </p:spPr>
        <p:txBody>
          <a:bodyPr wrap="square">
            <a:spAutoFit/>
          </a:bodyPr>
          <a:lstStyle/>
          <a:p>
            <a:pPr algn="just">
              <a:spcAft>
                <a:spcPts val="0"/>
              </a:spcAft>
            </a:pPr>
            <a:r>
              <a:rPr lang="vi-VN" sz="3200">
                <a:ea typeface="Arial" panose="020B0604020202020204" pitchFamily="34" charset="0"/>
                <a:cs typeface="Times New Roman" panose="02020603050405020304" pitchFamily="18" charset="0"/>
              </a:rPr>
              <a:t>Khi Phăng-tin ngã đập đầu vào thành giường vì tuyệt vọng, Giăng Van-giăng đã kết tội Gia-ve một cách đanh thép: “Anh đã giết chết người đàn bà này rồi đó”.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Chevron 11"/>
          <p:cNvSpPr/>
          <p:nvPr/>
        </p:nvSpPr>
        <p:spPr>
          <a:xfrm rot="5400000">
            <a:off x="9602165" y="921387"/>
            <a:ext cx="664519" cy="1015240"/>
          </a:xfrm>
          <a:prstGeom prst="chevron">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Chevron 12"/>
          <p:cNvSpPr/>
          <p:nvPr/>
        </p:nvSpPr>
        <p:spPr>
          <a:xfrm rot="5400000">
            <a:off x="3155774" y="855577"/>
            <a:ext cx="664519" cy="1015240"/>
          </a:xfrm>
          <a:prstGeom prst="chevron">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42904" y="2598073"/>
            <a:ext cx="2276825" cy="26243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9699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36724" y="272037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sp>
        <p:nvSpPr>
          <p:cNvPr id="3" name="Rectangle 2"/>
          <p:cNvSpPr/>
          <p:nvPr/>
        </p:nvSpPr>
        <p:spPr>
          <a:xfrm>
            <a:off x="2058900" y="2219799"/>
            <a:ext cx="3288792" cy="4031873"/>
          </a:xfrm>
          <a:prstGeom prst="rect">
            <a:avLst/>
          </a:prstGeom>
        </p:spPr>
        <p:txBody>
          <a:bodyPr wrap="square">
            <a:spAutoFit/>
          </a:bodyPr>
          <a:lstStyle/>
          <a:p>
            <a:pPr algn="just">
              <a:spcAft>
                <a:spcPts val="0"/>
              </a:spcAft>
            </a:pPr>
            <a:r>
              <a:rPr lang="vi-VN" sz="3200">
                <a:ea typeface="Arial" panose="020B0604020202020204" pitchFamily="34" charset="0"/>
                <a:cs typeface="Times New Roman" panose="02020603050405020304" pitchFamily="18" charset="0"/>
              </a:rPr>
              <a:t>Muốn có không khí tĩnh lặng để thì thầm những lời cuối cùng với linh hồn Phăng-tin: “Tôi khuyên anh đừng có quấy rầy tôi lúc này”.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8523455" y="2249367"/>
            <a:ext cx="3188208" cy="4031873"/>
          </a:xfrm>
          <a:prstGeom prst="rect">
            <a:avLst/>
          </a:prstGeom>
        </p:spPr>
        <p:txBody>
          <a:bodyPr wrap="square">
            <a:spAutoFit/>
          </a:bodyPr>
          <a:lstStyle/>
          <a:p>
            <a:pPr algn="just">
              <a:spcAft>
                <a:spcPts val="0"/>
              </a:spcAft>
            </a:pPr>
            <a:r>
              <a:rPr lang="vi-VN" sz="3200">
                <a:ea typeface="Arial" panose="020B0604020202020204" pitchFamily="34" charset="0"/>
                <a:cs typeface="Times New Roman" panose="02020603050405020304" pitchFamily="18" charset="0"/>
              </a:rPr>
              <a:t>Mọi việc xong xuôi, Giăng Van-giăng đã chấp nhận tình thế một cách chủ động, bình tĩnh: “Giờ anh muốn làm gì thì làm”.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Chevron 13"/>
          <p:cNvSpPr/>
          <p:nvPr/>
        </p:nvSpPr>
        <p:spPr>
          <a:xfrm rot="5400000">
            <a:off x="9950723" y="1409487"/>
            <a:ext cx="664519" cy="1015240"/>
          </a:xfrm>
          <a:prstGeom prst="chevron">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Chevron 17"/>
          <p:cNvSpPr/>
          <p:nvPr/>
        </p:nvSpPr>
        <p:spPr>
          <a:xfrm rot="5400000">
            <a:off x="3164375" y="1508119"/>
            <a:ext cx="664519" cy="1015240"/>
          </a:xfrm>
          <a:prstGeom prst="chevron">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0018" y="2577021"/>
            <a:ext cx="2706823" cy="23425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43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4" grpId="0" animBg="1"/>
      <p:bldP spid="1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sp>
        <p:nvSpPr>
          <p:cNvPr id="2" name="Rectangle 1"/>
          <p:cNvSpPr/>
          <p:nvPr/>
        </p:nvSpPr>
        <p:spPr>
          <a:xfrm>
            <a:off x="2371410" y="1738351"/>
            <a:ext cx="8829773" cy="3416320"/>
          </a:xfrm>
          <a:prstGeom prst="rect">
            <a:avLst/>
          </a:prstGeom>
        </p:spPr>
        <p:txBody>
          <a:bodyPr wrap="square">
            <a:spAutoFit/>
          </a:bodyPr>
          <a:lstStyle/>
          <a:p>
            <a:pPr marL="635" indent="13335" algn="just">
              <a:spcBef>
                <a:spcPts val="460"/>
              </a:spcBef>
              <a:spcAft>
                <a:spcPts val="0"/>
              </a:spcAft>
            </a:pPr>
            <a:r>
              <a:rPr lang="vi-VN" sz="3600">
                <a:effectLst>
                  <a:outerShdw blurRad="38100" dist="38100" dir="2700000" algn="tl">
                    <a:srgbClr val="000000">
                      <a:alpha val="43137"/>
                    </a:srgbClr>
                  </a:outerShdw>
                </a:effectLst>
                <a:ea typeface="Arial" panose="020B0604020202020204" pitchFamily="34" charset="0"/>
              </a:rPr>
              <a:t>→ Như vậy, ngôn ngữ và thái độ của Giăng Van-giăng đối với Gia-ve thay đổi liên tục, gồm đủ sắc thái, cung bậc, nhưng rất phù hợp, bởi đó là hệ quả sự tác động của tình huống, nhất là từ cách hành xử tàn nhẫn của chính Gia-ve.</a:t>
            </a:r>
            <a:endParaRPr lang="en-GB" sz="3600" b="1">
              <a:effectLst>
                <a:outerShdw blurRad="38100" dist="38100" dir="2700000" algn="tl">
                  <a:srgbClr val="000000">
                    <a:alpha val="43137"/>
                  </a:srgbClr>
                </a:outerShdw>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4043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sp>
        <p:nvSpPr>
          <p:cNvPr id="10" name="Rectangle 9"/>
          <p:cNvSpPr/>
          <p:nvPr/>
        </p:nvSpPr>
        <p:spPr>
          <a:xfrm>
            <a:off x="4117777" y="1080167"/>
            <a:ext cx="3363421" cy="584775"/>
          </a:xfrm>
          <a:prstGeom prst="rect">
            <a:avLst/>
          </a:prstGeom>
        </p:spPr>
        <p:txBody>
          <a:bodyPr wrap="none">
            <a:spAutoFit/>
          </a:bodyPr>
          <a:lstStyle/>
          <a:p>
            <a:pPr algn="just">
              <a:spcAft>
                <a:spcPts val="0"/>
              </a:spcAft>
            </a:pPr>
            <a:r>
              <a:rPr lang="vi-VN" sz="3200" b="1">
                <a:ea typeface="Arial" panose="020B0604020202020204" pitchFamily="34" charset="0"/>
                <a:cs typeface="Times New Roman" panose="02020603050405020304" pitchFamily="18" charset="0"/>
              </a:rPr>
              <a:t>* Nhân vật Gia-ve</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57919" y="1783414"/>
            <a:ext cx="3707652" cy="4681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0535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61442" y="233239"/>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056465"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grpSp>
        <p:nvGrpSpPr>
          <p:cNvPr id="39" name="Group 50"/>
          <p:cNvGrpSpPr>
            <a:grpSpLocks noChangeAspect="1"/>
          </p:cNvGrpSpPr>
          <p:nvPr/>
        </p:nvGrpSpPr>
        <p:grpSpPr>
          <a:xfrm>
            <a:off x="5684827" y="1990323"/>
            <a:ext cx="2626127" cy="2507220"/>
            <a:chOff x="-12700" y="-12700"/>
            <a:chExt cx="25400" cy="25400"/>
          </a:xfrm>
        </p:grpSpPr>
        <p:sp>
          <p:nvSpPr>
            <p:cNvPr id="40" name="Freeform 51"/>
            <p:cNvSpPr/>
            <p:nvPr/>
          </p:nvSpPr>
          <p:spPr>
            <a:xfrm>
              <a:off x="0" y="-12700"/>
              <a:ext cx="12858" cy="13335"/>
            </a:xfrm>
            <a:custGeom>
              <a:avLst/>
              <a:gdLst/>
              <a:ahLst/>
              <a:cxnLst/>
              <a:rect l="l" t="t" r="r" b="b"/>
              <a:pathLst>
                <a:path w="12858" h="13335">
                  <a:moveTo>
                    <a:pt x="0" y="0"/>
                  </a:moveTo>
                  <a:lnTo>
                    <a:pt x="0" y="0"/>
                  </a:lnTo>
                  <a:cubicBezTo>
                    <a:pt x="3478" y="0"/>
                    <a:pt x="6805" y="1427"/>
                    <a:pt x="9202" y="3947"/>
                  </a:cubicBezTo>
                  <a:cubicBezTo>
                    <a:pt x="11599" y="6467"/>
                    <a:pt x="12858" y="9861"/>
                    <a:pt x="12684" y="13335"/>
                  </a:cubicBezTo>
                  <a:lnTo>
                    <a:pt x="0" y="12700"/>
                  </a:lnTo>
                  <a:close/>
                </a:path>
              </a:pathLst>
            </a:custGeom>
            <a:solidFill>
              <a:srgbClr val="3EDAD8"/>
            </a:solidFill>
            <a:ln>
              <a:solidFill>
                <a:srgbClr val="0070C0"/>
              </a:solidFill>
            </a:ln>
          </p:spPr>
        </p:sp>
        <p:sp>
          <p:nvSpPr>
            <p:cNvPr id="41" name="Freeform 52"/>
            <p:cNvSpPr/>
            <p:nvPr/>
          </p:nvSpPr>
          <p:spPr>
            <a:xfrm>
              <a:off x="-635" y="0"/>
              <a:ext cx="13335" cy="12858"/>
            </a:xfrm>
            <a:custGeom>
              <a:avLst/>
              <a:gdLst/>
              <a:ahLst/>
              <a:cxnLst/>
              <a:rect l="l" t="t" r="r" b="b"/>
              <a:pathLst>
                <a:path w="13335" h="12858">
                  <a:moveTo>
                    <a:pt x="13335" y="0"/>
                  </a:moveTo>
                  <a:lnTo>
                    <a:pt x="13335" y="0"/>
                  </a:lnTo>
                  <a:cubicBezTo>
                    <a:pt x="13335" y="3478"/>
                    <a:pt x="11908" y="6805"/>
                    <a:pt x="9388" y="9202"/>
                  </a:cubicBezTo>
                  <a:cubicBezTo>
                    <a:pt x="6868" y="11599"/>
                    <a:pt x="3474" y="12858"/>
                    <a:pt x="0" y="12684"/>
                  </a:cubicBezTo>
                  <a:lnTo>
                    <a:pt x="635" y="0"/>
                  </a:lnTo>
                  <a:close/>
                </a:path>
              </a:pathLst>
            </a:custGeom>
            <a:solidFill>
              <a:srgbClr val="00BEDA"/>
            </a:solidFill>
            <a:ln>
              <a:solidFill>
                <a:srgbClr val="0070C0"/>
              </a:solidFill>
            </a:ln>
          </p:spPr>
        </p:sp>
        <p:sp>
          <p:nvSpPr>
            <p:cNvPr id="42" name="Freeform 53"/>
            <p:cNvSpPr/>
            <p:nvPr/>
          </p:nvSpPr>
          <p:spPr>
            <a:xfrm>
              <a:off x="-12858" y="-635"/>
              <a:ext cx="12858" cy="13335"/>
            </a:xfrm>
            <a:custGeom>
              <a:avLst/>
              <a:gdLst/>
              <a:ahLst/>
              <a:cxnLst/>
              <a:rect l="l" t="t" r="r" b="b"/>
              <a:pathLst>
                <a:path w="12858" h="13335">
                  <a:moveTo>
                    <a:pt x="12858" y="13335"/>
                  </a:moveTo>
                  <a:lnTo>
                    <a:pt x="12858" y="13335"/>
                  </a:lnTo>
                  <a:cubicBezTo>
                    <a:pt x="9380" y="13335"/>
                    <a:pt x="6053" y="11908"/>
                    <a:pt x="3656" y="9388"/>
                  </a:cubicBezTo>
                  <a:cubicBezTo>
                    <a:pt x="1259" y="6868"/>
                    <a:pt x="0" y="3474"/>
                    <a:pt x="174" y="0"/>
                  </a:cubicBezTo>
                  <a:lnTo>
                    <a:pt x="12858" y="635"/>
                  </a:lnTo>
                  <a:close/>
                </a:path>
              </a:pathLst>
            </a:custGeom>
            <a:solidFill>
              <a:srgbClr val="0EA1D5"/>
            </a:solidFill>
            <a:ln>
              <a:solidFill>
                <a:srgbClr val="0070C0"/>
              </a:solidFill>
            </a:ln>
          </p:spPr>
        </p:sp>
        <p:sp>
          <p:nvSpPr>
            <p:cNvPr id="43" name="Freeform 54"/>
            <p:cNvSpPr/>
            <p:nvPr/>
          </p:nvSpPr>
          <p:spPr>
            <a:xfrm>
              <a:off x="-12700" y="-12700"/>
              <a:ext cx="12700" cy="12700"/>
            </a:xfrm>
            <a:custGeom>
              <a:avLst/>
              <a:gdLst/>
              <a:ahLst/>
              <a:cxnLst/>
              <a:rect l="l" t="t" r="r" b="b"/>
              <a:pathLst>
                <a:path w="12700" h="12700">
                  <a:moveTo>
                    <a:pt x="0" y="12700"/>
                  </a:moveTo>
                  <a:lnTo>
                    <a:pt x="0" y="12700"/>
                  </a:lnTo>
                  <a:cubicBezTo>
                    <a:pt x="0" y="5686"/>
                    <a:pt x="5685" y="1"/>
                    <a:pt x="12699" y="0"/>
                  </a:cubicBezTo>
                  <a:lnTo>
                    <a:pt x="12700" y="12700"/>
                  </a:lnTo>
                  <a:close/>
                </a:path>
              </a:pathLst>
            </a:custGeom>
            <a:solidFill>
              <a:srgbClr val="3C82C6"/>
            </a:solidFill>
            <a:ln>
              <a:solidFill>
                <a:srgbClr val="0070C0"/>
              </a:solidFill>
            </a:ln>
          </p:spPr>
        </p:sp>
        <p:sp>
          <p:nvSpPr>
            <p:cNvPr id="44" name="Freeform 55"/>
            <p:cNvSpPr/>
            <p:nvPr/>
          </p:nvSpPr>
          <p:spPr>
            <a:xfrm>
              <a:off x="0" y="-12700"/>
              <a:ext cx="1" cy="12700"/>
            </a:xfrm>
            <a:custGeom>
              <a:avLst/>
              <a:gdLst/>
              <a:ahLst/>
              <a:cxnLst/>
              <a:rect l="l" t="t" r="r" b="b"/>
              <a:pathLst>
                <a:path w="1" h="12700">
                  <a:moveTo>
                    <a:pt x="0" y="0"/>
                  </a:moveTo>
                  <a:lnTo>
                    <a:pt x="0" y="0"/>
                  </a:lnTo>
                  <a:cubicBezTo>
                    <a:pt x="0" y="0"/>
                    <a:pt x="1" y="0"/>
                    <a:pt x="1" y="0"/>
                  </a:cubicBezTo>
                  <a:lnTo>
                    <a:pt x="0" y="12700"/>
                  </a:lnTo>
                  <a:close/>
                </a:path>
              </a:pathLst>
            </a:custGeom>
            <a:solidFill>
              <a:srgbClr val="5662AB"/>
            </a:solidFill>
            <a:ln>
              <a:solidFill>
                <a:srgbClr val="0070C0"/>
              </a:solidFill>
            </a:ln>
          </p:spPr>
        </p:sp>
      </p:grpSp>
      <p:grpSp>
        <p:nvGrpSpPr>
          <p:cNvPr id="45" name="Group 57"/>
          <p:cNvGrpSpPr>
            <a:grpSpLocks noChangeAspect="1"/>
          </p:cNvGrpSpPr>
          <p:nvPr/>
        </p:nvGrpSpPr>
        <p:grpSpPr>
          <a:xfrm rot="18978465">
            <a:off x="7896492" y="4033811"/>
            <a:ext cx="501518" cy="337205"/>
            <a:chOff x="0" y="0"/>
            <a:chExt cx="1930400" cy="1297940"/>
          </a:xfrm>
        </p:grpSpPr>
        <p:sp>
          <p:nvSpPr>
            <p:cNvPr id="46" name="Freeform 58"/>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FFFFFF"/>
            </a:solidFill>
            <a:ln>
              <a:solidFill>
                <a:srgbClr val="0070C0"/>
              </a:solidFill>
            </a:ln>
          </p:spPr>
        </p:sp>
      </p:grpSp>
      <p:grpSp>
        <p:nvGrpSpPr>
          <p:cNvPr id="47" name="Group 59"/>
          <p:cNvGrpSpPr>
            <a:grpSpLocks noChangeAspect="1"/>
          </p:cNvGrpSpPr>
          <p:nvPr/>
        </p:nvGrpSpPr>
        <p:grpSpPr>
          <a:xfrm rot="8375235">
            <a:off x="5783239" y="1952285"/>
            <a:ext cx="501518" cy="337205"/>
            <a:chOff x="0" y="0"/>
            <a:chExt cx="1930400" cy="1297940"/>
          </a:xfrm>
        </p:grpSpPr>
        <p:sp>
          <p:nvSpPr>
            <p:cNvPr id="48" name="Freeform 60"/>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FFFFFF"/>
            </a:solidFill>
            <a:ln>
              <a:solidFill>
                <a:srgbClr val="0070C0"/>
              </a:solidFill>
            </a:ln>
          </p:spPr>
        </p:sp>
      </p:grpSp>
      <p:grpSp>
        <p:nvGrpSpPr>
          <p:cNvPr id="49" name="Group 61"/>
          <p:cNvGrpSpPr>
            <a:grpSpLocks noChangeAspect="1"/>
          </p:cNvGrpSpPr>
          <p:nvPr/>
        </p:nvGrpSpPr>
        <p:grpSpPr>
          <a:xfrm rot="13808404">
            <a:off x="7800692" y="2056600"/>
            <a:ext cx="501518" cy="337205"/>
            <a:chOff x="0" y="0"/>
            <a:chExt cx="1930400" cy="1297940"/>
          </a:xfrm>
        </p:grpSpPr>
        <p:sp>
          <p:nvSpPr>
            <p:cNvPr id="50" name="Freeform 62"/>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FFFFFF"/>
            </a:solidFill>
            <a:ln>
              <a:solidFill>
                <a:srgbClr val="0070C0"/>
              </a:solidFill>
            </a:ln>
          </p:spPr>
        </p:sp>
      </p:grpSp>
      <p:grpSp>
        <p:nvGrpSpPr>
          <p:cNvPr id="51" name="Group 63"/>
          <p:cNvGrpSpPr>
            <a:grpSpLocks noChangeAspect="1"/>
          </p:cNvGrpSpPr>
          <p:nvPr/>
        </p:nvGrpSpPr>
        <p:grpSpPr>
          <a:xfrm rot="2848209">
            <a:off x="5681867" y="4060265"/>
            <a:ext cx="501518" cy="337205"/>
            <a:chOff x="0" y="0"/>
            <a:chExt cx="1930400" cy="1297940"/>
          </a:xfrm>
        </p:grpSpPr>
        <p:sp>
          <p:nvSpPr>
            <p:cNvPr id="52" name="Freeform 64"/>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FFFFFF"/>
            </a:solidFill>
            <a:ln>
              <a:solidFill>
                <a:srgbClr val="0070C0"/>
              </a:solidFill>
            </a:ln>
          </p:spPr>
        </p:sp>
      </p:grpSp>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84724" y="2077612"/>
            <a:ext cx="2568208" cy="2345903"/>
          </a:xfrm>
          <a:prstGeom prst="ellipse">
            <a:avLst/>
          </a:prstGeom>
          <a:ln>
            <a:noFill/>
          </a:ln>
          <a:effectLst>
            <a:softEdge rad="112500"/>
          </a:effectLst>
        </p:spPr>
      </p:pic>
      <p:sp>
        <p:nvSpPr>
          <p:cNvPr id="59" name="Rectangle 58"/>
          <p:cNvSpPr/>
          <p:nvPr/>
        </p:nvSpPr>
        <p:spPr>
          <a:xfrm>
            <a:off x="2667825" y="1147984"/>
            <a:ext cx="2796083" cy="107721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spcAft>
                <a:spcPts val="0"/>
              </a:spcAft>
            </a:pPr>
            <a:r>
              <a:rPr lang="vi-VN" sz="3200">
                <a:ea typeface="Arial" panose="020B0604020202020204" pitchFamily="34" charset="0"/>
                <a:cs typeface="Times New Roman" panose="02020603050405020304" pitchFamily="18" charset="0"/>
              </a:rPr>
              <a:t>Bộ mặt gớm ghiếc, đáng sợ.</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0" name="Rectangle 59"/>
          <p:cNvSpPr/>
          <p:nvPr/>
        </p:nvSpPr>
        <p:spPr>
          <a:xfrm>
            <a:off x="2471446" y="3288814"/>
            <a:ext cx="3016088" cy="255454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spcAft>
                <a:spcPts val="0"/>
              </a:spcAft>
            </a:pPr>
            <a:r>
              <a:rPr lang="vi-VN" sz="3200">
                <a:ea typeface="Arial" panose="020B0604020202020204" pitchFamily="34" charset="0"/>
                <a:cs typeface="Times New Roman" panose="02020603050405020304" pitchFamily="18" charset="0"/>
              </a:rPr>
              <a:t>Thái độ đắc thắng khi cảm thấy cuộc săn đuổi Giăng Van-giăng đã kết thúc</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1" name="Rectangle 60"/>
          <p:cNvSpPr/>
          <p:nvPr/>
        </p:nvSpPr>
        <p:spPr>
          <a:xfrm>
            <a:off x="8335262" y="956089"/>
            <a:ext cx="2796546" cy="156966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spcAft>
                <a:spcPts val="0"/>
              </a:spcAft>
            </a:pPr>
            <a:r>
              <a:rPr lang="vi-VN" sz="3200">
                <a:ea typeface="Arial" panose="020B0604020202020204" pitchFamily="34" charset="0"/>
                <a:cs typeface="Times New Roman" panose="02020603050405020304" pitchFamily="18" charset="0"/>
              </a:rPr>
              <a:t>Giọng nói hách dịch, </a:t>
            </a:r>
            <a:r>
              <a:rPr lang="vi-VN" sz="3200">
                <a:solidFill>
                  <a:srgbClr val="FF0000"/>
                </a:solidFill>
                <a:ea typeface="Arial" panose="020B0604020202020204" pitchFamily="34" charset="0"/>
                <a:cs typeface="Times New Roman" panose="02020603050405020304" pitchFamily="18" charset="0"/>
              </a:rPr>
              <a:t>“man rợ, điên cuồng</a:t>
            </a:r>
            <a:r>
              <a:rPr lang="vi-VN" sz="3200">
                <a:ea typeface="Arial" panose="020B0604020202020204" pitchFamily="34" charset="0"/>
                <a:cs typeface="Times New Roman" panose="02020603050405020304" pitchFamily="18" charset="0"/>
              </a:rPr>
              <a:t>”.</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2" name="Rectangle 61"/>
          <p:cNvSpPr/>
          <p:nvPr/>
        </p:nvSpPr>
        <p:spPr>
          <a:xfrm>
            <a:off x="8328991" y="3009775"/>
            <a:ext cx="3546487" cy="304698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spcAft>
                <a:spcPts val="0"/>
              </a:spcAft>
            </a:pPr>
            <a:r>
              <a:rPr lang="vi-VN" sz="3200">
                <a:ea typeface="Arial" panose="020B0604020202020204" pitchFamily="34" charset="0"/>
                <a:cs typeface="Times New Roman" panose="02020603050405020304" pitchFamily="18" charset="0"/>
              </a:rPr>
              <a:t>Cái nhìn lạnh lùng, độc ác </a:t>
            </a:r>
            <a:r>
              <a:rPr lang="vi-VN" sz="3200">
                <a:solidFill>
                  <a:srgbClr val="FF0000"/>
                </a:solidFill>
                <a:ea typeface="Arial" panose="020B0604020202020204" pitchFamily="34" charset="0"/>
                <a:cs typeface="Times New Roman" panose="02020603050405020304" pitchFamily="18" charset="0"/>
              </a:rPr>
              <a:t>“như có móc, móc vào người”, </a:t>
            </a:r>
            <a:r>
              <a:rPr lang="vi-VN" sz="3200">
                <a:ea typeface="Arial" panose="020B0604020202020204" pitchFamily="34" charset="0"/>
                <a:cs typeface="Times New Roman" panose="02020603050405020304" pitchFamily="18" charset="0"/>
              </a:rPr>
              <a:t>như </a:t>
            </a:r>
            <a:r>
              <a:rPr lang="vi-VN" sz="3200">
                <a:solidFill>
                  <a:srgbClr val="FF0000"/>
                </a:solidFill>
                <a:ea typeface="Arial" panose="020B0604020202020204" pitchFamily="34" charset="0"/>
                <a:cs typeface="Times New Roman" panose="02020603050405020304" pitchFamily="18" charset="0"/>
              </a:rPr>
              <a:t>“đi thấu vào đến tận xương tuỷ” </a:t>
            </a:r>
            <a:r>
              <a:rPr lang="vi-VN" sz="3200">
                <a:ea typeface="Arial" panose="020B0604020202020204" pitchFamily="34" charset="0"/>
                <a:cs typeface="Times New Roman" panose="02020603050405020304" pitchFamily="18" charset="0"/>
              </a:rPr>
              <a:t>của đối thủ.</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944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circle(in)">
                                      <p:cBhvr>
                                        <p:cTn id="7" dur="20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circle(in)">
                                      <p:cBhvr>
                                        <p:cTn id="12" dur="20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circle(in)">
                                      <p:cBhvr>
                                        <p:cTn id="17" dur="20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circle(in)">
                                      <p:cBhvr>
                                        <p:cTn id="22" dur="2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grpSp>
        <p:nvGrpSpPr>
          <p:cNvPr id="26" name="Group 50"/>
          <p:cNvGrpSpPr>
            <a:grpSpLocks noChangeAspect="1"/>
          </p:cNvGrpSpPr>
          <p:nvPr/>
        </p:nvGrpSpPr>
        <p:grpSpPr>
          <a:xfrm>
            <a:off x="5684827" y="1990323"/>
            <a:ext cx="2626127" cy="2507220"/>
            <a:chOff x="-12700" y="-12700"/>
            <a:chExt cx="25400" cy="25400"/>
          </a:xfrm>
        </p:grpSpPr>
        <p:sp>
          <p:nvSpPr>
            <p:cNvPr id="27" name="Freeform 51"/>
            <p:cNvSpPr/>
            <p:nvPr/>
          </p:nvSpPr>
          <p:spPr>
            <a:xfrm>
              <a:off x="0" y="-12700"/>
              <a:ext cx="12858" cy="13335"/>
            </a:xfrm>
            <a:custGeom>
              <a:avLst/>
              <a:gdLst/>
              <a:ahLst/>
              <a:cxnLst/>
              <a:rect l="l" t="t" r="r" b="b"/>
              <a:pathLst>
                <a:path w="12858" h="13335">
                  <a:moveTo>
                    <a:pt x="0" y="0"/>
                  </a:moveTo>
                  <a:lnTo>
                    <a:pt x="0" y="0"/>
                  </a:lnTo>
                  <a:cubicBezTo>
                    <a:pt x="3478" y="0"/>
                    <a:pt x="6805" y="1427"/>
                    <a:pt x="9202" y="3947"/>
                  </a:cubicBezTo>
                  <a:cubicBezTo>
                    <a:pt x="11599" y="6467"/>
                    <a:pt x="12858" y="9861"/>
                    <a:pt x="12684" y="13335"/>
                  </a:cubicBezTo>
                  <a:lnTo>
                    <a:pt x="0" y="12700"/>
                  </a:lnTo>
                  <a:close/>
                </a:path>
              </a:pathLst>
            </a:custGeom>
            <a:solidFill>
              <a:srgbClr val="3EDAD8"/>
            </a:solidFill>
            <a:ln>
              <a:solidFill>
                <a:srgbClr val="0070C0"/>
              </a:solidFill>
            </a:ln>
          </p:spPr>
        </p:sp>
        <p:sp>
          <p:nvSpPr>
            <p:cNvPr id="28" name="Freeform 52"/>
            <p:cNvSpPr/>
            <p:nvPr/>
          </p:nvSpPr>
          <p:spPr>
            <a:xfrm>
              <a:off x="-635" y="0"/>
              <a:ext cx="13335" cy="12858"/>
            </a:xfrm>
            <a:custGeom>
              <a:avLst/>
              <a:gdLst/>
              <a:ahLst/>
              <a:cxnLst/>
              <a:rect l="l" t="t" r="r" b="b"/>
              <a:pathLst>
                <a:path w="13335" h="12858">
                  <a:moveTo>
                    <a:pt x="13335" y="0"/>
                  </a:moveTo>
                  <a:lnTo>
                    <a:pt x="13335" y="0"/>
                  </a:lnTo>
                  <a:cubicBezTo>
                    <a:pt x="13335" y="3478"/>
                    <a:pt x="11908" y="6805"/>
                    <a:pt x="9388" y="9202"/>
                  </a:cubicBezTo>
                  <a:cubicBezTo>
                    <a:pt x="6868" y="11599"/>
                    <a:pt x="3474" y="12858"/>
                    <a:pt x="0" y="12684"/>
                  </a:cubicBezTo>
                  <a:lnTo>
                    <a:pt x="635" y="0"/>
                  </a:lnTo>
                  <a:close/>
                </a:path>
              </a:pathLst>
            </a:custGeom>
            <a:solidFill>
              <a:srgbClr val="00BEDA"/>
            </a:solidFill>
            <a:ln>
              <a:solidFill>
                <a:srgbClr val="0070C0"/>
              </a:solidFill>
            </a:ln>
          </p:spPr>
        </p:sp>
        <p:sp>
          <p:nvSpPr>
            <p:cNvPr id="29" name="Freeform 53"/>
            <p:cNvSpPr/>
            <p:nvPr/>
          </p:nvSpPr>
          <p:spPr>
            <a:xfrm>
              <a:off x="-12858" y="-635"/>
              <a:ext cx="12858" cy="13335"/>
            </a:xfrm>
            <a:custGeom>
              <a:avLst/>
              <a:gdLst/>
              <a:ahLst/>
              <a:cxnLst/>
              <a:rect l="l" t="t" r="r" b="b"/>
              <a:pathLst>
                <a:path w="12858" h="13335">
                  <a:moveTo>
                    <a:pt x="12858" y="13335"/>
                  </a:moveTo>
                  <a:lnTo>
                    <a:pt x="12858" y="13335"/>
                  </a:lnTo>
                  <a:cubicBezTo>
                    <a:pt x="9380" y="13335"/>
                    <a:pt x="6053" y="11908"/>
                    <a:pt x="3656" y="9388"/>
                  </a:cubicBezTo>
                  <a:cubicBezTo>
                    <a:pt x="1259" y="6868"/>
                    <a:pt x="0" y="3474"/>
                    <a:pt x="174" y="0"/>
                  </a:cubicBezTo>
                  <a:lnTo>
                    <a:pt x="12858" y="635"/>
                  </a:lnTo>
                  <a:close/>
                </a:path>
              </a:pathLst>
            </a:custGeom>
            <a:solidFill>
              <a:srgbClr val="0EA1D5"/>
            </a:solidFill>
            <a:ln>
              <a:solidFill>
                <a:srgbClr val="0070C0"/>
              </a:solidFill>
            </a:ln>
          </p:spPr>
        </p:sp>
        <p:sp>
          <p:nvSpPr>
            <p:cNvPr id="30" name="Freeform 54"/>
            <p:cNvSpPr/>
            <p:nvPr/>
          </p:nvSpPr>
          <p:spPr>
            <a:xfrm>
              <a:off x="-12700" y="-12700"/>
              <a:ext cx="12700" cy="12700"/>
            </a:xfrm>
            <a:custGeom>
              <a:avLst/>
              <a:gdLst/>
              <a:ahLst/>
              <a:cxnLst/>
              <a:rect l="l" t="t" r="r" b="b"/>
              <a:pathLst>
                <a:path w="12700" h="12700">
                  <a:moveTo>
                    <a:pt x="0" y="12700"/>
                  </a:moveTo>
                  <a:lnTo>
                    <a:pt x="0" y="12700"/>
                  </a:lnTo>
                  <a:cubicBezTo>
                    <a:pt x="0" y="5686"/>
                    <a:pt x="5685" y="1"/>
                    <a:pt x="12699" y="0"/>
                  </a:cubicBezTo>
                  <a:lnTo>
                    <a:pt x="12700" y="12700"/>
                  </a:lnTo>
                  <a:close/>
                </a:path>
              </a:pathLst>
            </a:custGeom>
            <a:solidFill>
              <a:srgbClr val="3C82C6"/>
            </a:solidFill>
            <a:ln>
              <a:solidFill>
                <a:srgbClr val="0070C0"/>
              </a:solidFill>
            </a:ln>
          </p:spPr>
        </p:sp>
        <p:sp>
          <p:nvSpPr>
            <p:cNvPr id="31" name="Freeform 55"/>
            <p:cNvSpPr/>
            <p:nvPr/>
          </p:nvSpPr>
          <p:spPr>
            <a:xfrm>
              <a:off x="0" y="-12700"/>
              <a:ext cx="1" cy="12700"/>
            </a:xfrm>
            <a:custGeom>
              <a:avLst/>
              <a:gdLst/>
              <a:ahLst/>
              <a:cxnLst/>
              <a:rect l="l" t="t" r="r" b="b"/>
              <a:pathLst>
                <a:path w="1" h="12700">
                  <a:moveTo>
                    <a:pt x="0" y="0"/>
                  </a:moveTo>
                  <a:lnTo>
                    <a:pt x="0" y="0"/>
                  </a:lnTo>
                  <a:cubicBezTo>
                    <a:pt x="0" y="0"/>
                    <a:pt x="1" y="0"/>
                    <a:pt x="1" y="0"/>
                  </a:cubicBezTo>
                  <a:lnTo>
                    <a:pt x="0" y="12700"/>
                  </a:lnTo>
                  <a:close/>
                </a:path>
              </a:pathLst>
            </a:custGeom>
            <a:solidFill>
              <a:srgbClr val="5662AB"/>
            </a:solidFill>
            <a:ln>
              <a:solidFill>
                <a:srgbClr val="0070C0"/>
              </a:solidFill>
            </a:ln>
          </p:spPr>
        </p:sp>
      </p:grpSp>
      <p:grpSp>
        <p:nvGrpSpPr>
          <p:cNvPr id="32" name="Group 57"/>
          <p:cNvGrpSpPr>
            <a:grpSpLocks noChangeAspect="1"/>
          </p:cNvGrpSpPr>
          <p:nvPr/>
        </p:nvGrpSpPr>
        <p:grpSpPr>
          <a:xfrm rot="18978465">
            <a:off x="7896492" y="4033811"/>
            <a:ext cx="501518" cy="337205"/>
            <a:chOff x="0" y="0"/>
            <a:chExt cx="1930400" cy="1297940"/>
          </a:xfrm>
        </p:grpSpPr>
        <p:sp>
          <p:nvSpPr>
            <p:cNvPr id="33" name="Freeform 58"/>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FFFFFF"/>
            </a:solidFill>
            <a:ln>
              <a:solidFill>
                <a:srgbClr val="0070C0"/>
              </a:solidFill>
            </a:ln>
          </p:spPr>
        </p:sp>
      </p:grpSp>
      <p:grpSp>
        <p:nvGrpSpPr>
          <p:cNvPr id="34" name="Group 59"/>
          <p:cNvGrpSpPr>
            <a:grpSpLocks noChangeAspect="1"/>
          </p:cNvGrpSpPr>
          <p:nvPr/>
        </p:nvGrpSpPr>
        <p:grpSpPr>
          <a:xfrm rot="8375235">
            <a:off x="5783239" y="1952285"/>
            <a:ext cx="501518" cy="337205"/>
            <a:chOff x="0" y="0"/>
            <a:chExt cx="1930400" cy="1297940"/>
          </a:xfrm>
        </p:grpSpPr>
        <p:sp>
          <p:nvSpPr>
            <p:cNvPr id="35" name="Freeform 60"/>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FFFFFF"/>
            </a:solidFill>
            <a:ln>
              <a:solidFill>
                <a:srgbClr val="0070C0"/>
              </a:solidFill>
            </a:ln>
          </p:spPr>
        </p:sp>
      </p:grpSp>
      <p:grpSp>
        <p:nvGrpSpPr>
          <p:cNvPr id="36" name="Group 61"/>
          <p:cNvGrpSpPr>
            <a:grpSpLocks noChangeAspect="1"/>
          </p:cNvGrpSpPr>
          <p:nvPr/>
        </p:nvGrpSpPr>
        <p:grpSpPr>
          <a:xfrm rot="13808404">
            <a:off x="7800692" y="2056600"/>
            <a:ext cx="501518" cy="337205"/>
            <a:chOff x="0" y="0"/>
            <a:chExt cx="1930400" cy="1297940"/>
          </a:xfrm>
        </p:grpSpPr>
        <p:sp>
          <p:nvSpPr>
            <p:cNvPr id="37" name="Freeform 62"/>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FFFFFF"/>
            </a:solidFill>
            <a:ln>
              <a:solidFill>
                <a:srgbClr val="0070C0"/>
              </a:solidFill>
            </a:ln>
          </p:spPr>
        </p:sp>
      </p:grpSp>
      <p:grpSp>
        <p:nvGrpSpPr>
          <p:cNvPr id="38" name="Group 63"/>
          <p:cNvGrpSpPr>
            <a:grpSpLocks noChangeAspect="1"/>
          </p:cNvGrpSpPr>
          <p:nvPr/>
        </p:nvGrpSpPr>
        <p:grpSpPr>
          <a:xfrm rot="2848209">
            <a:off x="5681867" y="4060265"/>
            <a:ext cx="501518" cy="337205"/>
            <a:chOff x="0" y="0"/>
            <a:chExt cx="1930400" cy="1297940"/>
          </a:xfrm>
        </p:grpSpPr>
        <p:sp>
          <p:nvSpPr>
            <p:cNvPr id="39" name="Freeform 64"/>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FFFFFF"/>
            </a:solidFill>
            <a:ln>
              <a:solidFill>
                <a:srgbClr val="0070C0"/>
              </a:solidFill>
            </a:ln>
          </p:spPr>
        </p:sp>
      </p:grpSp>
      <p:pic>
        <p:nvPicPr>
          <p:cNvPr id="41" name="Picture 4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29837" y="2009560"/>
            <a:ext cx="2579609" cy="2518070"/>
          </a:xfrm>
          <a:prstGeom prst="ellipse">
            <a:avLst/>
          </a:prstGeom>
          <a:ln>
            <a:noFill/>
          </a:ln>
          <a:effectLst>
            <a:softEdge rad="112500"/>
          </a:effectLst>
        </p:spPr>
      </p:pic>
      <p:sp>
        <p:nvSpPr>
          <p:cNvPr id="42" name="Rectangle 41"/>
          <p:cNvSpPr/>
          <p:nvPr/>
        </p:nvSpPr>
        <p:spPr>
          <a:xfrm>
            <a:off x="1537982" y="737600"/>
            <a:ext cx="4145337" cy="304698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spcAft>
                <a:spcPts val="0"/>
              </a:spcAft>
            </a:pPr>
            <a:r>
              <a:rPr lang="vi-VN" sz="3200">
                <a:ea typeface="Arial" panose="020B0604020202020204" pitchFamily="34" charset="0"/>
                <a:cs typeface="Times New Roman" panose="02020603050405020304" pitchFamily="18" charset="0"/>
              </a:rPr>
              <a:t>Hành động trịch thượng </a:t>
            </a:r>
            <a:r>
              <a:rPr lang="vi-VN" sz="3200">
                <a:solidFill>
                  <a:srgbClr val="FF0000"/>
                </a:solidFill>
                <a:ea typeface="Arial" panose="020B0604020202020204" pitchFamily="34" charset="0"/>
                <a:cs typeface="Times New Roman" panose="02020603050405020304" pitchFamily="18" charset="0"/>
              </a:rPr>
              <a:t>(“túm cổ áo Giăng Van-giăng”), </a:t>
            </a:r>
            <a:r>
              <a:rPr lang="vi-VN" sz="3200">
                <a:ea typeface="Arial" panose="020B0604020202020204" pitchFamily="34" charset="0"/>
                <a:cs typeface="Times New Roman" panose="02020603050405020304" pitchFamily="18" charset="0"/>
              </a:rPr>
              <a:t>muốn đối thủ khuất phục trước quyền uy của mình </a:t>
            </a:r>
            <a:r>
              <a:rPr lang="vi-VN" sz="3200">
                <a:solidFill>
                  <a:srgbClr val="FF0000"/>
                </a:solidFill>
                <a:ea typeface="Arial" panose="020B0604020202020204" pitchFamily="34" charset="0"/>
                <a:cs typeface="Times New Roman" panose="02020603050405020304" pitchFamily="18" charset="0"/>
              </a:rPr>
              <a:t>(“Gọi ta là ông thanh tra”).</a:t>
            </a:r>
            <a:endParaRPr lang="en-GB" sz="2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3" name="Rectangle 42"/>
          <p:cNvSpPr/>
          <p:nvPr/>
        </p:nvSpPr>
        <p:spPr>
          <a:xfrm>
            <a:off x="1568059" y="4216195"/>
            <a:ext cx="4250442" cy="255454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spcAft>
                <a:spcPts val="0"/>
              </a:spcAft>
            </a:pPr>
            <a:r>
              <a:rPr lang="vi-VN" sz="3200">
                <a:ea typeface="Arial" panose="020B0604020202020204" pitchFamily="34" charset="0"/>
                <a:cs typeface="Times New Roman" panose="02020603050405020304" pitchFamily="18" charset="0"/>
              </a:rPr>
              <a:t>Muốn thể hiện ta đây làm việc minh bạch, không khuất tất </a:t>
            </a:r>
            <a:r>
              <a:rPr lang="vi-VN" sz="3200">
                <a:solidFill>
                  <a:srgbClr val="FF0000"/>
                </a:solidFill>
                <a:ea typeface="Arial" panose="020B0604020202020204" pitchFamily="34" charset="0"/>
                <a:cs typeface="Times New Roman" panose="02020603050405020304" pitchFamily="18" charset="0"/>
              </a:rPr>
              <a:t>(“Nói to, nói to lên! Ai nói gì với ta thì phải nói to!”).</a:t>
            </a:r>
            <a:endParaRPr lang="en-GB" sz="2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4" name="Rectangle 43"/>
          <p:cNvSpPr/>
          <p:nvPr/>
        </p:nvSpPr>
        <p:spPr>
          <a:xfrm>
            <a:off x="8265944" y="674986"/>
            <a:ext cx="3858363" cy="304698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spcAft>
                <a:spcPts val="0"/>
              </a:spcAft>
            </a:pPr>
            <a:r>
              <a:rPr lang="vi-VN" sz="3200">
                <a:ea typeface="Arial" panose="020B0604020202020204" pitchFamily="34" charset="0"/>
                <a:cs typeface="Times New Roman" panose="02020603050405020304" pitchFamily="18" charset="0"/>
              </a:rPr>
              <a:t>Với sự vô cảm, vô tình, Gia-ve đã gián tiếp gây ra cái chết của Phăng-tin (qua kết luận đanh thép của Giăng Van-giăng).</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5" name="Rectangle 44"/>
          <p:cNvSpPr/>
          <p:nvPr/>
        </p:nvSpPr>
        <p:spPr>
          <a:xfrm>
            <a:off x="8209235" y="4355055"/>
            <a:ext cx="3524209" cy="206210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spcAft>
                <a:spcPts val="0"/>
              </a:spcAft>
            </a:pPr>
            <a:r>
              <a:rPr lang="vi-VN" sz="3200">
                <a:ea typeface="Arial" panose="020B0604020202020204" pitchFamily="34" charset="0"/>
                <a:cs typeface="Times New Roman" panose="02020603050405020304" pitchFamily="18" charset="0"/>
              </a:rPr>
              <a:t>Sợ hãi trước thái độ cứng rắn của Giăng Van-giăng </a:t>
            </a:r>
            <a:r>
              <a:rPr lang="vi-VN" sz="3200">
                <a:solidFill>
                  <a:srgbClr val="FF0000"/>
                </a:solidFill>
                <a:ea typeface="Arial" panose="020B0604020202020204" pitchFamily="34" charset="0"/>
                <a:cs typeface="Times New Roman" panose="02020603050405020304" pitchFamily="18" charset="0"/>
              </a:rPr>
              <a:t>(“Sự thật Gia-ve run sợ”).</a:t>
            </a:r>
            <a:endParaRPr lang="en-GB" sz="2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3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circle(in)">
                                      <p:cBhvr>
                                        <p:cTn id="7" dur="20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circle(in)">
                                      <p:cBhvr>
                                        <p:cTn id="12" dur="20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circle(in)">
                                      <p:cBhvr>
                                        <p:cTn id="17" dur="20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circle(in)">
                                      <p:cBhvr>
                                        <p:cTn id="22"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grpSp>
        <p:nvGrpSpPr>
          <p:cNvPr id="14" name="Group 13"/>
          <p:cNvGrpSpPr>
            <a:grpSpLocks/>
          </p:cNvGrpSpPr>
          <p:nvPr/>
        </p:nvGrpSpPr>
        <p:grpSpPr bwMode="auto">
          <a:xfrm>
            <a:off x="4815345" y="1623571"/>
            <a:ext cx="1463040" cy="555203"/>
            <a:chOff x="7285743" y="5508596"/>
            <a:chExt cx="2699505" cy="1143386"/>
          </a:xfrm>
        </p:grpSpPr>
        <p:cxnSp>
          <p:nvCxnSpPr>
            <p:cNvPr id="18" name="Straight Connector 17"/>
            <p:cNvCxnSpPr>
              <a:stCxn id="19" idx="3"/>
            </p:cNvCxnSpPr>
            <p:nvPr/>
          </p:nvCxnSpPr>
          <p:spPr>
            <a:xfrm flipV="1">
              <a:off x="7319753" y="5523129"/>
              <a:ext cx="2665495" cy="1094937"/>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7285743" y="6424272"/>
              <a:ext cx="229564" cy="227710"/>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20" name="Oval 19"/>
            <p:cNvSpPr/>
            <p:nvPr/>
          </p:nvSpPr>
          <p:spPr>
            <a:xfrm>
              <a:off x="9670660" y="5508596"/>
              <a:ext cx="229564" cy="227707"/>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nvGrpSpPr>
          <p:cNvPr id="21" name="Group 20"/>
          <p:cNvGrpSpPr>
            <a:grpSpLocks/>
          </p:cNvGrpSpPr>
          <p:nvPr/>
        </p:nvGrpSpPr>
        <p:grpSpPr bwMode="auto">
          <a:xfrm>
            <a:off x="4738876" y="822697"/>
            <a:ext cx="2807607" cy="772892"/>
            <a:chOff x="9935513" y="4032988"/>
            <a:chExt cx="6075038" cy="1243345"/>
          </a:xfrm>
        </p:grpSpPr>
        <p:sp>
          <p:nvSpPr>
            <p:cNvPr id="22" name="Rounded Rectangle 21"/>
            <p:cNvSpPr/>
            <p:nvPr/>
          </p:nvSpPr>
          <p:spPr>
            <a:xfrm>
              <a:off x="9935513" y="4032988"/>
              <a:ext cx="6075038" cy="1243345"/>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23" name="Rectangle 1"/>
            <p:cNvSpPr>
              <a:spLocks noChangeArrowheads="1"/>
            </p:cNvSpPr>
            <p:nvPr/>
          </p:nvSpPr>
          <p:spPr bwMode="auto">
            <a:xfrm>
              <a:off x="10395878" y="4243582"/>
              <a:ext cx="399717" cy="94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endParaRPr lang="en-GB">
                <a:solidFill>
                  <a:schemeClr val="bg1"/>
                </a:solidFill>
              </a:endParaRPr>
            </a:p>
          </p:txBody>
        </p:sp>
      </p:grpSp>
      <p:grpSp>
        <p:nvGrpSpPr>
          <p:cNvPr id="24" name="Group 23"/>
          <p:cNvGrpSpPr>
            <a:grpSpLocks/>
          </p:cNvGrpSpPr>
          <p:nvPr/>
        </p:nvGrpSpPr>
        <p:grpSpPr bwMode="auto">
          <a:xfrm>
            <a:off x="1726772" y="2095621"/>
            <a:ext cx="4285772" cy="4779009"/>
            <a:chOff x="3073394" y="5663194"/>
            <a:chExt cx="6040678" cy="5702385"/>
          </a:xfrm>
          <a:solidFill>
            <a:schemeClr val="accent6">
              <a:lumMod val="60000"/>
              <a:lumOff val="40000"/>
            </a:schemeClr>
          </a:solidFill>
        </p:grpSpPr>
        <p:sp>
          <p:nvSpPr>
            <p:cNvPr id="25" name="Rounded Rectangle 24"/>
            <p:cNvSpPr/>
            <p:nvPr/>
          </p:nvSpPr>
          <p:spPr bwMode="auto">
            <a:xfrm>
              <a:off x="3073394" y="5663194"/>
              <a:ext cx="6040678" cy="5702385"/>
            </a:xfrm>
            <a:prstGeom prst="roundRect">
              <a:avLst>
                <a:gd name="adj" fmla="val 7560"/>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solidFill>
                  <a:schemeClr val="tx1"/>
                </a:solidFill>
                <a:effectLst>
                  <a:outerShdw blurRad="38100" dist="38100" dir="2700000" algn="tl">
                    <a:srgbClr val="000000">
                      <a:alpha val="43137"/>
                    </a:srgbClr>
                  </a:outerShdw>
                </a:effectLst>
                <a:latin typeface="Palatino Linotype" panose="02040502050505030304" pitchFamily="18" charset="0"/>
                <a:cs typeface="Times New Roman" panose="02020603050405020304" pitchFamily="18" charset="0"/>
              </a:endParaRPr>
            </a:p>
          </p:txBody>
        </p:sp>
        <p:sp>
          <p:nvSpPr>
            <p:cNvPr id="26" name="Rounded Rectangle 25"/>
            <p:cNvSpPr/>
            <p:nvPr/>
          </p:nvSpPr>
          <p:spPr>
            <a:xfrm>
              <a:off x="3246983" y="5945956"/>
              <a:ext cx="5699097" cy="5003498"/>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r>
                <a:rPr lang="vi-VN" sz="3200">
                  <a:solidFill>
                    <a:schemeClr val="tx1"/>
                  </a:solidFill>
                </a:rPr>
                <a:t> </a:t>
              </a:r>
              <a:endParaRPr lang="en-GB" sz="3200">
                <a:solidFill>
                  <a:schemeClr val="tx1"/>
                </a:solidFill>
                <a:effectLst>
                  <a:outerShdw blurRad="38100" dist="38100" dir="2700000" algn="tl">
                    <a:srgbClr val="000000">
                      <a:alpha val="43137"/>
                    </a:srgbClr>
                  </a:outerShdw>
                </a:effectLst>
                <a:latin typeface="Palatino Linotype" panose="02040502050505030304" pitchFamily="18" charset="0"/>
                <a:cs typeface="Times New Roman" panose="02020603050405020304" pitchFamily="18" charset="0"/>
              </a:endParaRPr>
            </a:p>
          </p:txBody>
        </p:sp>
      </p:grpSp>
      <p:grpSp>
        <p:nvGrpSpPr>
          <p:cNvPr id="27" name="Group 26"/>
          <p:cNvGrpSpPr>
            <a:grpSpLocks/>
          </p:cNvGrpSpPr>
          <p:nvPr/>
        </p:nvGrpSpPr>
        <p:grpSpPr bwMode="auto">
          <a:xfrm>
            <a:off x="6383431" y="2108893"/>
            <a:ext cx="5575100" cy="4723362"/>
            <a:chOff x="3779005" y="6235320"/>
            <a:chExt cx="6278477" cy="5095888"/>
          </a:xfrm>
          <a:solidFill>
            <a:schemeClr val="accent6">
              <a:lumMod val="60000"/>
              <a:lumOff val="40000"/>
            </a:schemeClr>
          </a:solidFill>
        </p:grpSpPr>
        <p:sp>
          <p:nvSpPr>
            <p:cNvPr id="28" name="Rounded Rectangle 27"/>
            <p:cNvSpPr/>
            <p:nvPr/>
          </p:nvSpPr>
          <p:spPr bwMode="auto">
            <a:xfrm>
              <a:off x="3779005" y="6235320"/>
              <a:ext cx="6278477" cy="5095888"/>
            </a:xfrm>
            <a:prstGeom prst="roundRect">
              <a:avLst>
                <a:gd name="adj" fmla="val 7560"/>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solidFill>
                  <a:schemeClr val="tx1"/>
                </a:solidFill>
                <a:effectLst>
                  <a:outerShdw blurRad="38100" dist="38100" dir="2700000" algn="tl">
                    <a:srgbClr val="000000">
                      <a:alpha val="43137"/>
                    </a:srgbClr>
                  </a:outerShdw>
                </a:effectLst>
                <a:latin typeface="Palatino Linotype" panose="02040502050505030304" pitchFamily="18" charset="0"/>
                <a:cs typeface="Times New Roman" panose="02020603050405020304" pitchFamily="18" charset="0"/>
              </a:endParaRPr>
            </a:p>
          </p:txBody>
        </p:sp>
        <p:sp>
          <p:nvSpPr>
            <p:cNvPr id="29" name="Rounded Rectangle 28"/>
            <p:cNvSpPr/>
            <p:nvPr/>
          </p:nvSpPr>
          <p:spPr>
            <a:xfrm>
              <a:off x="4076510" y="6542184"/>
              <a:ext cx="5761730" cy="4553659"/>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endParaRPr lang="en-GB" sz="3200">
                <a:solidFill>
                  <a:schemeClr val="tx1"/>
                </a:solidFill>
                <a:effectLst>
                  <a:outerShdw blurRad="38100" dist="38100" dir="2700000" algn="tl">
                    <a:srgbClr val="000000">
                      <a:alpha val="43137"/>
                    </a:srgbClr>
                  </a:outerShdw>
                </a:effectLst>
                <a:latin typeface="Palatino Linotype" panose="02040502050505030304" pitchFamily="18" charset="0"/>
              </a:endParaRPr>
            </a:p>
          </p:txBody>
        </p:sp>
      </p:grpSp>
      <p:sp>
        <p:nvSpPr>
          <p:cNvPr id="2" name="Rectangle 1"/>
          <p:cNvSpPr/>
          <p:nvPr/>
        </p:nvSpPr>
        <p:spPr>
          <a:xfrm>
            <a:off x="4924286" y="885149"/>
            <a:ext cx="2056973" cy="646331"/>
          </a:xfrm>
          <a:prstGeom prst="rect">
            <a:avLst/>
          </a:prstGeom>
        </p:spPr>
        <p:txBody>
          <a:bodyPr wrap="none">
            <a:spAutoFit/>
          </a:bodyPr>
          <a:lstStyle/>
          <a:p>
            <a:pPr algn="just">
              <a:spcAft>
                <a:spcPts val="0"/>
              </a:spcAft>
            </a:pPr>
            <a:r>
              <a:rPr lang="vi-VN" sz="2800">
                <a:ea typeface="Times New Roman" panose="02020603050405020304" pitchFamily="18" charset="0"/>
                <a:cs typeface="Times New Roman" panose="02020603050405020304" pitchFamily="18" charset="0"/>
              </a:rPr>
              <a:t> </a:t>
            </a:r>
            <a:r>
              <a:rPr lang="vi-VN" sz="3600" b="1">
                <a:solidFill>
                  <a:schemeClr val="bg1"/>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Nhận xét</a:t>
            </a:r>
            <a:endParaRPr lang="en-GB" sz="2800" b="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934161" y="2643767"/>
            <a:ext cx="3843598" cy="3108543"/>
          </a:xfrm>
          <a:prstGeom prst="rect">
            <a:avLst/>
          </a:prstGeom>
        </p:spPr>
        <p:txBody>
          <a:bodyPr wrap="square">
            <a:spAutoFit/>
          </a:bodyPr>
          <a:lstStyle/>
          <a:p>
            <a:pPr algn="just">
              <a:spcAft>
                <a:spcPts val="0"/>
              </a:spcAft>
            </a:pPr>
            <a:r>
              <a:rPr lang="vi-VN" sz="2800">
                <a:ea typeface="Arial" panose="020B0604020202020204" pitchFamily="34" charset="0"/>
                <a:cs typeface="Times New Roman" panose="02020603050405020304" pitchFamily="18" charset="0"/>
              </a:rPr>
              <a:t>Gia-ve hiện lên như một kẻ không tim. Đó là một “cỗ máy”, một thứ công cụ phi nhân tính, chỉ biết thực thi phận sự một cách tàn nhẫn, lạnh lùng, không có tình người.</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6781681" y="2495180"/>
            <a:ext cx="4848096" cy="3970318"/>
          </a:xfrm>
          <a:prstGeom prst="rect">
            <a:avLst/>
          </a:prstGeom>
        </p:spPr>
        <p:txBody>
          <a:bodyPr wrap="square">
            <a:spAutoFit/>
          </a:bodyPr>
          <a:lstStyle/>
          <a:p>
            <a:pPr marL="635" indent="13335" algn="just">
              <a:spcBef>
                <a:spcPts val="460"/>
              </a:spcBef>
              <a:spcAft>
                <a:spcPts val="0"/>
              </a:spcAft>
            </a:pPr>
            <a:r>
              <a:rPr lang="vi-VN" sz="2800">
                <a:ea typeface="Arial" panose="020B0604020202020204" pitchFamily="34" charset="0"/>
              </a:rPr>
              <a:t>Người kể chuyện không giấu giếm thái độ căm ghét. Gia-ve được định danh bằng những cụm từ như: “bộ mặt gớm ghiếc”, “tên chó săn Gia-ve”; “không phải là tiếng người nói mà là tiếng ác thú gầm”… Toàn bộ con người Gia-ve toát lên vẻ độc ác, tàn nhẫn, lạnh lùng. </a:t>
            </a:r>
            <a:endParaRPr lang="en-GB" sz="2800" b="1">
              <a:effectLst/>
              <a:latin typeface="Arial" panose="020B0604020202020204" pitchFamily="34" charset="0"/>
              <a:ea typeface="Arial" panose="020B0604020202020204" pitchFamily="34" charset="0"/>
            </a:endParaRPr>
          </a:p>
        </p:txBody>
      </p:sp>
      <p:grpSp>
        <p:nvGrpSpPr>
          <p:cNvPr id="30" name="Group 29"/>
          <p:cNvGrpSpPr>
            <a:grpSpLocks/>
          </p:cNvGrpSpPr>
          <p:nvPr/>
        </p:nvGrpSpPr>
        <p:grpSpPr bwMode="auto">
          <a:xfrm rot="14303880">
            <a:off x="6385595" y="1543952"/>
            <a:ext cx="1005083" cy="705029"/>
            <a:chOff x="7285743" y="5508596"/>
            <a:chExt cx="2699505" cy="1143386"/>
          </a:xfrm>
        </p:grpSpPr>
        <p:cxnSp>
          <p:nvCxnSpPr>
            <p:cNvPr id="31" name="Straight Connector 30"/>
            <p:cNvCxnSpPr>
              <a:stCxn id="32" idx="3"/>
            </p:cNvCxnSpPr>
            <p:nvPr/>
          </p:nvCxnSpPr>
          <p:spPr>
            <a:xfrm flipV="1">
              <a:off x="7319753" y="5523129"/>
              <a:ext cx="2665495" cy="1094937"/>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285743" y="6424272"/>
              <a:ext cx="229564" cy="227710"/>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33" name="Oval 32"/>
            <p:cNvSpPr/>
            <p:nvPr/>
          </p:nvSpPr>
          <p:spPr>
            <a:xfrm>
              <a:off x="9670660" y="5508596"/>
              <a:ext cx="229564" cy="227707"/>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spTree>
    <p:extLst>
      <p:ext uri="{BB962C8B-B14F-4D97-AF65-F5344CB8AC3E}">
        <p14:creationId xmlns:p14="http://schemas.microsoft.com/office/powerpoint/2010/main" val="4043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circle(in)">
                                      <p:cBhvr>
                                        <p:cTn id="26" dur="2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anim calcmode="lin" valueType="num">
                                      <p:cBhvr>
                                        <p:cTn id="32" dur="1000" fill="hold"/>
                                        <p:tgtEl>
                                          <p:spTgt spid="30"/>
                                        </p:tgtEl>
                                        <p:attrNameLst>
                                          <p:attrName>ppt_x</p:attrName>
                                        </p:attrNameLst>
                                      </p:cBhvr>
                                      <p:tavLst>
                                        <p:tav tm="0">
                                          <p:val>
                                            <p:strVal val="#ppt_x"/>
                                          </p:val>
                                        </p:tav>
                                        <p:tav tm="100000">
                                          <p:val>
                                            <p:strVal val="#ppt_x"/>
                                          </p:val>
                                        </p:tav>
                                      </p:tavLst>
                                    </p:anim>
                                    <p:anim calcmode="lin" valueType="num">
                                      <p:cBhvr>
                                        <p:cTn id="3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anim calcmode="lin" valueType="num">
                                      <p:cBhvr>
                                        <p:cTn id="39" dur="1000" fill="hold"/>
                                        <p:tgtEl>
                                          <p:spTgt spid="27"/>
                                        </p:tgtEl>
                                        <p:attrNameLst>
                                          <p:attrName>ppt_x</p:attrName>
                                        </p:attrNameLst>
                                      </p:cBhvr>
                                      <p:tavLst>
                                        <p:tav tm="0">
                                          <p:val>
                                            <p:strVal val="#ppt_x"/>
                                          </p:val>
                                        </p:tav>
                                        <p:tav tm="100000">
                                          <p:val>
                                            <p:strVal val="#ppt_x"/>
                                          </p:val>
                                        </p:tav>
                                      </p:tavLst>
                                    </p:anim>
                                    <p:anim calcmode="lin" valueType="num">
                                      <p:cBhvr>
                                        <p:cTn id="4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circle(in)">
                                      <p:cBhvr>
                                        <p:cTn id="4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sp>
        <p:nvSpPr>
          <p:cNvPr id="11" name="Rectangle 10"/>
          <p:cNvSpPr/>
          <p:nvPr/>
        </p:nvSpPr>
        <p:spPr>
          <a:xfrm>
            <a:off x="2090930" y="1050129"/>
            <a:ext cx="8103500" cy="384401"/>
          </a:xfrm>
          <a:prstGeom prst="rect">
            <a:avLst/>
          </a:prstGeom>
        </p:spPr>
        <p:txBody>
          <a:bodyPr wrap="none">
            <a:spAutoFit/>
          </a:bodyPr>
          <a:lstStyle/>
          <a:p>
            <a:pPr algn="just">
              <a:lnSpc>
                <a:spcPts val="1800"/>
              </a:lnSpc>
              <a:spcAft>
                <a:spcPts val="0"/>
              </a:spcAft>
            </a:pPr>
            <a:r>
              <a:rPr lang="vi-VN" sz="3600" b="1">
                <a:ea typeface="Arial" panose="020B0604020202020204" pitchFamily="34" charset="0"/>
                <a:cs typeface="Times New Roman" panose="02020603050405020304" pitchFamily="18" charset="0"/>
              </a:rPr>
              <a:t>c. Người cầm quyền khôi phục uy quyền</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Oval Callout 11"/>
          <p:cNvSpPr/>
          <p:nvPr/>
        </p:nvSpPr>
        <p:spPr>
          <a:xfrm>
            <a:off x="1424939" y="1710747"/>
            <a:ext cx="5580044" cy="4038797"/>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034453" y="2414246"/>
            <a:ext cx="4566911" cy="2677656"/>
          </a:xfrm>
          <a:prstGeom prst="rect">
            <a:avLst/>
          </a:prstGeom>
        </p:spPr>
        <p:txBody>
          <a:bodyPr wrap="square">
            <a:spAutoFit/>
          </a:bodyPr>
          <a:lstStyle/>
          <a:p>
            <a:pPr algn="just">
              <a:spcAft>
                <a:spcPts val="0"/>
              </a:spcAft>
              <a:tabLst>
                <a:tab pos="1386840" algn="l"/>
              </a:tabLst>
            </a:pPr>
            <a:r>
              <a:rPr lang="en-US" sz="2800">
                <a:effectLst>
                  <a:outerShdw blurRad="38100" dist="38100" dir="2700000" algn="tl">
                    <a:srgbClr val="000000">
                      <a:alpha val="43137"/>
                    </a:srgbClr>
                  </a:outerShdw>
                </a:effectLst>
                <a:latin typeface="Palatino Linotype" panose="02040502050505030304" pitchFamily="18" charset="0"/>
                <a:ea typeface="MS Mincho"/>
                <a:cs typeface="Times New Roman" panose="02020603050405020304" pitchFamily="18" charset="0"/>
              </a:rPr>
              <a:t>Trong đoạn trích </a:t>
            </a:r>
            <a:r>
              <a:rPr lang="en-US" sz="2800" i="1">
                <a:effectLst>
                  <a:outerShdw blurRad="38100" dist="38100" dir="2700000" algn="tl">
                    <a:srgbClr val="000000">
                      <a:alpha val="43137"/>
                    </a:srgbClr>
                  </a:outerShdw>
                </a:effectLst>
                <a:latin typeface="Palatino Linotype" panose="02040502050505030304" pitchFamily="18" charset="0"/>
                <a:ea typeface="MS Mincho"/>
                <a:cs typeface="Times New Roman" panose="02020603050405020304" pitchFamily="18" charset="0"/>
              </a:rPr>
              <a:t>Người cầm quyền khôi phục uy quyền</a:t>
            </a:r>
            <a:r>
              <a:rPr lang="en-US" sz="2800">
                <a:effectLst>
                  <a:outerShdw blurRad="38100" dist="38100" dir="2700000" algn="tl">
                    <a:srgbClr val="000000">
                      <a:alpha val="43137"/>
                    </a:srgbClr>
                  </a:outerShdw>
                </a:effectLst>
                <a:latin typeface="Palatino Linotype" panose="02040502050505030304" pitchFamily="18" charset="0"/>
                <a:ea typeface="MS Mincho"/>
                <a:cs typeface="Times New Roman" panose="02020603050405020304" pitchFamily="18" charset="0"/>
              </a:rPr>
              <a:t>, nhân vật nào thật sự có uy quyền? Là</a:t>
            </a:r>
            <a:r>
              <a:rPr lang="vi-VN" sz="2800">
                <a:effectLst>
                  <a:outerShdw blurRad="38100" dist="38100" dir="2700000" algn="tl">
                    <a:srgbClr val="000000">
                      <a:alpha val="43137"/>
                    </a:srgbClr>
                  </a:outerShdw>
                </a:effectLst>
                <a:latin typeface="Palatino Linotype" panose="02040502050505030304" pitchFamily="18" charset="0"/>
                <a:ea typeface="Arial" panose="020B0604020202020204" pitchFamily="34" charset="0"/>
                <a:cs typeface="Times New Roman" panose="02020603050405020304" pitchFamily="18" charset="0"/>
              </a:rPr>
              <a:t> Gia-ve</a:t>
            </a:r>
            <a:r>
              <a:rPr lang="en-US" sz="2800">
                <a:effectLst>
                  <a:outerShdw blurRad="38100" dist="38100" dir="2700000" algn="tl">
                    <a:srgbClr val="000000">
                      <a:alpha val="43137"/>
                    </a:srgbClr>
                  </a:outerShdw>
                </a:effectLst>
                <a:latin typeface="Palatino Linotype" panose="02040502050505030304" pitchFamily="18" charset="0"/>
                <a:ea typeface="Arial" panose="020B0604020202020204" pitchFamily="34" charset="0"/>
                <a:cs typeface="Times New Roman" panose="02020603050405020304" pitchFamily="18" charset="0"/>
              </a:rPr>
              <a:t> hay</a:t>
            </a:r>
            <a:r>
              <a:rPr lang="en-US" sz="2800">
                <a:effectLst>
                  <a:outerShdw blurRad="38100" dist="38100" dir="2700000" algn="tl">
                    <a:srgbClr val="000000">
                      <a:alpha val="43137"/>
                    </a:srgbClr>
                  </a:outerShdw>
                </a:effectLst>
                <a:latin typeface="Palatino Linotype" panose="02040502050505030304" pitchFamily="18" charset="0"/>
                <a:ea typeface="MS Mincho"/>
                <a:cs typeface="Times New Roman" panose="02020603050405020304" pitchFamily="18" charset="0"/>
              </a:rPr>
              <a:t> </a:t>
            </a:r>
            <a:r>
              <a:rPr lang="vi-VN" sz="2800">
                <a:effectLst>
                  <a:outerShdw blurRad="38100" dist="38100" dir="2700000" algn="tl">
                    <a:srgbClr val="000000">
                      <a:alpha val="43137"/>
                    </a:srgbClr>
                  </a:outerShdw>
                </a:effectLst>
                <a:latin typeface="Palatino Linotype" panose="02040502050505030304" pitchFamily="18" charset="0"/>
                <a:ea typeface="Arial" panose="020B0604020202020204" pitchFamily="34" charset="0"/>
                <a:cs typeface="Times New Roman" panose="02020603050405020304" pitchFamily="18" charset="0"/>
              </a:rPr>
              <a:t>Giăng Van-giăng</a:t>
            </a:r>
            <a:r>
              <a:rPr lang="en-US" sz="2800">
                <a:effectLst>
                  <a:outerShdw blurRad="38100" dist="38100" dir="2700000" algn="tl">
                    <a:srgbClr val="000000">
                      <a:alpha val="43137"/>
                    </a:srgbClr>
                  </a:outerShdw>
                </a:effectLst>
                <a:latin typeface="Palatino Linotype" panose="02040502050505030304" pitchFamily="18" charset="0"/>
                <a:ea typeface="Arial" panose="020B0604020202020204" pitchFamily="34" charset="0"/>
                <a:cs typeface="Times New Roman" panose="02020603050405020304" pitchFamily="18" charset="0"/>
              </a:rPr>
              <a:t>?</a:t>
            </a:r>
            <a:r>
              <a:rPr lang="en-US" sz="2800">
                <a:effectLst>
                  <a:outerShdw blurRad="38100" dist="38100" dir="2700000" algn="tl">
                    <a:srgbClr val="000000">
                      <a:alpha val="43137"/>
                    </a:srgbClr>
                  </a:outerShdw>
                </a:effectLst>
                <a:latin typeface="Palatino Linotype" panose="02040502050505030304" pitchFamily="18" charset="0"/>
                <a:ea typeface="MS Mincho"/>
                <a:cs typeface="Times New Roman" panose="02020603050405020304" pitchFamily="18" charset="0"/>
              </a:rPr>
              <a:t> Do đâu bạn khẳng định như vậy?</a:t>
            </a:r>
            <a:r>
              <a:rPr lang="en-US" sz="2800" b="1" i="1">
                <a:effectLst>
                  <a:outerShdw blurRad="38100" dist="38100" dir="2700000" algn="tl">
                    <a:srgbClr val="000000">
                      <a:alpha val="43137"/>
                    </a:srgbClr>
                  </a:outerShdw>
                </a:effectLst>
                <a:latin typeface="Palatino Linotype" panose="02040502050505030304" pitchFamily="18" charset="0"/>
                <a:ea typeface="MS Mincho"/>
                <a:cs typeface="Times New Roman" panose="02020603050405020304" pitchFamily="18" charset="0"/>
              </a:rPr>
              <a:t> </a:t>
            </a:r>
            <a:endParaRPr lang="en-GB" sz="2000">
              <a:effectLst>
                <a:outerShdw blurRad="38100" dist="38100" dir="2700000" algn="tl">
                  <a:srgbClr val="000000">
                    <a:alpha val="43137"/>
                  </a:srgbClr>
                </a:outerShdw>
              </a:effectLst>
              <a:latin typeface="Palatino Linotype" panose="02040502050505030304" pitchFamily="18" charset="0"/>
              <a:ea typeface="Calibri" panose="020F0502020204030204" pitchFamily="34" charset="0"/>
              <a:cs typeface="Times New Roman" panose="02020603050405020304" pitchFamily="18" charset="0"/>
            </a:endParaRPr>
          </a:p>
        </p:txBody>
      </p:sp>
      <p:sp>
        <p:nvSpPr>
          <p:cNvPr id="21" name="Oval Callout 20"/>
          <p:cNvSpPr/>
          <p:nvPr/>
        </p:nvSpPr>
        <p:spPr>
          <a:xfrm>
            <a:off x="7324627" y="2290736"/>
            <a:ext cx="4691556" cy="2677190"/>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8145065" y="2505946"/>
            <a:ext cx="3331696" cy="2246769"/>
          </a:xfrm>
          <a:prstGeom prst="rect">
            <a:avLst/>
          </a:prstGeom>
        </p:spPr>
        <p:txBody>
          <a:bodyPr wrap="square">
            <a:spAutoFit/>
          </a:bodyPr>
          <a:lstStyle/>
          <a:p>
            <a:pPr algn="just"/>
            <a:r>
              <a:rPr lang="en-US" sz="2800">
                <a:effectLst>
                  <a:outerShdw blurRad="38100" dist="38100" dir="2700000" algn="tl">
                    <a:srgbClr val="000000">
                      <a:alpha val="43137"/>
                    </a:srgbClr>
                  </a:outerShdw>
                </a:effectLst>
                <a:latin typeface="Palatino Linotype" panose="02040502050505030304" pitchFamily="18" charset="0"/>
                <a:ea typeface="MS Mincho"/>
              </a:rPr>
              <a:t>Trong đoạn trích này, theo bạn, điều gì mới làm nên uy quyền của một con người?</a:t>
            </a:r>
            <a:endParaRPr lang="en-GB" sz="2800">
              <a:effectLst>
                <a:outerShdw blurRad="38100" dist="38100" dir="2700000" algn="tl">
                  <a:srgbClr val="000000">
                    <a:alpha val="43137"/>
                  </a:srgbClr>
                </a:outerShdw>
              </a:effectLst>
              <a:latin typeface="Palatino Linotype" panose="02040502050505030304" pitchFamily="18" charset="0"/>
            </a:endParaRPr>
          </a:p>
        </p:txBody>
      </p:sp>
    </p:spTree>
    <p:extLst>
      <p:ext uri="{BB962C8B-B14F-4D97-AF65-F5344CB8AC3E}">
        <p14:creationId xmlns:p14="http://schemas.microsoft.com/office/powerpoint/2010/main" val="4043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P spid="21" grpId="0" animBg="1"/>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sp>
        <p:nvSpPr>
          <p:cNvPr id="2" name="Rectangle 1"/>
          <p:cNvSpPr/>
          <p:nvPr/>
        </p:nvSpPr>
        <p:spPr>
          <a:xfrm>
            <a:off x="1639644" y="921719"/>
            <a:ext cx="10257891" cy="5262979"/>
          </a:xfrm>
          <a:prstGeom prst="rect">
            <a:avLst/>
          </a:prstGeom>
        </p:spPr>
        <p:txBody>
          <a:bodyPr wrap="square">
            <a:spAutoFit/>
          </a:bodyPr>
          <a:lstStyle/>
          <a:p>
            <a:pPr algn="just">
              <a:lnSpc>
                <a:spcPct val="150000"/>
              </a:lnSpc>
              <a:spcAft>
                <a:spcPts val="0"/>
              </a:spcAft>
            </a:pPr>
            <a:r>
              <a:rPr lang="fr-FR"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Mày</a:t>
            </a:r>
            <a:r>
              <a:rPr lang="fr-FR"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fr-FR"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biết</a:t>
            </a:r>
            <a:r>
              <a:rPr lang="fr-FR"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tao là ai </a:t>
            </a:r>
            <a:r>
              <a:rPr lang="fr-FR"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không</a:t>
            </a:r>
            <a:r>
              <a:rPr lang="fr-FR"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Do you know who I am?</a:t>
            </a:r>
            <a:endParaRPr lang="en-GB" sz="2800" dirty="0">
              <a:latin typeface="Palatino Linotype" panose="0204050205050503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Cho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mãi</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đến</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mấy</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hôm</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trước</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tôi</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mới</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tìm</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ra</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được</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câu</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trả</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lời</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cho</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một</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câu</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hỏi</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tôi</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bị</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hỏi</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từ</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hơn</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ba</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mươi</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lăm</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năm</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trước</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a:t>
            </a:r>
            <a:endParaRPr lang="en-GB" sz="2800" dirty="0">
              <a:latin typeface="Palatino Linotype" panose="0204050205050503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a:t>
            </a:r>
            <a:endParaRPr lang="en-GB" sz="2800" dirty="0">
              <a:latin typeface="Palatino Linotype" panose="0204050205050503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Tại</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quầy</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bên</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cạnh</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cổng</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112,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một</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tiếp</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viên</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dưới</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đất</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của</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công</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ty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đang</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cố</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giải</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quyết</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những</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yêu</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cầu</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khiếu</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nại</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của</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khách</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hàng</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thì</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bỗng</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nhiên</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một</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hành</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khách</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có</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vẻ</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tức</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smtClean="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tối</a:t>
            </a:r>
            <a:r>
              <a:rPr lang="en-US" sz="2800" i="1" dirty="0" smtClean="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lắm</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lấn</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lên</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phía</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trên</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len</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qua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mặt</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mấy</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người</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khác</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và</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ném</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tấm</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vé</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lên</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quầy</a:t>
            </a:r>
            <a:r>
              <a:rPr lang="en-US" sz="28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a:t>
            </a:r>
            <a:endParaRPr lang="en-GB" sz="2800" dirty="0">
              <a:latin typeface="Palatino Linotype" panose="0204050205050503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3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pic>
        <p:nvPicPr>
          <p:cNvPr id="12"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2305394" y="921719"/>
            <a:ext cx="9016198" cy="5726026"/>
          </a:xfrm>
          <a:prstGeom prst="rect">
            <a:avLst/>
          </a:prstGeom>
        </p:spPr>
      </p:pic>
      <p:sp>
        <p:nvSpPr>
          <p:cNvPr id="13" name="Rectangle 12"/>
          <p:cNvSpPr/>
          <p:nvPr/>
        </p:nvSpPr>
        <p:spPr>
          <a:xfrm>
            <a:off x="4824060" y="1198402"/>
            <a:ext cx="4081567" cy="584775"/>
          </a:xfrm>
          <a:prstGeom prst="rect">
            <a:avLst/>
          </a:prstGeom>
        </p:spPr>
        <p:txBody>
          <a:bodyPr wrap="none">
            <a:spAutoFit/>
          </a:bodyPr>
          <a:lstStyle/>
          <a:p>
            <a:r>
              <a:rPr lang="en-US" sz="3200">
                <a:latin typeface="Times New Roman" panose="02020603050405020304" pitchFamily="18" charset="0"/>
                <a:ea typeface="Arial" panose="020B0604020202020204" pitchFamily="34" charset="0"/>
                <a:cs typeface="Times New Roman" panose="02020603050405020304" pitchFamily="18" charset="0"/>
              </a:rPr>
              <a:t>- </a:t>
            </a:r>
            <a:r>
              <a:rPr lang="vi-VN" sz="3200" b="1">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Uy quyền của Gia-ve</a:t>
            </a:r>
            <a:endParaRPr lang="en-GB"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 name="Rectangle 13"/>
          <p:cNvSpPr/>
          <p:nvPr/>
        </p:nvSpPr>
        <p:spPr>
          <a:xfrm>
            <a:off x="2543621" y="2091253"/>
            <a:ext cx="8485352" cy="4031873"/>
          </a:xfrm>
          <a:prstGeom prst="rect">
            <a:avLst/>
          </a:prstGeom>
        </p:spPr>
        <p:txBody>
          <a:bodyPr wrap="square">
            <a:spAutoFit/>
          </a:bodyPr>
          <a:lstStyle/>
          <a:p>
            <a:pPr indent="180340" algn="just">
              <a:spcAft>
                <a:spcPts val="0"/>
              </a:spcAft>
            </a:pPr>
            <a:r>
              <a:rPr lang="vi-VN" sz="3200">
                <a:latin typeface="Times New Roman" panose="02020603050405020304" pitchFamily="18" charset="0"/>
                <a:ea typeface="Arial" panose="020B0604020202020204" pitchFamily="34" charset="0"/>
                <a:cs typeface="Times New Roman" panose="02020603050405020304" pitchFamily="18" charset="0"/>
              </a:rPr>
              <a:t>Gia-ve là một viên thanh tra đang thực thi pháp luật. Gia-ve nghi ngờ ông thị trưởng Ma-đơ-len chính là người tù khổ sai Giăng Van-giăng. Nắm trong tay sức mạnh của pháp luật, Gia-ve có toàn quyền đối với Giăng Van-giăng. Gia-ve đang khôi phục uy quyền của mình đối với Giăng Van-giăng – điều bấy lâu hoàn toàn vô hiệu trước ông thị trưởng Ma-đơ-len.</a:t>
            </a:r>
            <a:endParaRPr lang="en-GB" sz="2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3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pic>
        <p:nvPicPr>
          <p:cNvPr id="12"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555287" y="921719"/>
            <a:ext cx="9822730" cy="5229024"/>
          </a:xfrm>
          <a:prstGeom prst="rect">
            <a:avLst/>
          </a:prstGeom>
        </p:spPr>
      </p:pic>
      <p:sp>
        <p:nvSpPr>
          <p:cNvPr id="13" name="Rectangle 12"/>
          <p:cNvSpPr/>
          <p:nvPr/>
        </p:nvSpPr>
        <p:spPr>
          <a:xfrm>
            <a:off x="3139422" y="1166479"/>
            <a:ext cx="6006516" cy="584775"/>
          </a:xfrm>
          <a:prstGeom prst="rect">
            <a:avLst/>
          </a:prstGeom>
        </p:spPr>
        <p:txBody>
          <a:bodyPr wrap="none">
            <a:spAutoFit/>
          </a:bodyPr>
          <a:lstStyle/>
          <a:p>
            <a:pPr algn="just">
              <a:spcAft>
                <a:spcPts val="0"/>
              </a:spcAft>
            </a:pPr>
            <a:r>
              <a:rPr lang="vi-VN" sz="3200" b="1">
                <a:effectLst>
                  <a:outerShdw blurRad="38100" dist="38100" dir="2700000" algn="tl">
                    <a:srgbClr val="000000">
                      <a:alpha val="43137"/>
                    </a:srgbClr>
                  </a:outerShdw>
                </a:effectLst>
                <a:ea typeface="Arial" panose="020B0604020202020204" pitchFamily="34" charset="0"/>
                <a:cs typeface="Times New Roman" panose="02020603050405020304" pitchFamily="18" charset="0"/>
              </a:rPr>
              <a:t>- Uy quyền của Giăng Van-giăng:</a:t>
            </a:r>
            <a:endParaRPr lang="en-GB" sz="2400" b="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p:cNvSpPr/>
          <p:nvPr/>
        </p:nvSpPr>
        <p:spPr>
          <a:xfrm>
            <a:off x="1881298" y="1824945"/>
            <a:ext cx="9170708" cy="4031873"/>
          </a:xfrm>
          <a:prstGeom prst="rect">
            <a:avLst/>
          </a:prstGeom>
        </p:spPr>
        <p:txBody>
          <a:bodyPr wrap="square">
            <a:spAutoFit/>
          </a:bodyPr>
          <a:lstStyle/>
          <a:p>
            <a:pPr marR="12700" indent="180340" algn="just">
              <a:spcAft>
                <a:spcPts val="0"/>
              </a:spcAft>
            </a:pPr>
            <a:r>
              <a:rPr lang="vi-VN" sz="3200">
                <a:ea typeface="Arial" panose="020B0604020202020204" pitchFamily="34" charset="0"/>
                <a:cs typeface="Times New Roman" panose="02020603050405020304" pitchFamily="18" charset="0"/>
              </a:rPr>
              <a:t>Trước khi tình huống truyện xảy ra, ông Ma-đơ-len (chính Giăng Van-giăng) là người cầm quyền. Nhưng lúc bị phát giác mọi quyền lực sẽ bị tước bỏ. Tuy nhiên, trong đoạn trích, vị thế đảo lộn. Giăng Van-giăng khôi phục uy quyền của mình: uy quyền của một người dám hi sinh bản thân để thực hiện nghĩa vụ của lương tâm. Gia-ve đã phải run sợ, điều đó chứng tỏ Giăng Van-giăng mới là người thực sự có uy quyền.</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3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pic>
        <p:nvPicPr>
          <p:cNvPr id="11"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2516984" y="1159588"/>
            <a:ext cx="8675748" cy="4246975"/>
          </a:xfrm>
          <a:prstGeom prst="rect">
            <a:avLst/>
          </a:prstGeom>
        </p:spPr>
      </p:pic>
      <p:sp>
        <p:nvSpPr>
          <p:cNvPr id="12" name="Rectangle 11"/>
          <p:cNvSpPr/>
          <p:nvPr/>
        </p:nvSpPr>
        <p:spPr>
          <a:xfrm>
            <a:off x="2972586" y="1505676"/>
            <a:ext cx="7764544" cy="3046988"/>
          </a:xfrm>
          <a:prstGeom prst="rect">
            <a:avLst/>
          </a:prstGeom>
        </p:spPr>
        <p:txBody>
          <a:bodyPr wrap="square">
            <a:spAutoFit/>
          </a:bodyPr>
          <a:lstStyle/>
          <a:p>
            <a:pPr algn="just"/>
            <a:r>
              <a:rPr lang="vi-VN" sz="3200">
                <a:effectLst>
                  <a:outerShdw blurRad="38100" dist="38100" dir="2700000" algn="tl">
                    <a:srgbClr val="000000">
                      <a:alpha val="43137"/>
                    </a:srgbClr>
                  </a:outerShdw>
                </a:effectLst>
                <a:ea typeface="Calibri" panose="020F0502020204030204" pitchFamily="34" charset="0"/>
              </a:rPr>
              <a:t>* Uy quyền của con người có thể được tạo nên bởi vị thế xã hội, hoặc bởi vai trò của người thực thi pháp luật. Tuy nhiên, ở đây, quyền uy ấy của Giăng Van-giăng được tạo nên bởi sức mạnh của tình thương, sức mạnh của lương tâm, của đức hi sinh vì người khác</a:t>
            </a:r>
            <a:r>
              <a:rPr lang="vi-VN">
                <a:effectLst>
                  <a:outerShdw blurRad="38100" dist="38100" dir="2700000" algn="tl">
                    <a:srgbClr val="000000">
                      <a:alpha val="43137"/>
                    </a:srgbClr>
                  </a:outerShdw>
                </a:effectLst>
                <a:ea typeface="Calibri" panose="020F0502020204030204" pitchFamily="34" charset="0"/>
              </a:rPr>
              <a:t>.</a:t>
            </a:r>
            <a:endParaRPr lang="en-GB">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43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sp>
        <p:nvSpPr>
          <p:cNvPr id="2" name="Rectangle 1"/>
          <p:cNvSpPr/>
          <p:nvPr/>
        </p:nvSpPr>
        <p:spPr>
          <a:xfrm>
            <a:off x="2174213" y="891273"/>
            <a:ext cx="6664004" cy="584775"/>
          </a:xfrm>
          <a:prstGeom prst="rect">
            <a:avLst/>
          </a:prstGeom>
        </p:spPr>
        <p:txBody>
          <a:bodyPr wrap="none">
            <a:spAutoFit/>
          </a:bodyPr>
          <a:lstStyle/>
          <a:p>
            <a:r>
              <a:rPr lang="vi-VN" sz="3200">
                <a:ea typeface="Calibri" panose="020F0502020204030204" pitchFamily="34" charset="0"/>
              </a:rPr>
              <a:t> </a:t>
            </a:r>
            <a:r>
              <a:rPr lang="vi-VN" sz="3200" b="1">
                <a:effectLst>
                  <a:outerShdw blurRad="38100" dist="38100" dir="2700000" algn="tl">
                    <a:srgbClr val="000000">
                      <a:alpha val="43137"/>
                    </a:srgbClr>
                  </a:outerShdw>
                </a:effectLst>
                <a:ea typeface="Calibri" panose="020F0502020204030204" pitchFamily="34" charset="0"/>
              </a:rPr>
              <a:t>d. Quyền năng của người kể chuyện </a:t>
            </a:r>
            <a:endParaRPr lang="en-GB" sz="3200" b="1">
              <a:effectLst>
                <a:outerShdw blurRad="38100" dist="38100" dir="2700000" algn="tl">
                  <a:srgbClr val="000000">
                    <a:alpha val="43137"/>
                  </a:srgbClr>
                </a:outerShdw>
              </a:effectLst>
            </a:endParaRPr>
          </a:p>
        </p:txBody>
      </p:sp>
      <p:sp>
        <p:nvSpPr>
          <p:cNvPr id="7" name="Oval Callout 6"/>
          <p:cNvSpPr/>
          <p:nvPr/>
        </p:nvSpPr>
        <p:spPr>
          <a:xfrm>
            <a:off x="3826144" y="1935659"/>
            <a:ext cx="4822947" cy="3967558"/>
          </a:xfrm>
          <a:prstGeom prst="wedgeEllipseCallou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4272364" y="2791936"/>
            <a:ext cx="4173614" cy="2554545"/>
          </a:xfrm>
          <a:prstGeom prst="rect">
            <a:avLst/>
          </a:prstGeom>
        </p:spPr>
        <p:txBody>
          <a:bodyPr wrap="square">
            <a:spAutoFit/>
          </a:bodyPr>
          <a:lstStyle/>
          <a:p>
            <a:pPr algn="just">
              <a:spcAft>
                <a:spcPts val="0"/>
              </a:spcAft>
              <a:tabLst>
                <a:tab pos="1386840" algn="l"/>
              </a:tabLst>
            </a:pPr>
            <a:r>
              <a:rPr lang="vi-VN" sz="320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Quyền năng của người kể chuyện ngôi thứ ba có được thể hiện trong đoạn trích này không? Vì sao?</a:t>
            </a:r>
            <a:endParaRPr lang="en-GB" sz="24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3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sp>
        <p:nvSpPr>
          <p:cNvPr id="2" name="Rectangle 1"/>
          <p:cNvSpPr/>
          <p:nvPr/>
        </p:nvSpPr>
        <p:spPr>
          <a:xfrm>
            <a:off x="1894788" y="1166843"/>
            <a:ext cx="9916998" cy="5016758"/>
          </a:xfrm>
          <a:prstGeom prst="rect">
            <a:avLst/>
          </a:prstGeom>
          <a:ln>
            <a:solidFill>
              <a:srgbClr val="FF0000"/>
            </a:solidFill>
          </a:ln>
        </p:spPr>
        <p:txBody>
          <a:bodyPr wrap="square">
            <a:spAutoFit/>
          </a:bodyPr>
          <a:lstStyle/>
          <a:p>
            <a:pPr algn="just"/>
            <a:r>
              <a:rPr lang="vi-VN" sz="3200">
                <a:effectLst>
                  <a:outerShdw blurRad="38100" dist="38100" dir="2700000" algn="tl">
                    <a:srgbClr val="000000">
                      <a:alpha val="43137"/>
                    </a:srgbClr>
                  </a:outerShdw>
                </a:effectLst>
                <a:ea typeface="Calibri" panose="020F0502020204030204" pitchFamily="34" charset="0"/>
              </a:rPr>
              <a:t>Đoạn trích được kể bằng lời của người kể chuyện ngôi thứ ba – kiểu người kể chuyện có tính chất toàn tri. Ở đoạn trích, quyền năng của người kể chuyện bị giới hạn, biểu hiện rõ nhất là đoạn miêu tả những lời thì thầm của Giăng Van-giăng bên tai Phăng-tin. Hoàn toàn có khả năng tồn tại một cách xử lí nghệ thuật khác: người kể chuyện ngôi thứ ba “nghe” hết và nói lại tường tận cho người đọc biết những lời của Giăng Van-giăng. Nhưng ở đây, Vích-to Huy-gô đã không “cấp” cho người kể chuyện cái quyền năng đặc biệt ấy. </a:t>
            </a:r>
            <a:endParaRPr lang="en-GB" sz="320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43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22282"/>
            <a:ext cx="11980561" cy="6648458"/>
            <a:chOff x="0" y="-17780"/>
            <a:chExt cx="8584274" cy="605718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grpSp>
        <p:nvGrpSpPr>
          <p:cNvPr id="10" name="Group 2"/>
          <p:cNvGrpSpPr/>
          <p:nvPr/>
        </p:nvGrpSpPr>
        <p:grpSpPr>
          <a:xfrm>
            <a:off x="1123333" y="2677736"/>
            <a:ext cx="2341714" cy="1236552"/>
            <a:chOff x="0" y="0"/>
            <a:chExt cx="3071153" cy="1186734"/>
          </a:xfrm>
        </p:grpSpPr>
        <p:sp>
          <p:nvSpPr>
            <p:cNvPr id="11" name="Freeform 3"/>
            <p:cNvSpPr/>
            <p:nvPr/>
          </p:nvSpPr>
          <p:spPr>
            <a:xfrm>
              <a:off x="0" y="0"/>
              <a:ext cx="3072423" cy="1186733"/>
            </a:xfrm>
            <a:custGeom>
              <a:avLst/>
              <a:gdLst/>
              <a:ahLst/>
              <a:cxnLst/>
              <a:rect l="l" t="t" r="r" b="b"/>
              <a:pathLst>
                <a:path w="3072423" h="1186733">
                  <a:moveTo>
                    <a:pt x="2518702" y="1186733"/>
                  </a:moveTo>
                  <a:lnTo>
                    <a:pt x="553720" y="1186733"/>
                  </a:lnTo>
                  <a:cubicBezTo>
                    <a:pt x="247650" y="1186733"/>
                    <a:pt x="0" y="921058"/>
                    <a:pt x="0" y="594055"/>
                  </a:cubicBezTo>
                  <a:cubicBezTo>
                    <a:pt x="0" y="265690"/>
                    <a:pt x="247650" y="0"/>
                    <a:pt x="553720" y="0"/>
                  </a:cubicBezTo>
                  <a:lnTo>
                    <a:pt x="2518702" y="0"/>
                  </a:lnTo>
                  <a:cubicBezTo>
                    <a:pt x="2824773" y="0"/>
                    <a:pt x="3072423" y="265690"/>
                    <a:pt x="3072423" y="594055"/>
                  </a:cubicBezTo>
                  <a:cubicBezTo>
                    <a:pt x="3071152" y="921058"/>
                    <a:pt x="2823502" y="1186733"/>
                    <a:pt x="2518702" y="1186733"/>
                  </a:cubicBezTo>
                  <a:close/>
                </a:path>
              </a:pathLst>
            </a:custGeom>
            <a:solidFill>
              <a:srgbClr val="86EAE9"/>
            </a:solidFill>
            <a:ln>
              <a:solidFill>
                <a:srgbClr val="0070C0"/>
              </a:solidFill>
            </a:ln>
          </p:spPr>
        </p:sp>
      </p:grpSp>
      <p:grpSp>
        <p:nvGrpSpPr>
          <p:cNvPr id="13" name="Group 14"/>
          <p:cNvGrpSpPr/>
          <p:nvPr/>
        </p:nvGrpSpPr>
        <p:grpSpPr>
          <a:xfrm>
            <a:off x="3750623" y="686644"/>
            <a:ext cx="1804397" cy="1051056"/>
            <a:chOff x="0" y="0"/>
            <a:chExt cx="2797961" cy="1166631"/>
          </a:xfrm>
        </p:grpSpPr>
        <p:sp>
          <p:nvSpPr>
            <p:cNvPr id="14" name="Freeform 15"/>
            <p:cNvSpPr/>
            <p:nvPr/>
          </p:nvSpPr>
          <p:spPr>
            <a:xfrm>
              <a:off x="0" y="0"/>
              <a:ext cx="2799231" cy="1166631"/>
            </a:xfrm>
            <a:custGeom>
              <a:avLst/>
              <a:gdLst/>
              <a:ahLst/>
              <a:cxnLst/>
              <a:rect l="l" t="t" r="r" b="b"/>
              <a:pathLst>
                <a:path w="2799231" h="1166631">
                  <a:moveTo>
                    <a:pt x="2245511" y="1166631"/>
                  </a:moveTo>
                  <a:lnTo>
                    <a:pt x="553720" y="1166631"/>
                  </a:lnTo>
                  <a:cubicBezTo>
                    <a:pt x="247650" y="1166631"/>
                    <a:pt x="0" y="905454"/>
                    <a:pt x="0" y="583991"/>
                  </a:cubicBezTo>
                  <a:cubicBezTo>
                    <a:pt x="0" y="261189"/>
                    <a:pt x="247650" y="0"/>
                    <a:pt x="553720" y="0"/>
                  </a:cubicBezTo>
                  <a:lnTo>
                    <a:pt x="2245511" y="0"/>
                  </a:lnTo>
                  <a:cubicBezTo>
                    <a:pt x="2551581" y="0"/>
                    <a:pt x="2799231" y="261189"/>
                    <a:pt x="2799231" y="583991"/>
                  </a:cubicBezTo>
                  <a:cubicBezTo>
                    <a:pt x="2797961" y="905454"/>
                    <a:pt x="2550311" y="1166631"/>
                    <a:pt x="2245511" y="1166631"/>
                  </a:cubicBezTo>
                  <a:close/>
                </a:path>
              </a:pathLst>
            </a:custGeom>
            <a:solidFill>
              <a:srgbClr val="3EDAD8"/>
            </a:solidFill>
            <a:ln>
              <a:solidFill>
                <a:srgbClr val="0070C0"/>
              </a:solidFill>
            </a:ln>
          </p:spPr>
        </p:sp>
      </p:grpSp>
      <p:sp>
        <p:nvSpPr>
          <p:cNvPr id="30" name="AutoShape 72"/>
          <p:cNvSpPr/>
          <p:nvPr/>
        </p:nvSpPr>
        <p:spPr>
          <a:xfrm>
            <a:off x="3706181" y="1157594"/>
            <a:ext cx="28519" cy="4262693"/>
          </a:xfrm>
          <a:prstGeom prst="rect">
            <a:avLst/>
          </a:prstGeom>
          <a:solidFill>
            <a:srgbClr val="FFFFFF"/>
          </a:solidFill>
          <a:ln>
            <a:solidFill>
              <a:srgbClr val="0070C0"/>
            </a:solidFill>
          </a:ln>
        </p:spPr>
      </p:sp>
      <p:sp>
        <p:nvSpPr>
          <p:cNvPr id="33" name="AutoShape 76"/>
          <p:cNvSpPr/>
          <p:nvPr/>
        </p:nvSpPr>
        <p:spPr>
          <a:xfrm rot="5400000">
            <a:off x="3524099" y="3130605"/>
            <a:ext cx="45719" cy="272015"/>
          </a:xfrm>
          <a:prstGeom prst="rect">
            <a:avLst/>
          </a:prstGeom>
          <a:solidFill>
            <a:srgbClr val="FFFFFF"/>
          </a:solidFill>
          <a:ln>
            <a:solidFill>
              <a:srgbClr val="0070C0"/>
            </a:solidFill>
          </a:ln>
        </p:spPr>
      </p:sp>
      <p:grpSp>
        <p:nvGrpSpPr>
          <p:cNvPr id="34" name="Group 63"/>
          <p:cNvGrpSpPr/>
          <p:nvPr/>
        </p:nvGrpSpPr>
        <p:grpSpPr>
          <a:xfrm>
            <a:off x="3720440" y="4789025"/>
            <a:ext cx="1802903" cy="1312887"/>
            <a:chOff x="-3715836" y="-87855"/>
            <a:chExt cx="2799230" cy="1166631"/>
          </a:xfrm>
        </p:grpSpPr>
        <p:sp>
          <p:nvSpPr>
            <p:cNvPr id="35" name="Freeform 64"/>
            <p:cNvSpPr/>
            <p:nvPr/>
          </p:nvSpPr>
          <p:spPr>
            <a:xfrm>
              <a:off x="-3715836" y="-87855"/>
              <a:ext cx="2799230" cy="1166631"/>
            </a:xfrm>
            <a:custGeom>
              <a:avLst/>
              <a:gdLst/>
              <a:ahLst/>
              <a:cxnLst/>
              <a:rect l="l" t="t" r="r" b="b"/>
              <a:pathLst>
                <a:path w="2799231" h="1166631">
                  <a:moveTo>
                    <a:pt x="2245511" y="1166631"/>
                  </a:moveTo>
                  <a:lnTo>
                    <a:pt x="553720" y="1166631"/>
                  </a:lnTo>
                  <a:cubicBezTo>
                    <a:pt x="247650" y="1166631"/>
                    <a:pt x="0" y="905454"/>
                    <a:pt x="0" y="583991"/>
                  </a:cubicBezTo>
                  <a:cubicBezTo>
                    <a:pt x="0" y="261189"/>
                    <a:pt x="247650" y="0"/>
                    <a:pt x="553720" y="0"/>
                  </a:cubicBezTo>
                  <a:lnTo>
                    <a:pt x="2245511" y="0"/>
                  </a:lnTo>
                  <a:cubicBezTo>
                    <a:pt x="2551581" y="0"/>
                    <a:pt x="2799231" y="261189"/>
                    <a:pt x="2799231" y="583991"/>
                  </a:cubicBezTo>
                  <a:cubicBezTo>
                    <a:pt x="2797961" y="905454"/>
                    <a:pt x="2550311" y="1166631"/>
                    <a:pt x="2245511" y="1166631"/>
                  </a:cubicBezTo>
                  <a:close/>
                </a:path>
              </a:pathLst>
            </a:custGeom>
            <a:solidFill>
              <a:srgbClr val="13538A"/>
            </a:solidFill>
            <a:ln>
              <a:solidFill>
                <a:srgbClr val="0070C0"/>
              </a:solidFill>
            </a:ln>
          </p:spPr>
        </p:sp>
      </p:grpSp>
      <p:sp>
        <p:nvSpPr>
          <p:cNvPr id="2" name="Rectangle 1"/>
          <p:cNvSpPr/>
          <p:nvPr/>
        </p:nvSpPr>
        <p:spPr>
          <a:xfrm>
            <a:off x="1148740" y="2730834"/>
            <a:ext cx="2363147" cy="1077218"/>
          </a:xfrm>
          <a:prstGeom prst="rect">
            <a:avLst/>
          </a:prstGeom>
        </p:spPr>
        <p:txBody>
          <a:bodyPr wrap="none">
            <a:spAutoFit/>
          </a:bodyPr>
          <a:lstStyle/>
          <a:p>
            <a:pPr algn="ctr">
              <a:spcAft>
                <a:spcPts val="0"/>
              </a:spcAft>
            </a:pPr>
            <a:r>
              <a:rPr lang="vi-VN" sz="3200" b="1">
                <a:ea typeface="Arial" panose="020B0604020202020204" pitchFamily="34" charset="0"/>
                <a:cs typeface="Times New Roman" panose="02020603050405020304" pitchFamily="18" charset="0"/>
              </a:rPr>
              <a:t>IV. </a:t>
            </a:r>
          </a:p>
          <a:p>
            <a:pPr algn="ctr">
              <a:spcAft>
                <a:spcPts val="0"/>
              </a:spcAft>
            </a:pPr>
            <a:r>
              <a:rPr lang="vi-VN" sz="3200" b="1">
                <a:ea typeface="Arial" panose="020B0604020202020204" pitchFamily="34" charset="0"/>
                <a:cs typeface="Times New Roman" panose="02020603050405020304" pitchFamily="18" charset="0"/>
              </a:rPr>
              <a:t>TỔNG KẾT</a:t>
            </a:r>
          </a:p>
        </p:txBody>
      </p:sp>
      <p:sp>
        <p:nvSpPr>
          <p:cNvPr id="3" name="Rectangle 2"/>
          <p:cNvSpPr/>
          <p:nvPr/>
        </p:nvSpPr>
        <p:spPr>
          <a:xfrm>
            <a:off x="5708017" y="5224531"/>
            <a:ext cx="6062258" cy="892552"/>
          </a:xfrm>
          <a:prstGeom prst="rect">
            <a:avLst/>
          </a:prstGeom>
        </p:spPr>
        <p:txBody>
          <a:bodyPr wrap="square">
            <a:spAutoFit/>
          </a:bodyPr>
          <a:lstStyle/>
          <a:p>
            <a:r>
              <a:rPr lang="nl-NL" sz="2600">
                <a:solidFill>
                  <a:srgbClr val="000000"/>
                </a:solidFill>
                <a:effectLst>
                  <a:outerShdw blurRad="38100" dist="38100" dir="2700000" algn="tl">
                    <a:srgbClr val="000000">
                      <a:alpha val="43137"/>
                    </a:srgbClr>
                  </a:outerShdw>
                </a:effectLst>
                <a:latin typeface="Palatino Linotype" panose="02040502050505030304" pitchFamily="18" charset="0"/>
                <a:ea typeface="MS Mincho"/>
              </a:rPr>
              <a:t>Tô đậm, ca ngợi con người phi thường với trái tim tràn ngập yêu thương. </a:t>
            </a:r>
            <a:endParaRPr lang="en-GB" sz="2600">
              <a:effectLst>
                <a:outerShdw blurRad="38100" dist="38100" dir="2700000" algn="tl">
                  <a:srgbClr val="000000">
                    <a:alpha val="43137"/>
                  </a:srgbClr>
                </a:outerShdw>
              </a:effectLst>
              <a:latin typeface="Palatino Linotype" panose="02040502050505030304" pitchFamily="18" charset="0"/>
            </a:endParaRPr>
          </a:p>
        </p:txBody>
      </p:sp>
      <p:sp>
        <p:nvSpPr>
          <p:cNvPr id="7" name="Rectangle 6"/>
          <p:cNvSpPr/>
          <p:nvPr/>
        </p:nvSpPr>
        <p:spPr>
          <a:xfrm>
            <a:off x="5756161" y="779043"/>
            <a:ext cx="6225354" cy="1292662"/>
          </a:xfrm>
          <a:prstGeom prst="rect">
            <a:avLst/>
          </a:prstGeom>
        </p:spPr>
        <p:txBody>
          <a:bodyPr wrap="square">
            <a:spAutoFit/>
          </a:bodyPr>
          <a:lstStyle/>
          <a:p>
            <a:pPr algn="just" fontAlgn="base">
              <a:spcAft>
                <a:spcPts val="0"/>
              </a:spcAft>
            </a:pPr>
            <a:r>
              <a:rPr lang="nl-NL" sz="2600">
                <a:solidFill>
                  <a:srgbClr val="000000"/>
                </a:solidFill>
                <a:effectLst>
                  <a:outerShdw blurRad="38100" dist="38100" dir="2700000" algn="tl">
                    <a:srgbClr val="000000">
                      <a:alpha val="43137"/>
                    </a:srgbClr>
                  </a:outerShdw>
                </a:effectLst>
                <a:latin typeface="Palatino Linotype" panose="02040502050505030304" pitchFamily="18" charset="0"/>
                <a:ea typeface="MS Mincho"/>
                <a:cs typeface="Times New Roman" panose="02020603050405020304" pitchFamily="18" charset="0"/>
              </a:rPr>
              <a:t>Ngôi kể: </a:t>
            </a:r>
            <a:r>
              <a:rPr lang="vi-VN" sz="2600">
                <a:effectLst>
                  <a:outerShdw blurRad="38100" dist="38100" dir="2700000" algn="tl">
                    <a:srgbClr val="000000">
                      <a:alpha val="43137"/>
                    </a:srgbClr>
                  </a:outerShdw>
                </a:effectLst>
                <a:latin typeface="Palatino Linotype" panose="02040502050505030304" pitchFamily="18" charset="0"/>
                <a:ea typeface="Arial" panose="020B0604020202020204" pitchFamily="34" charset="0"/>
                <a:cs typeface="Times New Roman" panose="02020603050405020304" pitchFamily="18" charset="0"/>
              </a:rPr>
              <a:t>lời của người kể chuyện ngôi thứ ba – kiểu người kể chuyện có tính chất toàn tri.</a:t>
            </a:r>
            <a:endParaRPr lang="en-GB" sz="2600">
              <a:effectLst>
                <a:outerShdw blurRad="38100" dist="38100" dir="2700000" algn="tl">
                  <a:srgbClr val="000000">
                    <a:alpha val="43137"/>
                  </a:srgbClr>
                </a:outerShdw>
              </a:effectLst>
              <a:latin typeface="Palatino Linotype" panose="02040502050505030304" pitchFamily="18" charset="0"/>
              <a:ea typeface="Calibri" panose="020F0502020204030204" pitchFamily="34" charset="0"/>
              <a:cs typeface="Times New Roman" panose="02020603050405020304" pitchFamily="18" charset="0"/>
            </a:endParaRPr>
          </a:p>
        </p:txBody>
      </p:sp>
      <p:sp>
        <p:nvSpPr>
          <p:cNvPr id="36" name="Rectangle 35"/>
          <p:cNvSpPr/>
          <p:nvPr/>
        </p:nvSpPr>
        <p:spPr>
          <a:xfrm>
            <a:off x="5756161" y="2109920"/>
            <a:ext cx="6253635" cy="492443"/>
          </a:xfrm>
          <a:prstGeom prst="rect">
            <a:avLst/>
          </a:prstGeom>
        </p:spPr>
        <p:txBody>
          <a:bodyPr wrap="none">
            <a:spAutoFit/>
          </a:bodyPr>
          <a:lstStyle/>
          <a:p>
            <a:pPr algn="just" fontAlgn="base">
              <a:spcAft>
                <a:spcPts val="0"/>
              </a:spcAft>
            </a:pPr>
            <a:r>
              <a:rPr lang="nl-NL" sz="2600">
                <a:solidFill>
                  <a:srgbClr val="000000"/>
                </a:solidFill>
                <a:effectLst>
                  <a:outerShdw blurRad="38100" dist="38100" dir="2700000" algn="tl">
                    <a:srgbClr val="000000">
                      <a:alpha val="43137"/>
                    </a:srgbClr>
                  </a:outerShdw>
                </a:effectLst>
                <a:latin typeface="Palatino Linotype" panose="02040502050505030304" pitchFamily="18" charset="0"/>
                <a:ea typeface="MS Mincho"/>
                <a:cs typeface="Times New Roman" panose="02020603050405020304" pitchFamily="18" charset="0"/>
              </a:rPr>
              <a:t>Kết hợp bút pháp hiện thực và lãng mạn </a:t>
            </a:r>
            <a:endParaRPr lang="en-GB" sz="2600">
              <a:effectLst>
                <a:outerShdw blurRad="38100" dist="38100" dir="2700000" algn="tl">
                  <a:srgbClr val="000000">
                    <a:alpha val="43137"/>
                  </a:srgbClr>
                </a:outerShdw>
              </a:effectLst>
              <a:latin typeface="Palatino Linotype" panose="02040502050505030304" pitchFamily="18" charset="0"/>
              <a:ea typeface="Calibri" panose="020F0502020204030204" pitchFamily="34" charset="0"/>
              <a:cs typeface="Times New Roman" panose="02020603050405020304" pitchFamily="18" charset="0"/>
            </a:endParaRPr>
          </a:p>
        </p:txBody>
      </p:sp>
      <p:sp>
        <p:nvSpPr>
          <p:cNvPr id="37" name="Rectangle 36"/>
          <p:cNvSpPr/>
          <p:nvPr/>
        </p:nvSpPr>
        <p:spPr>
          <a:xfrm>
            <a:off x="5794649" y="2696813"/>
            <a:ext cx="6035990" cy="1292662"/>
          </a:xfrm>
          <a:prstGeom prst="rect">
            <a:avLst/>
          </a:prstGeom>
        </p:spPr>
        <p:txBody>
          <a:bodyPr wrap="square">
            <a:spAutoFit/>
          </a:bodyPr>
          <a:lstStyle/>
          <a:p>
            <a:pPr algn="just" eaLnBrk="0" fontAlgn="base" hangingPunct="0">
              <a:spcAft>
                <a:spcPts val="0"/>
              </a:spcAft>
            </a:pPr>
            <a:r>
              <a:rPr lang="nl-NL" sz="2600">
                <a:solidFill>
                  <a:srgbClr val="000000"/>
                </a:solidFill>
                <a:effectLst>
                  <a:outerShdw blurRad="38100" dist="38100" dir="2700000" algn="tl">
                    <a:srgbClr val="000000">
                      <a:alpha val="43137"/>
                    </a:srgbClr>
                  </a:outerShdw>
                </a:effectLst>
                <a:latin typeface="Palatino Linotype" panose="02040502050505030304" pitchFamily="18" charset="0"/>
                <a:ea typeface="MS Mincho"/>
                <a:cs typeface="Times New Roman" panose="02020603050405020304" pitchFamily="18" charset="0"/>
              </a:rPr>
              <a:t>Kết hợp nhiều thủ pháp nghệ thuật: so sánh, phóng đại, ẩn dụ, miêu tả trực tiếp, gián tiếp, trữ tình ngoại đề </a:t>
            </a:r>
            <a:endParaRPr lang="en-GB" sz="2600">
              <a:effectLst>
                <a:outerShdw blurRad="38100" dist="38100" dir="2700000" algn="tl">
                  <a:srgbClr val="000000">
                    <a:alpha val="43137"/>
                  </a:srgbClr>
                </a:outerShdw>
              </a:effectLst>
              <a:latin typeface="Palatino Linotype" panose="02040502050505030304" pitchFamily="18" charset="0"/>
              <a:ea typeface="Calibri" panose="020F0502020204030204" pitchFamily="34" charset="0"/>
              <a:cs typeface="Times New Roman" panose="02020603050405020304" pitchFamily="18" charset="0"/>
            </a:endParaRPr>
          </a:p>
        </p:txBody>
      </p:sp>
      <p:sp>
        <p:nvSpPr>
          <p:cNvPr id="38" name="Rectangle 37"/>
          <p:cNvSpPr/>
          <p:nvPr/>
        </p:nvSpPr>
        <p:spPr>
          <a:xfrm>
            <a:off x="5783037" y="4125566"/>
            <a:ext cx="6118983" cy="492443"/>
          </a:xfrm>
          <a:prstGeom prst="rect">
            <a:avLst/>
          </a:prstGeom>
        </p:spPr>
        <p:txBody>
          <a:bodyPr wrap="none">
            <a:spAutoFit/>
          </a:bodyPr>
          <a:lstStyle/>
          <a:p>
            <a:pPr algn="just" eaLnBrk="0" fontAlgn="base" hangingPunct="0">
              <a:spcAft>
                <a:spcPts val="0"/>
              </a:spcAft>
            </a:pPr>
            <a:r>
              <a:rPr lang="nl-NL" sz="2600">
                <a:solidFill>
                  <a:srgbClr val="000000"/>
                </a:solidFill>
                <a:effectLst>
                  <a:outerShdw blurRad="38100" dist="38100" dir="2700000" algn="tl">
                    <a:srgbClr val="000000">
                      <a:alpha val="43137"/>
                    </a:srgbClr>
                  </a:outerShdw>
                </a:effectLst>
                <a:latin typeface="Palatino Linotype" panose="02040502050505030304" pitchFamily="18" charset="0"/>
                <a:ea typeface="MS Mincho"/>
                <a:cs typeface="Times New Roman" panose="02020603050405020304" pitchFamily="18" charset="0"/>
              </a:rPr>
              <a:t>Xây dựng nhân vật: đối lập, tương phản</a:t>
            </a:r>
            <a:endParaRPr lang="en-GB" sz="2600">
              <a:effectLst>
                <a:outerShdw blurRad="38100" dist="38100" dir="2700000" algn="tl">
                  <a:srgbClr val="000000">
                    <a:alpha val="43137"/>
                  </a:srgbClr>
                </a:outerShdw>
              </a:effectLst>
              <a:latin typeface="Palatino Linotype" panose="02040502050505030304" pitchFamily="18" charset="0"/>
              <a:ea typeface="Calibri" panose="020F0502020204030204" pitchFamily="34" charset="0"/>
              <a:cs typeface="Times New Roman" panose="02020603050405020304" pitchFamily="18" charset="0"/>
            </a:endParaRPr>
          </a:p>
        </p:txBody>
      </p:sp>
      <p:sp>
        <p:nvSpPr>
          <p:cNvPr id="39" name="Rectangle 38"/>
          <p:cNvSpPr/>
          <p:nvPr/>
        </p:nvSpPr>
        <p:spPr>
          <a:xfrm>
            <a:off x="3936232" y="644210"/>
            <a:ext cx="1393330" cy="1077218"/>
          </a:xfrm>
          <a:prstGeom prst="rect">
            <a:avLst/>
          </a:prstGeom>
        </p:spPr>
        <p:txBody>
          <a:bodyPr wrap="none">
            <a:spAutoFit/>
          </a:bodyPr>
          <a:lstStyle/>
          <a:p>
            <a:pPr algn="just">
              <a:spcAft>
                <a:spcPts val="0"/>
              </a:spcAft>
            </a:pPr>
            <a:r>
              <a:rPr lang="vi-VN" sz="3200" b="1">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NỘI </a:t>
            </a:r>
          </a:p>
          <a:p>
            <a:pPr algn="just">
              <a:spcAft>
                <a:spcPts val="0"/>
              </a:spcAft>
            </a:pPr>
            <a:r>
              <a:rPr lang="vi-VN" sz="3200" b="1">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DUNG</a:t>
            </a:r>
            <a:endParaRPr lang="en-GB" sz="3200" b="1">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p:txBody>
      </p:sp>
      <p:sp>
        <p:nvSpPr>
          <p:cNvPr id="40" name="Rectangle 39"/>
          <p:cNvSpPr/>
          <p:nvPr/>
        </p:nvSpPr>
        <p:spPr>
          <a:xfrm>
            <a:off x="3852242" y="4916556"/>
            <a:ext cx="1645002" cy="1077218"/>
          </a:xfrm>
          <a:prstGeom prst="rect">
            <a:avLst/>
          </a:prstGeom>
        </p:spPr>
        <p:txBody>
          <a:bodyPr wrap="none">
            <a:spAutoFit/>
          </a:bodyPr>
          <a:lstStyle/>
          <a:p>
            <a:pPr algn="just">
              <a:spcAft>
                <a:spcPts val="0"/>
              </a:spcAft>
            </a:pPr>
            <a:r>
              <a:rPr lang="vi-VN" sz="3200" b="1">
                <a:solidFill>
                  <a:schemeClr val="bg1"/>
                </a:solidFill>
                <a:ea typeface="Arial" panose="020B0604020202020204" pitchFamily="34" charset="0"/>
                <a:cs typeface="Times New Roman" panose="02020603050405020304" pitchFamily="18" charset="0"/>
              </a:rPr>
              <a:t>NGHỆ </a:t>
            </a:r>
          </a:p>
          <a:p>
            <a:pPr algn="just">
              <a:spcAft>
                <a:spcPts val="0"/>
              </a:spcAft>
            </a:pPr>
            <a:r>
              <a:rPr lang="vi-VN" sz="3200" b="1">
                <a:solidFill>
                  <a:schemeClr val="bg1"/>
                </a:solidFill>
                <a:ea typeface="Arial" panose="020B0604020202020204" pitchFamily="34" charset="0"/>
                <a:cs typeface="Times New Roman" panose="02020603050405020304" pitchFamily="18" charset="0"/>
              </a:rPr>
              <a:t>THUẬT</a:t>
            </a:r>
            <a:endParaRPr lang="en-GB"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7" name="组合 201"/>
          <p:cNvGrpSpPr/>
          <p:nvPr/>
        </p:nvGrpSpPr>
        <p:grpSpPr>
          <a:xfrm>
            <a:off x="5177635" y="739618"/>
            <a:ext cx="639218" cy="629066"/>
            <a:chOff x="1762551" y="3008791"/>
            <a:chExt cx="639384" cy="629230"/>
          </a:xfrm>
        </p:grpSpPr>
        <p:sp>
          <p:nvSpPr>
            <p:cNvPr id="48" name="Oval 4"/>
            <p:cNvSpPr/>
            <p:nvPr/>
          </p:nvSpPr>
          <p:spPr>
            <a:xfrm>
              <a:off x="1762551" y="3008791"/>
              <a:ext cx="626458" cy="629230"/>
            </a:xfrm>
            <a:prstGeom prst="ellipse">
              <a:avLst/>
            </a:prstGeom>
            <a:solidFill>
              <a:srgbClr val="F5C683"/>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bg1">
                    <a:lumMod val="95000"/>
                  </a:schemeClr>
                </a:solidFill>
              </a:endParaRPr>
            </a:p>
          </p:txBody>
        </p:sp>
        <p:sp>
          <p:nvSpPr>
            <p:cNvPr id="49" name="Rectangle 4"/>
            <p:cNvSpPr txBox="1">
              <a:spLocks noChangeArrowheads="1"/>
            </p:cNvSpPr>
            <p:nvPr/>
          </p:nvSpPr>
          <p:spPr bwMode="auto">
            <a:xfrm>
              <a:off x="1762551" y="3158908"/>
              <a:ext cx="639384" cy="34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sz="2400" dirty="0">
                  <a:latin typeface="方正兰亭黑简体" panose="02000000000000000000" pitchFamily="2" charset="-122"/>
                  <a:ea typeface="方正兰亭黑简体" panose="02000000000000000000" pitchFamily="2" charset="-122"/>
                </a:rPr>
                <a:t>01</a:t>
              </a:r>
              <a:endParaRPr lang="zh-CN" altLang="en-US" sz="2400" dirty="0">
                <a:latin typeface="方正兰亭黑简体" panose="02000000000000000000" pitchFamily="2" charset="-122"/>
                <a:ea typeface="方正兰亭黑简体" panose="02000000000000000000" pitchFamily="2" charset="-122"/>
              </a:endParaRPr>
            </a:p>
          </p:txBody>
        </p:sp>
      </p:grpSp>
      <p:grpSp>
        <p:nvGrpSpPr>
          <p:cNvPr id="50" name="组合 202"/>
          <p:cNvGrpSpPr/>
          <p:nvPr/>
        </p:nvGrpSpPr>
        <p:grpSpPr>
          <a:xfrm>
            <a:off x="5150276" y="2009701"/>
            <a:ext cx="639218" cy="629066"/>
            <a:chOff x="3338039" y="2996954"/>
            <a:chExt cx="639384" cy="629230"/>
          </a:xfrm>
        </p:grpSpPr>
        <p:sp>
          <p:nvSpPr>
            <p:cNvPr id="51" name="Oval 4"/>
            <p:cNvSpPr/>
            <p:nvPr/>
          </p:nvSpPr>
          <p:spPr>
            <a:xfrm>
              <a:off x="3338039" y="2996954"/>
              <a:ext cx="626458" cy="629230"/>
            </a:xfrm>
            <a:prstGeom prst="ellipse">
              <a:avLst/>
            </a:prstGeom>
            <a:solidFill>
              <a:srgbClr val="3F8D9A"/>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bg1">
                    <a:lumMod val="95000"/>
                  </a:schemeClr>
                </a:solidFill>
              </a:endParaRPr>
            </a:p>
          </p:txBody>
        </p:sp>
        <p:sp>
          <p:nvSpPr>
            <p:cNvPr id="52" name="Rectangle 4"/>
            <p:cNvSpPr txBox="1">
              <a:spLocks noChangeArrowheads="1"/>
            </p:cNvSpPr>
            <p:nvPr/>
          </p:nvSpPr>
          <p:spPr bwMode="auto">
            <a:xfrm>
              <a:off x="3338039" y="3147069"/>
              <a:ext cx="639384" cy="34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sz="2400" dirty="0">
                  <a:latin typeface="方正兰亭黑简体" panose="02000000000000000000" pitchFamily="2" charset="-122"/>
                  <a:ea typeface="方正兰亭黑简体" panose="02000000000000000000" pitchFamily="2" charset="-122"/>
                </a:rPr>
                <a:t>02</a:t>
              </a:r>
              <a:endParaRPr lang="zh-CN" altLang="en-US" sz="2400" dirty="0">
                <a:latin typeface="方正兰亭黑简体" panose="02000000000000000000" pitchFamily="2" charset="-122"/>
                <a:ea typeface="方正兰亭黑简体" panose="02000000000000000000" pitchFamily="2" charset="-122"/>
              </a:endParaRPr>
            </a:p>
          </p:txBody>
        </p:sp>
      </p:grpSp>
      <p:grpSp>
        <p:nvGrpSpPr>
          <p:cNvPr id="53" name="组合 203"/>
          <p:cNvGrpSpPr/>
          <p:nvPr/>
        </p:nvGrpSpPr>
        <p:grpSpPr>
          <a:xfrm>
            <a:off x="5098725" y="2974407"/>
            <a:ext cx="648533" cy="629066"/>
            <a:chOff x="4930903" y="2982365"/>
            <a:chExt cx="648701" cy="629230"/>
          </a:xfrm>
        </p:grpSpPr>
        <p:sp>
          <p:nvSpPr>
            <p:cNvPr id="54" name="Oval 4"/>
            <p:cNvSpPr/>
            <p:nvPr/>
          </p:nvSpPr>
          <p:spPr>
            <a:xfrm>
              <a:off x="4953146" y="2982365"/>
              <a:ext cx="626458" cy="629230"/>
            </a:xfrm>
            <a:prstGeom prst="ellipse">
              <a:avLst/>
            </a:prstGeom>
            <a:solidFill>
              <a:srgbClr val="B0D1C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bg1">
                    <a:lumMod val="95000"/>
                  </a:schemeClr>
                </a:solidFill>
              </a:endParaRPr>
            </a:p>
          </p:txBody>
        </p:sp>
        <p:sp>
          <p:nvSpPr>
            <p:cNvPr id="55" name="Rectangle 4"/>
            <p:cNvSpPr txBox="1">
              <a:spLocks noChangeArrowheads="1"/>
            </p:cNvSpPr>
            <p:nvPr/>
          </p:nvSpPr>
          <p:spPr bwMode="auto">
            <a:xfrm rot="21402011">
              <a:off x="4930903" y="3165911"/>
              <a:ext cx="639384" cy="34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vi-VN" altLang="zh-CN" sz="2400">
                  <a:latin typeface="方正兰亭黑简体" panose="02000000000000000000" pitchFamily="2" charset="-122"/>
                  <a:ea typeface="方正兰亭黑简体" panose="02000000000000000000" pitchFamily="2" charset="-122"/>
                </a:rPr>
                <a:t>03</a:t>
              </a:r>
              <a:endParaRPr lang="zh-CN" altLang="en-US" sz="2400" dirty="0">
                <a:latin typeface="方正兰亭黑简体" panose="02000000000000000000" pitchFamily="2" charset="-122"/>
                <a:ea typeface="方正兰亭黑简体" panose="02000000000000000000" pitchFamily="2" charset="-122"/>
              </a:endParaRPr>
            </a:p>
          </p:txBody>
        </p:sp>
      </p:grpSp>
      <p:grpSp>
        <p:nvGrpSpPr>
          <p:cNvPr id="56" name="组合 204"/>
          <p:cNvGrpSpPr/>
          <p:nvPr/>
        </p:nvGrpSpPr>
        <p:grpSpPr>
          <a:xfrm>
            <a:off x="5171173" y="4019733"/>
            <a:ext cx="639218" cy="629066"/>
            <a:chOff x="7193514" y="2947388"/>
            <a:chExt cx="639384" cy="629230"/>
          </a:xfrm>
        </p:grpSpPr>
        <p:sp>
          <p:nvSpPr>
            <p:cNvPr id="57" name="Oval 4"/>
            <p:cNvSpPr/>
            <p:nvPr/>
          </p:nvSpPr>
          <p:spPr>
            <a:xfrm>
              <a:off x="7206440" y="2947388"/>
              <a:ext cx="626458" cy="629230"/>
            </a:xfrm>
            <a:prstGeom prst="ellipse">
              <a:avLst/>
            </a:prstGeom>
            <a:solidFill>
              <a:srgbClr val="D3873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bg1">
                    <a:lumMod val="95000"/>
                  </a:schemeClr>
                </a:solidFill>
              </a:endParaRPr>
            </a:p>
          </p:txBody>
        </p:sp>
        <p:sp>
          <p:nvSpPr>
            <p:cNvPr id="58" name="Rectangle 4"/>
            <p:cNvSpPr txBox="1">
              <a:spLocks noChangeArrowheads="1"/>
            </p:cNvSpPr>
            <p:nvPr/>
          </p:nvSpPr>
          <p:spPr bwMode="auto">
            <a:xfrm rot="21361700">
              <a:off x="7193514" y="3070842"/>
              <a:ext cx="639384" cy="34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vi-VN" altLang="zh-CN" sz="2400">
                  <a:latin typeface="方正兰亭黑简体" panose="02000000000000000000" pitchFamily="2" charset="-122"/>
                  <a:ea typeface="方正兰亭黑简体" panose="02000000000000000000" pitchFamily="2" charset="-122"/>
                </a:rPr>
                <a:t>04</a:t>
              </a:r>
              <a:endParaRPr lang="zh-CN" altLang="en-US" sz="2400" dirty="0">
                <a:latin typeface="方正兰亭黑简体" panose="02000000000000000000" pitchFamily="2" charset="-122"/>
                <a:ea typeface="方正兰亭黑简体" panose="02000000000000000000" pitchFamily="2" charset="-122"/>
              </a:endParaRPr>
            </a:p>
          </p:txBody>
        </p:sp>
      </p:grpSp>
    </p:spTree>
    <p:extLst>
      <p:ext uri="{BB962C8B-B14F-4D97-AF65-F5344CB8AC3E}">
        <p14:creationId xmlns:p14="http://schemas.microsoft.com/office/powerpoint/2010/main" val="4043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1000"/>
                                        <p:tgtEl>
                                          <p:spTgt spid="39"/>
                                        </p:tgtEl>
                                      </p:cBhvr>
                                    </p:animEffect>
                                    <p:anim calcmode="lin" valueType="num">
                                      <p:cBhvr>
                                        <p:cTn id="28" dur="1000" fill="hold"/>
                                        <p:tgtEl>
                                          <p:spTgt spid="39"/>
                                        </p:tgtEl>
                                        <p:attrNameLst>
                                          <p:attrName>ppt_x</p:attrName>
                                        </p:attrNameLst>
                                      </p:cBhvr>
                                      <p:tavLst>
                                        <p:tav tm="0">
                                          <p:val>
                                            <p:strVal val="#ppt_x"/>
                                          </p:val>
                                        </p:tav>
                                        <p:tav tm="100000">
                                          <p:val>
                                            <p:strVal val="#ppt_x"/>
                                          </p:val>
                                        </p:tav>
                                      </p:tavLst>
                                    </p:anim>
                                    <p:anim calcmode="lin" valueType="num">
                                      <p:cBhvr>
                                        <p:cTn id="29" dur="1000" fill="hold"/>
                                        <p:tgtEl>
                                          <p:spTgt spid="3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1000"/>
                                        <p:tgtEl>
                                          <p:spTgt spid="40"/>
                                        </p:tgtEl>
                                      </p:cBhvr>
                                    </p:animEffect>
                                    <p:anim calcmode="lin" valueType="num">
                                      <p:cBhvr>
                                        <p:cTn id="38" dur="1000" fill="hold"/>
                                        <p:tgtEl>
                                          <p:spTgt spid="40"/>
                                        </p:tgtEl>
                                        <p:attrNameLst>
                                          <p:attrName>ppt_x</p:attrName>
                                        </p:attrNameLst>
                                      </p:cBhvr>
                                      <p:tavLst>
                                        <p:tav tm="0">
                                          <p:val>
                                            <p:strVal val="#ppt_x"/>
                                          </p:val>
                                        </p:tav>
                                        <p:tav tm="100000">
                                          <p:val>
                                            <p:strVal val="#ppt_x"/>
                                          </p:val>
                                        </p:tav>
                                      </p:tavLst>
                                    </p:anim>
                                    <p:anim calcmode="lin" valueType="num">
                                      <p:cBhvr>
                                        <p:cTn id="3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barn(inVertical)">
                                      <p:cBhvr>
                                        <p:cTn id="44" dur="500"/>
                                        <p:tgtEl>
                                          <p:spTgt spid="47"/>
                                        </p:tgtEl>
                                      </p:cBhvr>
                                    </p:animEffect>
                                  </p:childTnLst>
                                </p:cTn>
                              </p:par>
                              <p:par>
                                <p:cTn id="45" presetID="42" presetClass="entr" presetSubtype="0"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1000"/>
                                        <p:tgtEl>
                                          <p:spTgt spid="34"/>
                                        </p:tgtEl>
                                      </p:cBhvr>
                                    </p:animEffect>
                                    <p:anim calcmode="lin" valueType="num">
                                      <p:cBhvr>
                                        <p:cTn id="48" dur="1000" fill="hold"/>
                                        <p:tgtEl>
                                          <p:spTgt spid="34"/>
                                        </p:tgtEl>
                                        <p:attrNameLst>
                                          <p:attrName>ppt_x</p:attrName>
                                        </p:attrNameLst>
                                      </p:cBhvr>
                                      <p:tavLst>
                                        <p:tav tm="0">
                                          <p:val>
                                            <p:strVal val="#ppt_x"/>
                                          </p:val>
                                        </p:tav>
                                        <p:tav tm="100000">
                                          <p:val>
                                            <p:strVal val="#ppt_x"/>
                                          </p:val>
                                        </p:tav>
                                      </p:tavLst>
                                    </p:anim>
                                    <p:anim calcmode="lin" valueType="num">
                                      <p:cBhvr>
                                        <p:cTn id="4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barn(inVertical)">
                                      <p:cBhvr>
                                        <p:cTn id="54" dur="500"/>
                                        <p:tgtEl>
                                          <p:spTgt spid="7"/>
                                        </p:tgtEl>
                                      </p:cBhvr>
                                    </p:animEffect>
                                  </p:childTnLst>
                                </p:cTn>
                              </p:par>
                              <p:par>
                                <p:cTn id="55" presetID="16" presetClass="entr" presetSubtype="21" fill="hold" nodeType="with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barn(inVertical)">
                                      <p:cBhvr>
                                        <p:cTn id="57" dur="500"/>
                                        <p:tgtEl>
                                          <p:spTgt spid="50"/>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barn(inVertical)">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barn(inVertical)">
                                      <p:cBhvr>
                                        <p:cTn id="72" dur="500"/>
                                        <p:tgtEl>
                                          <p:spTgt spid="37"/>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barn(inVertical)">
                                      <p:cBhvr>
                                        <p:cTn id="77" dur="500"/>
                                        <p:tgtEl>
                                          <p:spTgt spid="56"/>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barn(inVertical)">
                                      <p:cBhvr>
                                        <p:cTn id="82" dur="500"/>
                                        <p:tgtEl>
                                          <p:spTgt spid="38"/>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barn(inVertical)">
                                      <p:cBhvr>
                                        <p:cTn id="8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36" grpId="0"/>
      <p:bldP spid="37" grpId="0"/>
      <p:bldP spid="38" grpId="0"/>
      <p:bldP spid="39" grpId="0"/>
      <p:bldP spid="4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ình tự do: Hình 14">
            <a:extLst>
              <a:ext uri="{FF2B5EF4-FFF2-40B4-BE49-F238E27FC236}">
                <a16:creationId xmlns="" xmlns:a16="http://schemas.microsoft.com/office/drawing/2014/main" id="{62F1F112-92EF-61F4-5A3E-85532301C876}"/>
              </a:ext>
            </a:extLst>
          </p:cNvPr>
          <p:cNvSpPr/>
          <p:nvPr/>
        </p:nvSpPr>
        <p:spPr>
          <a:xfrm>
            <a:off x="1698924" y="1410030"/>
            <a:ext cx="3061210" cy="5014244"/>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1498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prstClr val="white"/>
              </a:solidFill>
              <a:latin typeface="Calibri" panose="020F0502020204030204"/>
            </a:endParaRPr>
          </a:p>
        </p:txBody>
      </p:sp>
      <p:sp>
        <p:nvSpPr>
          <p:cNvPr id="14" name="TextBox 13">
            <a:extLst>
              <a:ext uri="{FF2B5EF4-FFF2-40B4-BE49-F238E27FC236}">
                <a16:creationId xmlns="" xmlns:a16="http://schemas.microsoft.com/office/drawing/2014/main" id="{761421B1-1906-4F8E-BF53-DF1E9D07C1F2}"/>
              </a:ext>
            </a:extLst>
          </p:cNvPr>
          <p:cNvSpPr txBox="1"/>
          <p:nvPr/>
        </p:nvSpPr>
        <p:spPr>
          <a:xfrm>
            <a:off x="4165600" y="1690047"/>
            <a:ext cx="6197600" cy="1015663"/>
          </a:xfrm>
          <a:prstGeom prst="rect">
            <a:avLst/>
          </a:prstGeom>
          <a:solidFill>
            <a:srgbClr val="0000CC"/>
          </a:solidFill>
          <a:ln w="38100">
            <a:noFill/>
          </a:ln>
        </p:spPr>
        <p:txBody>
          <a:bodyPr wrap="square">
            <a:spAutoFit/>
          </a:bodyPr>
          <a:lstStyle/>
          <a:p>
            <a:pPr algn="ctr">
              <a:spcBef>
                <a:spcPts val="450"/>
              </a:spcBef>
            </a:pPr>
            <a:r>
              <a:rPr lang="en-US" sz="6000" b="1" dirty="0">
                <a:solidFill>
                  <a:prstClr val="white"/>
                </a:solidFill>
                <a:latin typeface="Times New Roman" panose="02020603050405020304" pitchFamily="18" charset="0"/>
                <a:cs typeface="Times New Roman" panose="02020603050405020304" pitchFamily="18" charset="0"/>
              </a:rPr>
              <a:t>LUYỆN TẬP</a:t>
            </a:r>
          </a:p>
        </p:txBody>
      </p:sp>
      <p:sp>
        <p:nvSpPr>
          <p:cNvPr id="8" name="Hình tự do: Hình 7">
            <a:extLst>
              <a:ext uri="{FF2B5EF4-FFF2-40B4-BE49-F238E27FC236}">
                <a16:creationId xmlns="" xmlns:a16="http://schemas.microsoft.com/office/drawing/2014/main" id="{EFF46C95-D8B0-5561-7CE5-E242BDFAD4B2}"/>
              </a:ext>
            </a:extLst>
          </p:cNvPr>
          <p:cNvSpPr/>
          <p:nvPr/>
        </p:nvSpPr>
        <p:spPr>
          <a:xfrm>
            <a:off x="1556157" y="-16728"/>
            <a:ext cx="3061210" cy="51435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1498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prstClr val="white"/>
              </a:solidFill>
              <a:latin typeface="Calibri" panose="020F0502020204030204"/>
            </a:endParaRPr>
          </a:p>
        </p:txBody>
      </p:sp>
      <p:pic>
        <p:nvPicPr>
          <p:cNvPr id="10" name="Hình ảnh 9">
            <a:extLst>
              <a:ext uri="{FF2B5EF4-FFF2-40B4-BE49-F238E27FC236}">
                <a16:creationId xmlns="" xmlns:a16="http://schemas.microsoft.com/office/drawing/2014/main" id="{68624E58-161D-051C-6CDE-A251905111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9172" y="2245830"/>
            <a:ext cx="2289752" cy="1671323"/>
          </a:xfrm>
          <a:prstGeom prst="rect">
            <a:avLst/>
          </a:prstGeom>
        </p:spPr>
      </p:pic>
      <p:pic>
        <p:nvPicPr>
          <p:cNvPr id="5" name="Hình ảnh 4">
            <a:extLst>
              <a:ext uri="{FF2B5EF4-FFF2-40B4-BE49-F238E27FC236}">
                <a16:creationId xmlns="" xmlns:a16="http://schemas.microsoft.com/office/drawing/2014/main" id="{BD81D0A9-44A9-906A-0FDB-2218CFFE02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4792" y="3207342"/>
            <a:ext cx="3138969" cy="1889898"/>
          </a:xfrm>
          <a:prstGeom prst="rect">
            <a:avLst/>
          </a:prstGeom>
        </p:spPr>
      </p:pic>
      <p:sp>
        <p:nvSpPr>
          <p:cNvPr id="11" name="TextBox 10">
            <a:extLst>
              <a:ext uri="{FF2B5EF4-FFF2-40B4-BE49-F238E27FC236}">
                <a16:creationId xmlns="" xmlns:a16="http://schemas.microsoft.com/office/drawing/2014/main" id="{ADCB37A3-87EA-435B-9606-3EE05E8E014B}"/>
              </a:ext>
            </a:extLst>
          </p:cNvPr>
          <p:cNvSpPr txBox="1"/>
          <p:nvPr/>
        </p:nvSpPr>
        <p:spPr>
          <a:xfrm>
            <a:off x="3860800" y="232573"/>
            <a:ext cx="6096000" cy="92140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7A855D">
                      <a:lumMod val="60000"/>
                      <a:lumOff val="40000"/>
                    </a:srgbClr>
                  </a:outerShdw>
                </a:effectLst>
                <a:uLnTx/>
                <a:uFillTx/>
                <a:latin typeface="Palatino Linotype" panose="02040502050505030304" pitchFamily="18" charset="0"/>
                <a:ea typeface="+mn-ea"/>
                <a:cs typeface="+mn-cs"/>
              </a:rPr>
              <a:t>HOẠT ĐỘNG 3</a:t>
            </a:r>
          </a:p>
        </p:txBody>
      </p:sp>
    </p:spTree>
    <p:extLst>
      <p:ext uri="{BB962C8B-B14F-4D97-AF65-F5344CB8AC3E}">
        <p14:creationId xmlns:p14="http://schemas.microsoft.com/office/powerpoint/2010/main" val="19354118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
            <a:ext cx="10667998"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sp>
        <p:nvSpPr>
          <p:cNvPr id="2" name="Rectangle 1"/>
          <p:cNvSpPr/>
          <p:nvPr/>
        </p:nvSpPr>
        <p:spPr>
          <a:xfrm>
            <a:off x="2340834" y="986135"/>
            <a:ext cx="4802597" cy="1754326"/>
          </a:xfrm>
          <a:prstGeom prst="rect">
            <a:avLst/>
          </a:prstGeom>
          <a:noFill/>
        </p:spPr>
        <p:txBody>
          <a:bodyPr wrap="none" lIns="91440" tIns="45720" rIns="91440" bIns="45720">
            <a:spAutoFit/>
          </a:bodyPr>
          <a:lstStyle/>
          <a:p>
            <a:pPr algn="ctr"/>
            <a:r>
              <a:rPr lang="en-US" sz="5400" b="1">
                <a:ln w="9525">
                  <a:solidFill>
                    <a:prstClr val="white"/>
                  </a:solidFill>
                  <a:prstDash val="solid"/>
                </a:ln>
                <a:solidFill>
                  <a:srgbClr val="4472C4"/>
                </a:solidFill>
                <a:effectLst>
                  <a:outerShdw blurRad="12700" dist="38100" dir="2700000" algn="tl" rotWithShape="0">
                    <a:srgbClr val="4472C4">
                      <a:lumMod val="60000"/>
                      <a:lumOff val="40000"/>
                    </a:srgbClr>
                  </a:outerShdw>
                </a:effectLst>
              </a:rPr>
              <a:t>VƯỢT CHƯỚNG</a:t>
            </a:r>
          </a:p>
          <a:p>
            <a:pPr algn="ctr"/>
            <a:r>
              <a:rPr lang="en-US" sz="5400" b="1">
                <a:ln w="9525">
                  <a:solidFill>
                    <a:prstClr val="white"/>
                  </a:solidFill>
                  <a:prstDash val="solid"/>
                </a:ln>
                <a:solidFill>
                  <a:srgbClr val="4472C4"/>
                </a:solidFill>
                <a:effectLst>
                  <a:outerShdw blurRad="12700" dist="38100" dir="2700000" algn="tl" rotWithShape="0">
                    <a:srgbClr val="4472C4">
                      <a:lumMod val="60000"/>
                      <a:lumOff val="40000"/>
                    </a:srgbClr>
                  </a:outerShdw>
                </a:effectLst>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48600" y="7271656"/>
            <a:ext cx="609600" cy="609600"/>
          </a:xfrm>
          <a:prstGeom prst="rect">
            <a:avLst/>
          </a:prstGeom>
        </p:spPr>
      </p:pic>
    </p:spTree>
    <p:extLst>
      <p:ext uri="{BB962C8B-B14F-4D97-AF65-F5344CB8AC3E}">
        <p14:creationId xmlns:p14="http://schemas.microsoft.com/office/powerpoint/2010/main" val="373355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5.55112E-17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build="allAtOnce"/>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p:sp>
        <p:nvSpPr>
          <p:cNvPr id="11" name="Rectangle 10"/>
          <p:cNvSpPr/>
          <p:nvPr/>
        </p:nvSpPr>
        <p:spPr>
          <a:xfrm>
            <a:off x="0" y="113122"/>
            <a:ext cx="12490515" cy="588891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a:solidFill>
                  <a:schemeClr val="tx1"/>
                </a:solidFill>
                <a:latin typeface="Times New Roman" panose="02020603050405020304" pitchFamily="18" charset="0"/>
                <a:cs typeface="Times New Roman" panose="02020603050405020304" pitchFamily="18" charset="0"/>
              </a:rPr>
              <a:t>Câu 1. Theo mức độ tham gia vào mạch vận động cốt truyện, người kể chuyện ngôi thứ nhất KHÔNG phải là:</a:t>
            </a:r>
            <a:endParaRPr lang="en-GB" sz="3600">
              <a:solidFill>
                <a:schemeClr val="tx1"/>
              </a:solidFill>
              <a:latin typeface="Times New Roman" panose="02020603050405020304" pitchFamily="18" charset="0"/>
              <a:cs typeface="Times New Roman" panose="02020603050405020304" pitchFamily="18" charset="0"/>
            </a:endParaRPr>
          </a:p>
          <a:p>
            <a:r>
              <a:rPr lang="vi-VN" sz="3600" b="1">
                <a:solidFill>
                  <a:schemeClr val="tx1"/>
                </a:solidFill>
                <a:latin typeface="Times New Roman" panose="02020603050405020304" pitchFamily="18" charset="0"/>
                <a:cs typeface="Times New Roman" panose="02020603050405020304" pitchFamily="18" charset="0"/>
              </a:rPr>
              <a:t>A.</a:t>
            </a:r>
            <a:r>
              <a:rPr lang="vi-VN" sz="3600">
                <a:solidFill>
                  <a:schemeClr val="tx1"/>
                </a:solidFill>
                <a:latin typeface="Times New Roman" panose="02020603050405020304" pitchFamily="18" charset="0"/>
                <a:cs typeface="Times New Roman" panose="02020603050405020304" pitchFamily="18" charset="0"/>
              </a:rPr>
              <a:t> Nhân vật  trung tâm, nhân vật chính, nhân vật phụ trong tác phẩm</a:t>
            </a:r>
            <a:endParaRPr lang="en-GB" sz="3600">
              <a:solidFill>
                <a:schemeClr val="tx1"/>
              </a:solidFill>
              <a:latin typeface="Times New Roman" panose="02020603050405020304" pitchFamily="18" charset="0"/>
              <a:cs typeface="Times New Roman" panose="02020603050405020304" pitchFamily="18" charset="0"/>
            </a:endParaRPr>
          </a:p>
          <a:p>
            <a:r>
              <a:rPr lang="vi-VN" sz="3600" b="1">
                <a:solidFill>
                  <a:schemeClr val="tx1"/>
                </a:solidFill>
                <a:latin typeface="Times New Roman" panose="02020603050405020304" pitchFamily="18" charset="0"/>
                <a:cs typeface="Times New Roman" panose="02020603050405020304" pitchFamily="18" charset="0"/>
              </a:rPr>
              <a:t>B.</a:t>
            </a:r>
            <a:r>
              <a:rPr lang="vi-VN" sz="3600">
                <a:solidFill>
                  <a:schemeClr val="tx1"/>
                </a:solidFill>
                <a:latin typeface="Times New Roman" panose="02020603050405020304" pitchFamily="18" charset="0"/>
                <a:cs typeface="Times New Roman" panose="02020603050405020304" pitchFamily="18" charset="0"/>
              </a:rPr>
              <a:t> Người chứng kiến câu chuyện, người kể lại câu chuyện được nghe từ người khác</a:t>
            </a:r>
            <a:endParaRPr lang="en-GB" sz="3600">
              <a:solidFill>
                <a:schemeClr val="tx1"/>
              </a:solidFill>
              <a:latin typeface="Times New Roman" panose="02020603050405020304" pitchFamily="18" charset="0"/>
              <a:cs typeface="Times New Roman" panose="02020603050405020304" pitchFamily="18" charset="0"/>
            </a:endParaRPr>
          </a:p>
          <a:p>
            <a:r>
              <a:rPr lang="vi-VN" sz="3600" b="1">
                <a:solidFill>
                  <a:schemeClr val="tx1"/>
                </a:solidFill>
                <a:latin typeface="Times New Roman" panose="02020603050405020304" pitchFamily="18" charset="0"/>
                <a:cs typeface="Times New Roman" panose="02020603050405020304" pitchFamily="18" charset="0"/>
              </a:rPr>
              <a:t>C.</a:t>
            </a:r>
            <a:r>
              <a:rPr lang="vi-VN" sz="3600">
                <a:solidFill>
                  <a:schemeClr val="tx1"/>
                </a:solidFill>
                <a:latin typeface="Times New Roman" panose="02020603050405020304" pitchFamily="18" charset="0"/>
                <a:cs typeface="Times New Roman" panose="02020603050405020304" pitchFamily="18" charset="0"/>
              </a:rPr>
              <a:t> Người kể chuyện ẩn danh, không trực tiếp xuất hiện trong tác phẩm như một nhân vật. </a:t>
            </a:r>
            <a:endParaRPr lang="en-GB" sz="3600">
              <a:solidFill>
                <a:schemeClr val="tx1"/>
              </a:solidFill>
              <a:latin typeface="Times New Roman" panose="02020603050405020304" pitchFamily="18" charset="0"/>
              <a:cs typeface="Times New Roman" panose="02020603050405020304" pitchFamily="18" charset="0"/>
            </a:endParaRPr>
          </a:p>
          <a:p>
            <a:r>
              <a:rPr lang="vi-VN" sz="3600" b="1">
                <a:solidFill>
                  <a:schemeClr val="tx1"/>
                </a:solidFill>
                <a:latin typeface="Times New Roman" panose="02020603050405020304" pitchFamily="18" charset="0"/>
                <a:cs typeface="Times New Roman" panose="02020603050405020304" pitchFamily="18" charset="0"/>
              </a:rPr>
              <a:t>D.</a:t>
            </a:r>
            <a:r>
              <a:rPr lang="vi-VN" sz="3600">
                <a:solidFill>
                  <a:schemeClr val="tx1"/>
                </a:solidFill>
                <a:latin typeface="Times New Roman" panose="02020603050405020304" pitchFamily="18" charset="0"/>
                <a:cs typeface="Times New Roman" panose="02020603050405020304" pitchFamily="18" charset="0"/>
              </a:rPr>
              <a:t> Người xuất hiện với vai trò tác giả “lộ diện” vận dụng quyền năng  “biết hết” của mình</a:t>
            </a:r>
            <a:endParaRPr lang="en-GB" sz="3600">
              <a:solidFill>
                <a:schemeClr val="tx1"/>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5118755" y="6061568"/>
            <a:ext cx="2597900" cy="736902"/>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6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6806" y="5695392"/>
            <a:ext cx="1415159" cy="1298335"/>
          </a:xfrm>
          <a:prstGeom prst="rect">
            <a:avLst/>
          </a:prstGeom>
        </p:spPr>
      </p:pic>
    </p:spTree>
    <p:extLst>
      <p:ext uri="{BB962C8B-B14F-4D97-AF65-F5344CB8AC3E}">
        <p14:creationId xmlns:p14="http://schemas.microsoft.com/office/powerpoint/2010/main" val="362863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8"/>
                                        </p:tgtEl>
                                      </p:cBhvr>
                                    </p:animEffect>
                                    <p:animScale>
                                      <p:cBhvr>
                                        <p:cTn id="18" dur="250" autoRev="1" fill="hold"/>
                                        <p:tgtEl>
                                          <p:spTgt spid="8"/>
                                        </p:tgtEl>
                                      </p:cBhvr>
                                      <p:by x="105000" y="105000"/>
                                    </p:animScale>
                                  </p:childTnLst>
                                </p:cTn>
                              </p:par>
                              <p:par>
                                <p:cTn id="19" presetID="10" presetClass="exit" presetSubtype="0" fill="hold" grpId="1" nodeType="with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7"/>
                                        </p:tgtEl>
                                      </p:cBhvr>
                                    </p:animEffect>
                                    <p:set>
                                      <p:cBhvr>
                                        <p:cTn id="24" dur="1" fill="hold">
                                          <p:stCondLst>
                                            <p:cond delay="499"/>
                                          </p:stCondLst>
                                        </p:cTn>
                                        <p:tgtEl>
                                          <p:spTgt spid="17"/>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childTnLst>
                          </p:cTn>
                        </p:par>
                        <p:par>
                          <p:cTn id="32" fill="hold">
                            <p:stCondLst>
                              <p:cond delay="1306"/>
                            </p:stCondLst>
                            <p:childTnLst>
                              <p:par>
                                <p:cTn id="33" presetID="10" presetClass="exit" presetSubtype="0" fill="hold" nodeType="after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par>
                          <p:cTn id="36" fill="hold">
                            <p:stCondLst>
                              <p:cond delay="1806"/>
                            </p:stCondLst>
                            <p:childTnLst>
                              <p:par>
                                <p:cTn id="37" presetID="10" presetClass="exit" presetSubtype="0" fill="hold" nodeType="after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par>
                                <p:cTn id="40" presetID="35" presetClass="path" presetSubtype="0" accel="50000" decel="50000" fill="hold" nodeType="withEffect">
                                  <p:stCondLst>
                                    <p:cond delay="0"/>
                                  </p:stCondLst>
                                  <p:childTnLst>
                                    <p:animMotion origin="layout" path="M 5.55112E-17 0 L -1 0 " pathEditMode="relative" rAng="0" ptsTypes="AA">
                                      <p:cBhvr>
                                        <p:cTn id="41" dur="3000" fill="hold"/>
                                        <p:tgtEl>
                                          <p:spTgt spid="4"/>
                                        </p:tgtEl>
                                        <p:attrNameLst>
                                          <p:attrName>ppt_x</p:attrName>
                                          <p:attrName>ppt_y</p:attrName>
                                        </p:attrNameLst>
                                      </p:cBhvr>
                                      <p:rCtr x="-50000" y="0"/>
                                    </p:animMotion>
                                  </p:childTnLst>
                                </p:cTn>
                              </p:par>
                              <p:par>
                                <p:cTn id="42" presetID="1" presetClass="mediacall" presetSubtype="0" fill="hold" nodeType="withEffect">
                                  <p:stCondLst>
                                    <p:cond delay="0"/>
                                  </p:stCondLst>
                                  <p:childTnLst>
                                    <p:cmd type="call" cmd="playFrom(0.0)">
                                      <p:cBhvr>
                                        <p:cTn id="43" dur="3082" fill="hold"/>
                                        <p:tgtEl>
                                          <p:spTgt spid="6"/>
                                        </p:tgtEl>
                                      </p:cBhvr>
                                    </p:cmd>
                                  </p:childTnLst>
                                </p:cTn>
                              </p:par>
                              <p:par>
                                <p:cTn id="44" presetID="35" presetClass="path" presetSubtype="0" accel="50000" decel="50000" fill="hold" nodeType="withEffect">
                                  <p:stCondLst>
                                    <p:cond delay="0"/>
                                  </p:stCondLst>
                                  <p:childTnLst>
                                    <p:animMotion origin="layout" path="M 0 0 L -1 0 " pathEditMode="relative" rAng="0" ptsTypes="AA">
                                      <p:cBhvr>
                                        <p:cTn id="45"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46" fill="hold" display="0">
                  <p:stCondLst>
                    <p:cond delay="indefinite"/>
                  </p:stCondLst>
                  <p:endCondLst>
                    <p:cond evt="onStopAudio" delay="0">
                      <p:tgtEl>
                        <p:sldTgt/>
                      </p:tgtEl>
                    </p:cond>
                  </p:endCondLst>
                </p:cTn>
                <p:tgtEl>
                  <p:spTgt spid="2"/>
                </p:tgtEl>
              </p:cMediaNode>
            </p:audio>
            <p:audio>
              <p:cMediaNode vol="80000">
                <p:cTn id="47" fill="hold" display="0">
                  <p:stCondLst>
                    <p:cond delay="indefinite"/>
                  </p:stCondLst>
                  <p:endCondLst>
                    <p:cond evt="onStopAudio" delay="0">
                      <p:tgtEl>
                        <p:sldTgt/>
                      </p:tgtEl>
                    </p:cond>
                  </p:endCondLst>
                </p:cTn>
                <p:tgtEl>
                  <p:spTgt spid="6"/>
                </p:tgtEl>
              </p:cMediaNode>
            </p:audio>
            <p:seq concurrent="1" nextAc="seek">
              <p:cTn id="48" restart="whenNotActive" fill="hold" evtFilter="cancelBubble" nodeType="interactiveSeq">
                <p:stCondLst>
                  <p:cond evt="onClick" delay="0">
                    <p:tgtEl>
                      <p:spTgt spid="14"/>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14"/>
                                        </p:tgtEl>
                                      </p:cBhvr>
                                    </p:animEffect>
                                    <p:animScale>
                                      <p:cBhvr>
                                        <p:cTn id="53" dur="250" autoRev="1" fill="hold"/>
                                        <p:tgtEl>
                                          <p:spTgt spid="14"/>
                                        </p:tgtEl>
                                      </p:cBhvr>
                                      <p:by x="105000" y="105000"/>
                                    </p:animScale>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p:sp>
        <p:nvSpPr>
          <p:cNvPr id="11" name="Rectangle 10"/>
          <p:cNvSpPr/>
          <p:nvPr/>
        </p:nvSpPr>
        <p:spPr>
          <a:xfrm>
            <a:off x="2" y="2"/>
            <a:ext cx="12575356" cy="614627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a:solidFill>
                  <a:schemeClr val="tx1"/>
                </a:solidFill>
                <a:latin typeface="Times New Roman" panose="02020603050405020304" pitchFamily="18" charset="0"/>
                <a:cs typeface="Times New Roman" panose="02020603050405020304" pitchFamily="18" charset="0"/>
              </a:rPr>
              <a:t>Câu 2. Phương án nào sau đây KHÔNG phải là quyền năng của người kể chuyện ngôi thứ nhất trong tác phẩm tự sự?</a:t>
            </a:r>
            <a:endParaRPr lang="en-GB" sz="3200">
              <a:solidFill>
                <a:schemeClr val="tx1"/>
              </a:solidFill>
              <a:latin typeface="Times New Roman" panose="02020603050405020304" pitchFamily="18" charset="0"/>
              <a:cs typeface="Times New Roman" panose="02020603050405020304" pitchFamily="18" charset="0"/>
            </a:endParaRPr>
          </a:p>
          <a:p>
            <a:r>
              <a:rPr lang="vi-VN" sz="3200" b="1">
                <a:solidFill>
                  <a:schemeClr val="tx1"/>
                </a:solidFill>
                <a:latin typeface="Times New Roman" panose="02020603050405020304" pitchFamily="18" charset="0"/>
                <a:cs typeface="Times New Roman" panose="02020603050405020304" pitchFamily="18" charset="0"/>
              </a:rPr>
              <a:t>A. </a:t>
            </a:r>
            <a:r>
              <a:rPr lang="vi-VN" sz="3200">
                <a:solidFill>
                  <a:schemeClr val="tx1"/>
                </a:solidFill>
                <a:latin typeface="Times New Roman" panose="02020603050405020304" pitchFamily="18" charset="0"/>
                <a:cs typeface="Times New Roman" panose="02020603050405020304" pitchFamily="18" charset="0"/>
              </a:rPr>
              <a:t>Vừa bị giới hạn năng lực quan sát đối với các nhân vật khác vừa có hiểu biết hạn chế khi kể câu chuyện cuộc đời của nhân vật ngoài mình.</a:t>
            </a:r>
            <a:endParaRPr lang="en-GB" sz="3200">
              <a:solidFill>
                <a:schemeClr val="tx1"/>
              </a:solidFill>
              <a:latin typeface="Times New Roman" panose="02020603050405020304" pitchFamily="18" charset="0"/>
              <a:cs typeface="Times New Roman" panose="02020603050405020304" pitchFamily="18" charset="0"/>
            </a:endParaRPr>
          </a:p>
          <a:p>
            <a:r>
              <a:rPr lang="vi-VN" sz="3200" b="1">
                <a:solidFill>
                  <a:schemeClr val="tx1"/>
                </a:solidFill>
                <a:latin typeface="Times New Roman" panose="02020603050405020304" pitchFamily="18" charset="0"/>
                <a:cs typeface="Times New Roman" panose="02020603050405020304" pitchFamily="18" charset="0"/>
              </a:rPr>
              <a:t>B. </a:t>
            </a:r>
            <a:r>
              <a:rPr lang="vi-VN" sz="3200">
                <a:solidFill>
                  <a:schemeClr val="tx1"/>
                </a:solidFill>
                <a:latin typeface="Times New Roman" panose="02020603050405020304" pitchFamily="18" charset="0"/>
                <a:cs typeface="Times New Roman" panose="02020603050405020304" pitchFamily="18" charset="0"/>
              </a:rPr>
              <a:t>Có khả năng khơi gợi sự chân thật, gần gũi, tạo sự đồng cảm ở người đọc, gợi cảm giác như người đọc đang trực tiếp nghe người kể chuyện tâm sự với mình</a:t>
            </a:r>
            <a:endParaRPr lang="en-GB" sz="3200">
              <a:solidFill>
                <a:schemeClr val="tx1"/>
              </a:solidFill>
              <a:latin typeface="Times New Roman" panose="02020603050405020304" pitchFamily="18" charset="0"/>
              <a:cs typeface="Times New Roman" panose="02020603050405020304" pitchFamily="18" charset="0"/>
            </a:endParaRPr>
          </a:p>
          <a:p>
            <a:r>
              <a:rPr lang="vi-VN" sz="3200" b="1">
                <a:solidFill>
                  <a:schemeClr val="tx1"/>
                </a:solidFill>
                <a:latin typeface="Times New Roman" panose="02020603050405020304" pitchFamily="18" charset="0"/>
                <a:cs typeface="Times New Roman" panose="02020603050405020304" pitchFamily="18" charset="0"/>
              </a:rPr>
              <a:t>C. </a:t>
            </a:r>
            <a:r>
              <a:rPr lang="vi-VN" sz="3200">
                <a:solidFill>
                  <a:schemeClr val="tx1"/>
                </a:solidFill>
                <a:latin typeface="Times New Roman" panose="02020603050405020304" pitchFamily="18" charset="0"/>
                <a:cs typeface="Times New Roman" panose="02020603050405020304" pitchFamily="18" charset="0"/>
              </a:rPr>
              <a:t>Người kể chuyện ngôi thứ nhất xưng tôi có thể quan sát, kể, tả, bình luận, bày tỏ ý nghĩ, cảm giác của mình về các nhân vật khác</a:t>
            </a:r>
            <a:endParaRPr lang="en-GB" sz="3200">
              <a:solidFill>
                <a:schemeClr val="tx1"/>
              </a:solidFill>
              <a:latin typeface="Times New Roman" panose="02020603050405020304" pitchFamily="18" charset="0"/>
              <a:cs typeface="Times New Roman" panose="02020603050405020304" pitchFamily="18" charset="0"/>
            </a:endParaRPr>
          </a:p>
          <a:p>
            <a:r>
              <a:rPr lang="vi-VN" sz="3200" b="1">
                <a:solidFill>
                  <a:schemeClr val="tx1"/>
                </a:solidFill>
                <a:latin typeface="Times New Roman" panose="02020603050405020304" pitchFamily="18" charset="0"/>
                <a:cs typeface="Times New Roman" panose="02020603050405020304" pitchFamily="18" charset="0"/>
              </a:rPr>
              <a:t>D. </a:t>
            </a:r>
            <a:r>
              <a:rPr lang="vi-VN" sz="3200">
                <a:solidFill>
                  <a:schemeClr val="tx1"/>
                </a:solidFill>
                <a:latin typeface="Times New Roman" panose="02020603050405020304" pitchFamily="18" charset="0"/>
                <a:cs typeface="Times New Roman" panose="02020603050405020304" pitchFamily="18" charset="0"/>
              </a:rPr>
              <a:t>Khả năng quan sát toàn tri đối với bản thân kể chuyện thông qua cảm giác, ý nghĩ của mình nhưng lại hạn tri khi kể câu chuyện cuộc đời của nhân vật khác.</a:t>
            </a:r>
            <a:endParaRPr lang="en-GB" sz="3200">
              <a:solidFill>
                <a:schemeClr val="tx1"/>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5024487" y="6146276"/>
            <a:ext cx="2582782" cy="711724"/>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a:solidFill>
                  <a:srgbClr val="002060"/>
                </a:solidFill>
                <a:latin typeface="Times New Roman" panose="02020603050405020304" pitchFamily="18" charset="0"/>
                <a:cs typeface="Times New Roman" panose="02020603050405020304" pitchFamily="18" charset="0"/>
              </a:rPr>
              <a:t>A</a:t>
            </a: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85601" y="5670847"/>
            <a:ext cx="1415159" cy="1298335"/>
          </a:xfrm>
          <a:prstGeom prst="rect">
            <a:avLst/>
          </a:prstGeom>
        </p:spPr>
      </p:pic>
    </p:spTree>
    <p:extLst>
      <p:ext uri="{BB962C8B-B14F-4D97-AF65-F5344CB8AC3E}">
        <p14:creationId xmlns:p14="http://schemas.microsoft.com/office/powerpoint/2010/main" val="362863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8"/>
                                        </p:tgtEl>
                                      </p:cBhvr>
                                    </p:animEffect>
                                    <p:animScale>
                                      <p:cBhvr>
                                        <p:cTn id="18" dur="250" autoRev="1" fill="hold"/>
                                        <p:tgtEl>
                                          <p:spTgt spid="8"/>
                                        </p:tgtEl>
                                      </p:cBhvr>
                                      <p:by x="105000" y="105000"/>
                                    </p:animScale>
                                  </p:childTnLst>
                                </p:cTn>
                              </p:par>
                              <p:par>
                                <p:cTn id="19" presetID="10" presetClass="exit" presetSubtype="0" fill="hold" grpId="1" nodeType="with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7"/>
                                        </p:tgtEl>
                                      </p:cBhvr>
                                    </p:animEffect>
                                    <p:set>
                                      <p:cBhvr>
                                        <p:cTn id="24" dur="1" fill="hold">
                                          <p:stCondLst>
                                            <p:cond delay="499"/>
                                          </p:stCondLst>
                                        </p:cTn>
                                        <p:tgtEl>
                                          <p:spTgt spid="17"/>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childTnLst>
                          </p:cTn>
                        </p:par>
                        <p:par>
                          <p:cTn id="32" fill="hold">
                            <p:stCondLst>
                              <p:cond delay="1306"/>
                            </p:stCondLst>
                            <p:childTnLst>
                              <p:par>
                                <p:cTn id="33" presetID="10" presetClass="exit" presetSubtype="0" fill="hold" nodeType="after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par>
                          <p:cTn id="36" fill="hold">
                            <p:stCondLst>
                              <p:cond delay="1806"/>
                            </p:stCondLst>
                            <p:childTnLst>
                              <p:par>
                                <p:cTn id="37" presetID="10" presetClass="exit" presetSubtype="0" fill="hold" nodeType="after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par>
                                <p:cTn id="40" presetID="35" presetClass="path" presetSubtype="0" accel="50000" decel="50000" fill="hold" nodeType="withEffect">
                                  <p:stCondLst>
                                    <p:cond delay="0"/>
                                  </p:stCondLst>
                                  <p:childTnLst>
                                    <p:animMotion origin="layout" path="M 5.55112E-17 0 L -1 0 " pathEditMode="relative" rAng="0" ptsTypes="AA">
                                      <p:cBhvr>
                                        <p:cTn id="41" dur="3000" fill="hold"/>
                                        <p:tgtEl>
                                          <p:spTgt spid="4"/>
                                        </p:tgtEl>
                                        <p:attrNameLst>
                                          <p:attrName>ppt_x</p:attrName>
                                          <p:attrName>ppt_y</p:attrName>
                                        </p:attrNameLst>
                                      </p:cBhvr>
                                      <p:rCtr x="-50000" y="0"/>
                                    </p:animMotion>
                                  </p:childTnLst>
                                </p:cTn>
                              </p:par>
                              <p:par>
                                <p:cTn id="42" presetID="1" presetClass="mediacall" presetSubtype="0" fill="hold" nodeType="withEffect">
                                  <p:stCondLst>
                                    <p:cond delay="0"/>
                                  </p:stCondLst>
                                  <p:childTnLst>
                                    <p:cmd type="call" cmd="playFrom(0.0)">
                                      <p:cBhvr>
                                        <p:cTn id="43" dur="3082" fill="hold"/>
                                        <p:tgtEl>
                                          <p:spTgt spid="6"/>
                                        </p:tgtEl>
                                      </p:cBhvr>
                                    </p:cmd>
                                  </p:childTnLst>
                                </p:cTn>
                              </p:par>
                              <p:par>
                                <p:cTn id="44" presetID="35" presetClass="path" presetSubtype="0" accel="50000" decel="50000" fill="hold" nodeType="withEffect">
                                  <p:stCondLst>
                                    <p:cond delay="0"/>
                                  </p:stCondLst>
                                  <p:childTnLst>
                                    <p:animMotion origin="layout" path="M 0 0 L -1 0 " pathEditMode="relative" rAng="0" ptsTypes="AA">
                                      <p:cBhvr>
                                        <p:cTn id="45"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46" fill="hold" display="0">
                  <p:stCondLst>
                    <p:cond delay="indefinite"/>
                  </p:stCondLst>
                  <p:endCondLst>
                    <p:cond evt="onStopAudio" delay="0">
                      <p:tgtEl>
                        <p:sldTgt/>
                      </p:tgtEl>
                    </p:cond>
                  </p:endCondLst>
                </p:cTn>
                <p:tgtEl>
                  <p:spTgt spid="2"/>
                </p:tgtEl>
              </p:cMediaNode>
            </p:audio>
            <p:audio>
              <p:cMediaNode vol="80000">
                <p:cTn id="47" fill="hold" display="0">
                  <p:stCondLst>
                    <p:cond delay="indefinite"/>
                  </p:stCondLst>
                  <p:endCondLst>
                    <p:cond evt="onStopAudio" delay="0">
                      <p:tgtEl>
                        <p:sldTgt/>
                      </p:tgtEl>
                    </p:cond>
                  </p:endCondLst>
                </p:cTn>
                <p:tgtEl>
                  <p:spTgt spid="6"/>
                </p:tgtEl>
              </p:cMediaNode>
            </p:audio>
            <p:seq concurrent="1" nextAc="seek">
              <p:cTn id="48" restart="whenNotActive" fill="hold" evtFilter="cancelBubble" nodeType="interactiveSeq">
                <p:stCondLst>
                  <p:cond evt="onClick" delay="0">
                    <p:tgtEl>
                      <p:spTgt spid="14"/>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14"/>
                                        </p:tgtEl>
                                      </p:cBhvr>
                                    </p:animEffect>
                                    <p:animScale>
                                      <p:cBhvr>
                                        <p:cTn id="53" dur="250" autoRev="1" fill="hold"/>
                                        <p:tgtEl>
                                          <p:spTgt spid="14"/>
                                        </p:tgtEl>
                                      </p:cBhvr>
                                      <p:by x="105000" y="105000"/>
                                    </p:animScale>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sp>
        <p:nvSpPr>
          <p:cNvPr id="2" name="Rectangle 1"/>
          <p:cNvSpPr/>
          <p:nvPr/>
        </p:nvSpPr>
        <p:spPr>
          <a:xfrm>
            <a:off x="1872913" y="673615"/>
            <a:ext cx="10041901" cy="3484095"/>
          </a:xfrm>
          <a:prstGeom prst="rect">
            <a:avLst/>
          </a:prstGeom>
        </p:spPr>
        <p:txBody>
          <a:bodyPr wrap="square">
            <a:spAutoFit/>
          </a:bodyPr>
          <a:lstStyle/>
          <a:p>
            <a:pPr algn="just">
              <a:lnSpc>
                <a:spcPct val="150000"/>
              </a:lnSpc>
              <a:spcAft>
                <a:spcPts val="0"/>
              </a:spcAft>
            </a:pPr>
            <a:r>
              <a:rPr lang="en-US" sz="3000" i="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Ông ta nói lớn rằng ông ta muốn được cho bay chuyến sớm nhất và phải xếp cho ông ta ngồi hạng nhất. Người tiếp viên trả lời rằng cô xin lỗi về những phiền nhiễu mà chuyến bay gây ra cho ông, nhưng cô cũng phải giải quyết những hành khách tới trước và hứa là sẽ giúp ông khi đến lượt ông.</a:t>
            </a:r>
            <a:endParaRPr lang="en-GB" sz="3000">
              <a:latin typeface="Palatino Linotype" panose="0204050205050503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872913" y="4007255"/>
            <a:ext cx="10041901" cy="2791598"/>
          </a:xfrm>
          <a:prstGeom prst="rect">
            <a:avLst/>
          </a:prstGeom>
        </p:spPr>
        <p:txBody>
          <a:bodyPr wrap="square">
            <a:spAutoFit/>
          </a:bodyPr>
          <a:lstStyle/>
          <a:p>
            <a:pPr algn="just">
              <a:lnSpc>
                <a:spcPct val="150000"/>
              </a:lnSpc>
              <a:spcAft>
                <a:spcPts val="0"/>
              </a:spcAft>
            </a:pPr>
            <a:r>
              <a:rPr lang="en-US" sz="3000" i="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Nhưng ông khách không bằng lòng, ông hỏi như hét vào mặt cô, rõ ràng là để cho các hành khách khác cũng nghe được. Ông hỏi đúng câu mà tôi cũng bị hỏi mấy lần: “Cô biết tôi là ai không?” (Do you know who I am?).</a:t>
            </a:r>
            <a:endParaRPr lang="en-GB" sz="3000">
              <a:latin typeface="Palatino Linotype" panose="0204050205050503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3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p:sp>
        <p:nvSpPr>
          <p:cNvPr id="11" name="Rectangle 10"/>
          <p:cNvSpPr/>
          <p:nvPr/>
        </p:nvSpPr>
        <p:spPr>
          <a:xfrm>
            <a:off x="0" y="0"/>
            <a:ext cx="12424528" cy="61651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700" b="1">
                <a:solidFill>
                  <a:schemeClr val="tx1"/>
                </a:solidFill>
              </a:rPr>
              <a:t>Câu 3. Phương án nào sau đây KHÔNG chính xác khi nhận diện đặc điểm của người kể chuyện ngôi thứ ba?</a:t>
            </a:r>
            <a:endParaRPr lang="en-GB" sz="2700">
              <a:solidFill>
                <a:schemeClr val="tx1"/>
              </a:solidFill>
            </a:endParaRPr>
          </a:p>
          <a:p>
            <a:r>
              <a:rPr lang="vi-VN" sz="2700" b="1">
                <a:solidFill>
                  <a:schemeClr val="tx1"/>
                </a:solidFill>
              </a:rPr>
              <a:t>A. </a:t>
            </a:r>
            <a:r>
              <a:rPr lang="vi-VN" sz="2700">
                <a:solidFill>
                  <a:schemeClr val="tx1"/>
                </a:solidFill>
              </a:rPr>
              <a:t>Người kể chuyện ngôi thứ ba là người kể chuyện ẩn danh, không trực tiếp xuất hiện trong tác phẩm như một nhân vật, không tham gia vào mạch vận động của cốt truyện và chỉ được nhận biết qua lời kể.</a:t>
            </a:r>
            <a:endParaRPr lang="en-GB" sz="2700">
              <a:solidFill>
                <a:schemeClr val="tx1"/>
              </a:solidFill>
            </a:endParaRPr>
          </a:p>
          <a:p>
            <a:r>
              <a:rPr lang="vi-VN" sz="2700" b="1">
                <a:solidFill>
                  <a:schemeClr val="tx1"/>
                </a:solidFill>
              </a:rPr>
              <a:t>B. </a:t>
            </a:r>
            <a:r>
              <a:rPr lang="vi-VN" sz="2700">
                <a:solidFill>
                  <a:schemeClr val="tx1"/>
                </a:solidFill>
              </a:rPr>
              <a:t>Người kể chuyện ngôi thứ ba có thể quan sát, kể, tả, bình luận, bày tỏ trực tiếp ý nghĩ, cảm giác của mình về các nhân vật khác; có khả năng khơi gợi sự chân thật, gần gũi, tạo sự đồng cảm ở người đọc.</a:t>
            </a:r>
            <a:endParaRPr lang="en-GB" sz="2700">
              <a:solidFill>
                <a:schemeClr val="tx1"/>
              </a:solidFill>
            </a:endParaRPr>
          </a:p>
          <a:p>
            <a:r>
              <a:rPr lang="vi-VN" sz="2700" b="1">
                <a:solidFill>
                  <a:schemeClr val="tx1"/>
                </a:solidFill>
              </a:rPr>
              <a:t>C. </a:t>
            </a:r>
            <a:r>
              <a:rPr lang="vi-VN" sz="2700">
                <a:solidFill>
                  <a:schemeClr val="tx1"/>
                </a:solidFill>
              </a:rPr>
              <a:t>Người kể chuyện ngôi thứ ba có khả năng nắm bắt tất cả những gì diễn ra trong câu chuyện, kể cả những biểu hiện sâu kín trong nội tâm nhân vật, do vậy có khả năng trở thành người kể chuyện toàn tri</a:t>
            </a:r>
            <a:endParaRPr lang="en-GB" sz="2700">
              <a:solidFill>
                <a:schemeClr val="tx1"/>
              </a:solidFill>
            </a:endParaRPr>
          </a:p>
          <a:p>
            <a:r>
              <a:rPr lang="vi-VN" sz="2700" b="1">
                <a:solidFill>
                  <a:schemeClr val="tx1"/>
                </a:solidFill>
              </a:rPr>
              <a:t>D. </a:t>
            </a:r>
            <a:r>
              <a:rPr lang="vi-VN" sz="2700">
                <a:solidFill>
                  <a:schemeClr val="tx1"/>
                </a:solidFill>
              </a:rPr>
              <a:t>Người kể chuyện ngôi thứ ba là người kể chuyện ẩn danh, có khả năng trở thành người kể biết hết mọi chuyện song có sử dụng quyền năng toàn tri hay không còn tùy thuộc vào nguyên tắc tổ chức truyện kể của từng tác phẩm.</a:t>
            </a:r>
            <a:endParaRPr lang="en-GB" sz="2700">
              <a:solidFill>
                <a:schemeClr val="tx1"/>
              </a:solidFill>
            </a:endParaRPr>
          </a:p>
        </p:txBody>
      </p:sp>
      <p:sp>
        <p:nvSpPr>
          <p:cNvPr id="17" name="Rectangle 16"/>
          <p:cNvSpPr/>
          <p:nvPr/>
        </p:nvSpPr>
        <p:spPr>
          <a:xfrm>
            <a:off x="4504226" y="6292032"/>
            <a:ext cx="2848858" cy="567221"/>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a:solidFill>
                  <a:srgbClr val="002060"/>
                </a:solidFill>
                <a:latin typeface="Times New Roman" panose="02020603050405020304" pitchFamily="18" charset="0"/>
                <a:cs typeface="Times New Roman" panose="02020603050405020304" pitchFamily="18" charset="0"/>
              </a:rPr>
              <a:t>B</a:t>
            </a: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20704" y="5750702"/>
            <a:ext cx="1415159" cy="1298335"/>
          </a:xfrm>
          <a:prstGeom prst="rect">
            <a:avLst/>
          </a:prstGeom>
        </p:spPr>
      </p:pic>
    </p:spTree>
    <p:extLst>
      <p:ext uri="{BB962C8B-B14F-4D97-AF65-F5344CB8AC3E}">
        <p14:creationId xmlns:p14="http://schemas.microsoft.com/office/powerpoint/2010/main" val="362863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8"/>
                                        </p:tgtEl>
                                      </p:cBhvr>
                                    </p:animEffect>
                                    <p:animScale>
                                      <p:cBhvr>
                                        <p:cTn id="18" dur="250" autoRev="1" fill="hold"/>
                                        <p:tgtEl>
                                          <p:spTgt spid="8"/>
                                        </p:tgtEl>
                                      </p:cBhvr>
                                      <p:by x="105000" y="105000"/>
                                    </p:animScale>
                                  </p:childTnLst>
                                </p:cTn>
                              </p:par>
                              <p:par>
                                <p:cTn id="19" presetID="10" presetClass="exit" presetSubtype="0" fill="hold" grpId="1" nodeType="with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7"/>
                                        </p:tgtEl>
                                      </p:cBhvr>
                                    </p:animEffect>
                                    <p:set>
                                      <p:cBhvr>
                                        <p:cTn id="24" dur="1" fill="hold">
                                          <p:stCondLst>
                                            <p:cond delay="499"/>
                                          </p:stCondLst>
                                        </p:cTn>
                                        <p:tgtEl>
                                          <p:spTgt spid="17"/>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childTnLst>
                          </p:cTn>
                        </p:par>
                        <p:par>
                          <p:cTn id="32" fill="hold">
                            <p:stCondLst>
                              <p:cond delay="1306"/>
                            </p:stCondLst>
                            <p:childTnLst>
                              <p:par>
                                <p:cTn id="33" presetID="10" presetClass="exit" presetSubtype="0" fill="hold" nodeType="after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par>
                          <p:cTn id="36" fill="hold">
                            <p:stCondLst>
                              <p:cond delay="1806"/>
                            </p:stCondLst>
                            <p:childTnLst>
                              <p:par>
                                <p:cTn id="37" presetID="10" presetClass="exit" presetSubtype="0" fill="hold" nodeType="after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par>
                                <p:cTn id="40" presetID="35" presetClass="path" presetSubtype="0" accel="50000" decel="50000" fill="hold" nodeType="withEffect">
                                  <p:stCondLst>
                                    <p:cond delay="0"/>
                                  </p:stCondLst>
                                  <p:childTnLst>
                                    <p:animMotion origin="layout" path="M 5.55112E-17 0 L -1 0 " pathEditMode="relative" rAng="0" ptsTypes="AA">
                                      <p:cBhvr>
                                        <p:cTn id="41" dur="3000" fill="hold"/>
                                        <p:tgtEl>
                                          <p:spTgt spid="4"/>
                                        </p:tgtEl>
                                        <p:attrNameLst>
                                          <p:attrName>ppt_x</p:attrName>
                                          <p:attrName>ppt_y</p:attrName>
                                        </p:attrNameLst>
                                      </p:cBhvr>
                                      <p:rCtr x="-50000" y="0"/>
                                    </p:animMotion>
                                  </p:childTnLst>
                                </p:cTn>
                              </p:par>
                              <p:par>
                                <p:cTn id="42" presetID="1" presetClass="mediacall" presetSubtype="0" fill="hold" nodeType="withEffect">
                                  <p:stCondLst>
                                    <p:cond delay="0"/>
                                  </p:stCondLst>
                                  <p:childTnLst>
                                    <p:cmd type="call" cmd="playFrom(0.0)">
                                      <p:cBhvr>
                                        <p:cTn id="43" dur="3082" fill="hold"/>
                                        <p:tgtEl>
                                          <p:spTgt spid="6"/>
                                        </p:tgtEl>
                                      </p:cBhvr>
                                    </p:cmd>
                                  </p:childTnLst>
                                </p:cTn>
                              </p:par>
                              <p:par>
                                <p:cTn id="44" presetID="35" presetClass="path" presetSubtype="0" accel="50000" decel="50000" fill="hold" nodeType="withEffect">
                                  <p:stCondLst>
                                    <p:cond delay="0"/>
                                  </p:stCondLst>
                                  <p:childTnLst>
                                    <p:animMotion origin="layout" path="M 0 0 L -1 0 " pathEditMode="relative" rAng="0" ptsTypes="AA">
                                      <p:cBhvr>
                                        <p:cTn id="45"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46" fill="hold" display="0">
                  <p:stCondLst>
                    <p:cond delay="indefinite"/>
                  </p:stCondLst>
                  <p:endCondLst>
                    <p:cond evt="onStopAudio" delay="0">
                      <p:tgtEl>
                        <p:sldTgt/>
                      </p:tgtEl>
                    </p:cond>
                  </p:endCondLst>
                </p:cTn>
                <p:tgtEl>
                  <p:spTgt spid="2"/>
                </p:tgtEl>
              </p:cMediaNode>
            </p:audio>
            <p:audio>
              <p:cMediaNode vol="80000">
                <p:cTn id="47" fill="hold" display="0">
                  <p:stCondLst>
                    <p:cond delay="indefinite"/>
                  </p:stCondLst>
                  <p:endCondLst>
                    <p:cond evt="onStopAudio" delay="0">
                      <p:tgtEl>
                        <p:sldTgt/>
                      </p:tgtEl>
                    </p:cond>
                  </p:endCondLst>
                </p:cTn>
                <p:tgtEl>
                  <p:spTgt spid="6"/>
                </p:tgtEl>
              </p:cMediaNode>
            </p:audio>
            <p:seq concurrent="1" nextAc="seek">
              <p:cTn id="48" restart="whenNotActive" fill="hold" evtFilter="cancelBubble" nodeType="interactiveSeq">
                <p:stCondLst>
                  <p:cond evt="onClick" delay="0">
                    <p:tgtEl>
                      <p:spTgt spid="14"/>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14"/>
                                        </p:tgtEl>
                                      </p:cBhvr>
                                    </p:animEffect>
                                    <p:animScale>
                                      <p:cBhvr>
                                        <p:cTn id="53" dur="250" autoRev="1" fill="hold"/>
                                        <p:tgtEl>
                                          <p:spTgt spid="14"/>
                                        </p:tgtEl>
                                      </p:cBhvr>
                                      <p:by x="105000" y="105000"/>
                                    </p:animScale>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p:sp>
        <p:nvSpPr>
          <p:cNvPr id="11" name="Rectangle 10"/>
          <p:cNvSpPr/>
          <p:nvPr/>
        </p:nvSpPr>
        <p:spPr>
          <a:xfrm>
            <a:off x="1" y="113122"/>
            <a:ext cx="12358539" cy="637251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500" b="1">
                <a:solidFill>
                  <a:schemeClr val="tx1"/>
                </a:solidFill>
                <a:latin typeface="Times New Roman" panose="02020603050405020304" pitchFamily="18" charset="0"/>
                <a:cs typeface="Times New Roman" panose="02020603050405020304" pitchFamily="18" charset="0"/>
              </a:rPr>
              <a:t>Câu 4. Vì sao điểm nhìn của ngôi kể thứ ba bao gồm cả điểm nhìn toàn tri và điểm nhìn hạn tri?</a:t>
            </a:r>
            <a:endParaRPr lang="en-GB" sz="2500">
              <a:solidFill>
                <a:schemeClr val="tx1"/>
              </a:solidFill>
              <a:latin typeface="Times New Roman" panose="02020603050405020304" pitchFamily="18" charset="0"/>
              <a:cs typeface="Times New Roman" panose="02020603050405020304" pitchFamily="18" charset="0"/>
            </a:endParaRPr>
          </a:p>
          <a:p>
            <a:r>
              <a:rPr lang="vi-VN" sz="2500" b="1">
                <a:solidFill>
                  <a:schemeClr val="tx1"/>
                </a:solidFill>
                <a:latin typeface="Times New Roman" panose="02020603050405020304" pitchFamily="18" charset="0"/>
                <a:cs typeface="Times New Roman" panose="02020603050405020304" pitchFamily="18" charset="0"/>
              </a:rPr>
              <a:t>A. </a:t>
            </a:r>
            <a:r>
              <a:rPr lang="vi-VN" sz="2500">
                <a:solidFill>
                  <a:schemeClr val="tx1"/>
                </a:solidFill>
                <a:latin typeface="Times New Roman" panose="02020603050405020304" pitchFamily="18" charset="0"/>
                <a:cs typeface="Times New Roman" panose="02020603050405020304" pitchFamily="18" charset="0"/>
              </a:rPr>
              <a:t>Điểm nhìn của người kể chuyện ngôi thứ ba không phải lúc nào cũng là điểm nhìn toàn tri bởi đôi khi có hiểu biết hạn chế đối với các sự việc, sự vật được quan sát, không biết đến ý nghĩ, cảm giác thầm kín của các nhân vật.</a:t>
            </a:r>
            <a:endParaRPr lang="en-GB" sz="2500">
              <a:solidFill>
                <a:schemeClr val="tx1"/>
              </a:solidFill>
              <a:latin typeface="Times New Roman" panose="02020603050405020304" pitchFamily="18" charset="0"/>
              <a:cs typeface="Times New Roman" panose="02020603050405020304" pitchFamily="18" charset="0"/>
            </a:endParaRPr>
          </a:p>
          <a:p>
            <a:r>
              <a:rPr lang="vi-VN" sz="2500" b="1">
                <a:solidFill>
                  <a:schemeClr val="tx1"/>
                </a:solidFill>
                <a:latin typeface="Times New Roman" panose="02020603050405020304" pitchFamily="18" charset="0"/>
                <a:cs typeface="Times New Roman" panose="02020603050405020304" pitchFamily="18" charset="0"/>
              </a:rPr>
              <a:t>B.</a:t>
            </a:r>
            <a:r>
              <a:rPr lang="vi-VN" sz="2500">
                <a:solidFill>
                  <a:schemeClr val="tx1"/>
                </a:solidFill>
                <a:latin typeface="Times New Roman" panose="02020603050405020304" pitchFamily="18" charset="0"/>
                <a:cs typeface="Times New Roman" panose="02020603050405020304" pitchFamily="18" charset="0"/>
              </a:rPr>
              <a:t> Điểm nhìn toàn tri là điểm nhìn của một người có cái nhìn thông suốt, biết hết mọi chuyện, biết rõ hành động, lời nói cho đến những cảm giác riêng tư và ý nghĩ thầm kín của nhân vật. </a:t>
            </a:r>
            <a:endParaRPr lang="en-GB" sz="2500">
              <a:solidFill>
                <a:schemeClr val="tx1"/>
              </a:solidFill>
              <a:latin typeface="Times New Roman" panose="02020603050405020304" pitchFamily="18" charset="0"/>
              <a:cs typeface="Times New Roman" panose="02020603050405020304" pitchFamily="18" charset="0"/>
            </a:endParaRPr>
          </a:p>
          <a:p>
            <a:r>
              <a:rPr lang="vi-VN" sz="2500" b="1">
                <a:solidFill>
                  <a:schemeClr val="tx1"/>
                </a:solidFill>
                <a:latin typeface="Times New Roman" panose="02020603050405020304" pitchFamily="18" charset="0"/>
                <a:cs typeface="Times New Roman" panose="02020603050405020304" pitchFamily="18" charset="0"/>
              </a:rPr>
              <a:t>C. </a:t>
            </a:r>
            <a:r>
              <a:rPr lang="vi-VN" sz="2500">
                <a:solidFill>
                  <a:schemeClr val="tx1"/>
                </a:solidFill>
                <a:latin typeface="Times New Roman" panose="02020603050405020304" pitchFamily="18" charset="0"/>
                <a:cs typeface="Times New Roman" panose="02020603050405020304" pitchFamily="18" charset="0"/>
              </a:rPr>
              <a:t>Người kể chuyện không phải là một nhân vật trong truyện, không trực tiếp tham gia câu chuyện nhưng là người quan sát toàn năng từ bên ngoài; biết hết những cảm giác riêng tư và ý nghĩ thầm kín của nhiều nhân vật, có sự di chuyển điểm nhìn linh hoạt, từ điểm quan sát  ở bên ngoài di chuyển vào bên trong, kể ra ý nghĩ, tâm trạng thầm kín của nhân vật.</a:t>
            </a:r>
            <a:endParaRPr lang="en-GB" sz="2500">
              <a:solidFill>
                <a:schemeClr val="tx1"/>
              </a:solidFill>
              <a:latin typeface="Times New Roman" panose="02020603050405020304" pitchFamily="18" charset="0"/>
              <a:cs typeface="Times New Roman" panose="02020603050405020304" pitchFamily="18" charset="0"/>
            </a:endParaRPr>
          </a:p>
          <a:p>
            <a:r>
              <a:rPr lang="vi-VN" sz="2500" b="1">
                <a:solidFill>
                  <a:schemeClr val="tx1"/>
                </a:solidFill>
                <a:latin typeface="Times New Roman" panose="02020603050405020304" pitchFamily="18" charset="0"/>
                <a:cs typeface="Times New Roman" panose="02020603050405020304" pitchFamily="18" charset="0"/>
              </a:rPr>
              <a:t>D. </a:t>
            </a:r>
            <a:r>
              <a:rPr lang="vi-VN" sz="2500">
                <a:solidFill>
                  <a:schemeClr val="tx1"/>
                </a:solidFill>
                <a:latin typeface="Times New Roman" panose="02020603050405020304" pitchFamily="18" charset="0"/>
                <a:cs typeface="Times New Roman" panose="02020603050405020304" pitchFamily="18" charset="0"/>
              </a:rPr>
              <a:t>Điểm nhìn hạn tri là điểm nhìn đặt ở đôi mắt của người kể có thể biết hết mọi thứ về nhiều nhân vật trừ những suy nghĩ, cảm giác thầm kín; có thể biết hết thông tin về các nhân vật nhưng không biết những ý nghĩ, cảm giác riêng tư, có thể ghi lại lời nói, miêu tả hành động, bình luận về các nhân vật nhưng không thâm nhập vào đời sống tâm lí của các nhân vật; hoặc chỉ biết mọi thứ về một nhân vật mà không thể biết mọi thứ về các nhân vật khác</a:t>
            </a:r>
            <a:endParaRPr lang="en-GB" sz="2500">
              <a:solidFill>
                <a:schemeClr val="tx1"/>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5077115" y="6399870"/>
            <a:ext cx="1857080" cy="459384"/>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a:solidFill>
                  <a:srgbClr val="002060"/>
                </a:solidFill>
                <a:latin typeface="Times New Roman" panose="02020603050405020304" pitchFamily="18" charset="0"/>
                <a:cs typeface="Times New Roman" panose="02020603050405020304" pitchFamily="18" charset="0"/>
              </a:rPr>
              <a:t>A</a:t>
            </a: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29767" y="5592244"/>
            <a:ext cx="1415159" cy="1298335"/>
          </a:xfrm>
          <a:prstGeom prst="rect">
            <a:avLst/>
          </a:prstGeom>
        </p:spPr>
      </p:pic>
    </p:spTree>
    <p:extLst>
      <p:ext uri="{BB962C8B-B14F-4D97-AF65-F5344CB8AC3E}">
        <p14:creationId xmlns:p14="http://schemas.microsoft.com/office/powerpoint/2010/main" val="362863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8"/>
                                        </p:tgtEl>
                                      </p:cBhvr>
                                    </p:animEffect>
                                    <p:animScale>
                                      <p:cBhvr>
                                        <p:cTn id="18" dur="250" autoRev="1" fill="hold"/>
                                        <p:tgtEl>
                                          <p:spTgt spid="8"/>
                                        </p:tgtEl>
                                      </p:cBhvr>
                                      <p:by x="105000" y="105000"/>
                                    </p:animScale>
                                  </p:childTnLst>
                                </p:cTn>
                              </p:par>
                              <p:par>
                                <p:cTn id="19" presetID="10" presetClass="exit" presetSubtype="0" fill="hold" grpId="1" nodeType="with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7"/>
                                        </p:tgtEl>
                                      </p:cBhvr>
                                    </p:animEffect>
                                    <p:set>
                                      <p:cBhvr>
                                        <p:cTn id="24" dur="1" fill="hold">
                                          <p:stCondLst>
                                            <p:cond delay="499"/>
                                          </p:stCondLst>
                                        </p:cTn>
                                        <p:tgtEl>
                                          <p:spTgt spid="17"/>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childTnLst>
                          </p:cTn>
                        </p:par>
                        <p:par>
                          <p:cTn id="32" fill="hold">
                            <p:stCondLst>
                              <p:cond delay="1306"/>
                            </p:stCondLst>
                            <p:childTnLst>
                              <p:par>
                                <p:cTn id="33" presetID="10" presetClass="exit" presetSubtype="0" fill="hold" nodeType="after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par>
                          <p:cTn id="36" fill="hold">
                            <p:stCondLst>
                              <p:cond delay="1806"/>
                            </p:stCondLst>
                            <p:childTnLst>
                              <p:par>
                                <p:cTn id="37" presetID="10" presetClass="exit" presetSubtype="0" fill="hold" nodeType="after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par>
                                <p:cTn id="40" presetID="35" presetClass="path" presetSubtype="0" accel="50000" decel="50000" fill="hold" nodeType="withEffect">
                                  <p:stCondLst>
                                    <p:cond delay="0"/>
                                  </p:stCondLst>
                                  <p:childTnLst>
                                    <p:animMotion origin="layout" path="M 5.55112E-17 0 L -1 0 " pathEditMode="relative" rAng="0" ptsTypes="AA">
                                      <p:cBhvr>
                                        <p:cTn id="41" dur="3000" fill="hold"/>
                                        <p:tgtEl>
                                          <p:spTgt spid="4"/>
                                        </p:tgtEl>
                                        <p:attrNameLst>
                                          <p:attrName>ppt_x</p:attrName>
                                          <p:attrName>ppt_y</p:attrName>
                                        </p:attrNameLst>
                                      </p:cBhvr>
                                      <p:rCtr x="-50000" y="0"/>
                                    </p:animMotion>
                                  </p:childTnLst>
                                </p:cTn>
                              </p:par>
                              <p:par>
                                <p:cTn id="42" presetID="1" presetClass="mediacall" presetSubtype="0" fill="hold" nodeType="withEffect">
                                  <p:stCondLst>
                                    <p:cond delay="0"/>
                                  </p:stCondLst>
                                  <p:childTnLst>
                                    <p:cmd type="call" cmd="playFrom(0.0)">
                                      <p:cBhvr>
                                        <p:cTn id="43" dur="3082" fill="hold"/>
                                        <p:tgtEl>
                                          <p:spTgt spid="6"/>
                                        </p:tgtEl>
                                      </p:cBhvr>
                                    </p:cmd>
                                  </p:childTnLst>
                                </p:cTn>
                              </p:par>
                              <p:par>
                                <p:cTn id="44" presetID="35" presetClass="path" presetSubtype="0" accel="50000" decel="50000" fill="hold" nodeType="withEffect">
                                  <p:stCondLst>
                                    <p:cond delay="0"/>
                                  </p:stCondLst>
                                  <p:childTnLst>
                                    <p:animMotion origin="layout" path="M 0 0 L -1 0 " pathEditMode="relative" rAng="0" ptsTypes="AA">
                                      <p:cBhvr>
                                        <p:cTn id="45"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46" fill="hold" display="0">
                  <p:stCondLst>
                    <p:cond delay="indefinite"/>
                  </p:stCondLst>
                  <p:endCondLst>
                    <p:cond evt="onStopAudio" delay="0">
                      <p:tgtEl>
                        <p:sldTgt/>
                      </p:tgtEl>
                    </p:cond>
                  </p:endCondLst>
                </p:cTn>
                <p:tgtEl>
                  <p:spTgt spid="2"/>
                </p:tgtEl>
              </p:cMediaNode>
            </p:audio>
            <p:audio>
              <p:cMediaNode vol="80000">
                <p:cTn id="47" fill="hold" display="0">
                  <p:stCondLst>
                    <p:cond delay="indefinite"/>
                  </p:stCondLst>
                  <p:endCondLst>
                    <p:cond evt="onStopAudio" delay="0">
                      <p:tgtEl>
                        <p:sldTgt/>
                      </p:tgtEl>
                    </p:cond>
                  </p:endCondLst>
                </p:cTn>
                <p:tgtEl>
                  <p:spTgt spid="6"/>
                </p:tgtEl>
              </p:cMediaNode>
            </p:audio>
            <p:seq concurrent="1" nextAc="seek">
              <p:cTn id="48" restart="whenNotActive" fill="hold" evtFilter="cancelBubble" nodeType="interactiveSeq">
                <p:stCondLst>
                  <p:cond evt="onClick" delay="0">
                    <p:tgtEl>
                      <p:spTgt spid="14"/>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14"/>
                                        </p:tgtEl>
                                      </p:cBhvr>
                                    </p:animEffect>
                                    <p:animScale>
                                      <p:cBhvr>
                                        <p:cTn id="53" dur="250" autoRev="1" fill="hold"/>
                                        <p:tgtEl>
                                          <p:spTgt spid="14"/>
                                        </p:tgtEl>
                                      </p:cBhvr>
                                      <p:by x="105000" y="105000"/>
                                    </p:animScale>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p:sp>
        <p:nvSpPr>
          <p:cNvPr id="11" name="Rectangle 10"/>
          <p:cNvSpPr/>
          <p:nvPr/>
        </p:nvSpPr>
        <p:spPr>
          <a:xfrm>
            <a:off x="1" y="1"/>
            <a:ext cx="12191999" cy="578202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a:solidFill>
                  <a:schemeClr val="tx1"/>
                </a:solidFill>
                <a:latin typeface="+mj-lt"/>
              </a:rPr>
              <a:t>Câu 5. Phương án nào phân biệt chính xác nhất lời người kể chuyện và lời nhân vật?</a:t>
            </a:r>
            <a:endParaRPr lang="en-GB" sz="2800">
              <a:solidFill>
                <a:schemeClr val="tx1"/>
              </a:solidFill>
              <a:latin typeface="+mj-lt"/>
            </a:endParaRPr>
          </a:p>
          <a:p>
            <a:r>
              <a:rPr lang="vi-VN" sz="2800" b="1">
                <a:solidFill>
                  <a:schemeClr val="tx1"/>
                </a:solidFill>
                <a:latin typeface="+mj-lt"/>
              </a:rPr>
              <a:t>A. </a:t>
            </a:r>
            <a:r>
              <a:rPr lang="vi-VN" sz="2800">
                <a:solidFill>
                  <a:schemeClr val="tx1"/>
                </a:solidFill>
                <a:latin typeface="+mj-lt"/>
              </a:rPr>
              <a:t>Người kể chuyện, dù ở ngôi thứ nhất hay thứ ba, đều kể chuyện từ điểm nhìn nhất định, qua hệ thống lời kể, miêu tả, bình luận</a:t>
            </a:r>
            <a:endParaRPr lang="en-GB" sz="2800">
              <a:solidFill>
                <a:schemeClr val="tx1"/>
              </a:solidFill>
              <a:latin typeface="+mj-lt"/>
            </a:endParaRPr>
          </a:p>
          <a:p>
            <a:r>
              <a:rPr lang="vi-VN" sz="2800" b="1">
                <a:solidFill>
                  <a:schemeClr val="tx1"/>
                </a:solidFill>
                <a:latin typeface="+mj-lt"/>
              </a:rPr>
              <a:t>B. </a:t>
            </a:r>
            <a:r>
              <a:rPr lang="vi-VN" sz="2800">
                <a:solidFill>
                  <a:schemeClr val="tx1"/>
                </a:solidFill>
                <a:latin typeface="+mj-lt"/>
              </a:rPr>
              <a:t>Lời người kể chuyện xuất phát</a:t>
            </a:r>
            <a:r>
              <a:rPr lang="vi-VN" sz="2800" b="1">
                <a:solidFill>
                  <a:schemeClr val="tx1"/>
                </a:solidFill>
                <a:latin typeface="+mj-lt"/>
              </a:rPr>
              <a:t> t</a:t>
            </a:r>
            <a:r>
              <a:rPr lang="vi-VN" sz="2800">
                <a:solidFill>
                  <a:schemeClr val="tx1"/>
                </a:solidFill>
                <a:latin typeface="+mj-lt"/>
              </a:rPr>
              <a:t>ừ điểm nhìn và hệ thống lời người kể chuyện, lời nhân vật, các phương diện của bức tranh đời sống và nhân vật được hiển hiện để người đọc tri nhận</a:t>
            </a:r>
            <a:endParaRPr lang="en-GB" sz="2800">
              <a:solidFill>
                <a:schemeClr val="tx1"/>
              </a:solidFill>
              <a:latin typeface="+mj-lt"/>
            </a:endParaRPr>
          </a:p>
          <a:p>
            <a:r>
              <a:rPr lang="vi-VN" sz="2800" b="1">
                <a:solidFill>
                  <a:schemeClr val="tx1"/>
                </a:solidFill>
                <a:latin typeface="+mj-lt"/>
              </a:rPr>
              <a:t>C. </a:t>
            </a:r>
            <a:r>
              <a:rPr lang="vi-VN" sz="2800">
                <a:solidFill>
                  <a:schemeClr val="tx1"/>
                </a:solidFill>
                <a:latin typeface="+mj-lt"/>
              </a:rPr>
              <a:t>Lời nhân vật là thuật ngữ chỉ lời nói gắn với ý thức và cách thể hiện của nhân vật bằng hình thức lời nói trực tiếp (đối thoại) hay gián tiếp (độc thoại, độc thoại nội tâm)</a:t>
            </a:r>
            <a:endParaRPr lang="en-GB" sz="2800">
              <a:solidFill>
                <a:schemeClr val="tx1"/>
              </a:solidFill>
              <a:latin typeface="+mj-lt"/>
            </a:endParaRPr>
          </a:p>
          <a:p>
            <a:r>
              <a:rPr lang="vi-VN" sz="2800" b="1">
                <a:solidFill>
                  <a:schemeClr val="tx1"/>
                </a:solidFill>
                <a:latin typeface="+mj-lt"/>
              </a:rPr>
              <a:t>D. </a:t>
            </a:r>
            <a:r>
              <a:rPr lang="vi-VN" sz="2800">
                <a:solidFill>
                  <a:schemeClr val="tx1"/>
                </a:solidFill>
                <a:latin typeface="+mj-lt"/>
              </a:rPr>
              <a:t>Lời người kể chuyện là lời kể, tả, bình luận của người kể chuyện, thể hiện cách nhìn nhận, thái độ đánh giá đối với sự việc, nhân vật; còn lời của nhân vật là lời nói gắn với ý thức và cách thể hiện của nhân vật</a:t>
            </a:r>
            <a:endParaRPr lang="en-GB" sz="2800">
              <a:solidFill>
                <a:schemeClr val="tx1"/>
              </a:solidFill>
              <a:latin typeface="+mj-lt"/>
            </a:endParaRPr>
          </a:p>
        </p:txBody>
      </p:sp>
      <p:sp>
        <p:nvSpPr>
          <p:cNvPr id="17" name="Rectangle 16"/>
          <p:cNvSpPr/>
          <p:nvPr/>
        </p:nvSpPr>
        <p:spPr>
          <a:xfrm>
            <a:off x="4193299" y="5922338"/>
            <a:ext cx="2281404" cy="918769"/>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a:solidFill>
                  <a:srgbClr val="002060"/>
                </a:solidFill>
                <a:latin typeface="Times New Roman" panose="02020603050405020304" pitchFamily="18" charset="0"/>
                <a:cs typeface="Times New Roman" panose="02020603050405020304" pitchFamily="18" charset="0"/>
              </a:rPr>
              <a:t>D</a:t>
            </a: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11764" y="5672786"/>
            <a:ext cx="1415159" cy="1298335"/>
          </a:xfrm>
          <a:prstGeom prst="rect">
            <a:avLst/>
          </a:prstGeom>
        </p:spPr>
      </p:pic>
    </p:spTree>
    <p:extLst>
      <p:ext uri="{BB962C8B-B14F-4D97-AF65-F5344CB8AC3E}">
        <p14:creationId xmlns:p14="http://schemas.microsoft.com/office/powerpoint/2010/main" val="362863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8"/>
                                        </p:tgtEl>
                                      </p:cBhvr>
                                    </p:animEffect>
                                    <p:animScale>
                                      <p:cBhvr>
                                        <p:cTn id="18" dur="250" autoRev="1" fill="hold"/>
                                        <p:tgtEl>
                                          <p:spTgt spid="8"/>
                                        </p:tgtEl>
                                      </p:cBhvr>
                                      <p:by x="105000" y="105000"/>
                                    </p:animScale>
                                  </p:childTnLst>
                                </p:cTn>
                              </p:par>
                              <p:par>
                                <p:cTn id="19" presetID="10" presetClass="exit" presetSubtype="0" fill="hold" grpId="1" nodeType="with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7"/>
                                        </p:tgtEl>
                                      </p:cBhvr>
                                    </p:animEffect>
                                    <p:set>
                                      <p:cBhvr>
                                        <p:cTn id="24" dur="1" fill="hold">
                                          <p:stCondLst>
                                            <p:cond delay="499"/>
                                          </p:stCondLst>
                                        </p:cTn>
                                        <p:tgtEl>
                                          <p:spTgt spid="17"/>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childTnLst>
                          </p:cTn>
                        </p:par>
                        <p:par>
                          <p:cTn id="32" fill="hold">
                            <p:stCondLst>
                              <p:cond delay="1306"/>
                            </p:stCondLst>
                            <p:childTnLst>
                              <p:par>
                                <p:cTn id="33" presetID="10" presetClass="exit" presetSubtype="0" fill="hold" nodeType="after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par>
                          <p:cTn id="36" fill="hold">
                            <p:stCondLst>
                              <p:cond delay="1806"/>
                            </p:stCondLst>
                            <p:childTnLst>
                              <p:par>
                                <p:cTn id="37" presetID="10" presetClass="exit" presetSubtype="0" fill="hold" nodeType="after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par>
                                <p:cTn id="40" presetID="35" presetClass="path" presetSubtype="0" accel="50000" decel="50000" fill="hold" nodeType="withEffect">
                                  <p:stCondLst>
                                    <p:cond delay="0"/>
                                  </p:stCondLst>
                                  <p:childTnLst>
                                    <p:animMotion origin="layout" path="M 5.55112E-17 0 L -1 0 " pathEditMode="relative" rAng="0" ptsTypes="AA">
                                      <p:cBhvr>
                                        <p:cTn id="41" dur="3000" fill="hold"/>
                                        <p:tgtEl>
                                          <p:spTgt spid="4"/>
                                        </p:tgtEl>
                                        <p:attrNameLst>
                                          <p:attrName>ppt_x</p:attrName>
                                          <p:attrName>ppt_y</p:attrName>
                                        </p:attrNameLst>
                                      </p:cBhvr>
                                      <p:rCtr x="-50000" y="0"/>
                                    </p:animMotion>
                                  </p:childTnLst>
                                </p:cTn>
                              </p:par>
                              <p:par>
                                <p:cTn id="42" presetID="1" presetClass="mediacall" presetSubtype="0" fill="hold" nodeType="withEffect">
                                  <p:stCondLst>
                                    <p:cond delay="0"/>
                                  </p:stCondLst>
                                  <p:childTnLst>
                                    <p:cmd type="call" cmd="playFrom(0.0)">
                                      <p:cBhvr>
                                        <p:cTn id="43" dur="3082" fill="hold"/>
                                        <p:tgtEl>
                                          <p:spTgt spid="6"/>
                                        </p:tgtEl>
                                      </p:cBhvr>
                                    </p:cmd>
                                  </p:childTnLst>
                                </p:cTn>
                              </p:par>
                              <p:par>
                                <p:cTn id="44" presetID="35" presetClass="path" presetSubtype="0" accel="50000" decel="50000" fill="hold" nodeType="withEffect">
                                  <p:stCondLst>
                                    <p:cond delay="0"/>
                                  </p:stCondLst>
                                  <p:childTnLst>
                                    <p:animMotion origin="layout" path="M 0 0 L -1 0 " pathEditMode="relative" rAng="0" ptsTypes="AA">
                                      <p:cBhvr>
                                        <p:cTn id="45"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46" fill="hold" display="0">
                  <p:stCondLst>
                    <p:cond delay="indefinite"/>
                  </p:stCondLst>
                  <p:endCondLst>
                    <p:cond evt="onStopAudio" delay="0">
                      <p:tgtEl>
                        <p:sldTgt/>
                      </p:tgtEl>
                    </p:cond>
                  </p:endCondLst>
                </p:cTn>
                <p:tgtEl>
                  <p:spTgt spid="2"/>
                </p:tgtEl>
              </p:cMediaNode>
            </p:audio>
            <p:audio>
              <p:cMediaNode vol="80000">
                <p:cTn id="47" fill="hold" display="0">
                  <p:stCondLst>
                    <p:cond delay="indefinite"/>
                  </p:stCondLst>
                  <p:endCondLst>
                    <p:cond evt="onStopAudio" delay="0">
                      <p:tgtEl>
                        <p:sldTgt/>
                      </p:tgtEl>
                    </p:cond>
                  </p:endCondLst>
                </p:cTn>
                <p:tgtEl>
                  <p:spTgt spid="6"/>
                </p:tgtEl>
              </p:cMediaNode>
            </p:audio>
            <p:seq concurrent="1" nextAc="seek">
              <p:cTn id="48" restart="whenNotActive" fill="hold" evtFilter="cancelBubble" nodeType="interactiveSeq">
                <p:stCondLst>
                  <p:cond evt="onClick" delay="0">
                    <p:tgtEl>
                      <p:spTgt spid="14"/>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14"/>
                                        </p:tgtEl>
                                      </p:cBhvr>
                                    </p:animEffect>
                                    <p:animScale>
                                      <p:cBhvr>
                                        <p:cTn id="53" dur="250" autoRev="1" fill="hold"/>
                                        <p:tgtEl>
                                          <p:spTgt spid="14"/>
                                        </p:tgtEl>
                                      </p:cBhvr>
                                      <p:by x="105000" y="105000"/>
                                    </p:animScale>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p:sp>
        <p:nvSpPr>
          <p:cNvPr id="11" name="Rectangle 10"/>
          <p:cNvSpPr/>
          <p:nvPr/>
        </p:nvSpPr>
        <p:spPr>
          <a:xfrm>
            <a:off x="1" y="2"/>
            <a:ext cx="12191999" cy="616414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a:solidFill>
                  <a:schemeClr val="tx1"/>
                </a:solidFill>
                <a:latin typeface="Times New Roman" panose="02020603050405020304" pitchFamily="18" charset="0"/>
                <a:cs typeface="Times New Roman" panose="02020603050405020304" pitchFamily="18" charset="0"/>
              </a:rPr>
              <a:t>Câu 6. Theo anh/ chị, phương án nào nêu đầy đủ và chính xác các phương diện thể hiện quyền năng của người kể chuyện?</a:t>
            </a:r>
            <a:endParaRPr lang="en-GB" sz="2800">
              <a:solidFill>
                <a:schemeClr val="tx1"/>
              </a:solidFill>
              <a:latin typeface="Times New Roman" panose="02020603050405020304" pitchFamily="18" charset="0"/>
              <a:cs typeface="Times New Roman" panose="02020603050405020304" pitchFamily="18" charset="0"/>
            </a:endParaRPr>
          </a:p>
          <a:p>
            <a:r>
              <a:rPr lang="vi-VN" sz="2800" b="1">
                <a:solidFill>
                  <a:schemeClr val="tx1"/>
                </a:solidFill>
                <a:latin typeface="Times New Roman" panose="02020603050405020304" pitchFamily="18" charset="0"/>
                <a:cs typeface="Times New Roman" panose="02020603050405020304" pitchFamily="18" charset="0"/>
              </a:rPr>
              <a:t>A. </a:t>
            </a:r>
            <a:r>
              <a:rPr lang="vi-VN" sz="2800">
                <a:solidFill>
                  <a:schemeClr val="tx1"/>
                </a:solidFill>
                <a:latin typeface="Times New Roman" panose="02020603050405020304" pitchFamily="18" charset="0"/>
                <a:cs typeface="Times New Roman" panose="02020603050405020304" pitchFamily="18" charset="0"/>
              </a:rPr>
              <a:t>Quyền năng của người kể chuyện thể hiện ở phạm vi miêu tả, phân tích, lí giải và mức độ định hướng đọc trong việc cắt nghĩa, đánh giá sự kiện, nhân vật được khắc họa trong tác phẩm văn học</a:t>
            </a:r>
            <a:endParaRPr lang="en-GB" sz="2800">
              <a:solidFill>
                <a:schemeClr val="tx1"/>
              </a:solidFill>
              <a:latin typeface="Times New Roman" panose="02020603050405020304" pitchFamily="18" charset="0"/>
              <a:cs typeface="Times New Roman" panose="02020603050405020304" pitchFamily="18" charset="0"/>
            </a:endParaRPr>
          </a:p>
          <a:p>
            <a:r>
              <a:rPr lang="vi-VN" sz="2800" b="1">
                <a:solidFill>
                  <a:schemeClr val="tx1"/>
                </a:solidFill>
                <a:latin typeface="Times New Roman" panose="02020603050405020304" pitchFamily="18" charset="0"/>
                <a:cs typeface="Times New Roman" panose="02020603050405020304" pitchFamily="18" charset="0"/>
              </a:rPr>
              <a:t>B.</a:t>
            </a:r>
            <a:r>
              <a:rPr lang="vi-VN" sz="2800">
                <a:solidFill>
                  <a:schemeClr val="tx1"/>
                </a:solidFill>
                <a:latin typeface="Times New Roman" panose="02020603050405020304" pitchFamily="18" charset="0"/>
                <a:cs typeface="Times New Roman" panose="02020603050405020304" pitchFamily="18" charset="0"/>
              </a:rPr>
              <a:t> Quyền năng của người kể chuyện thể hiện ở cái nhìn thông suốt, biết rõ hành động, lời nói cho đến những cảm giác riêng tư và ý nghĩ thầm kín của nhân vật cũng như đi đến tận cùng trong cắt nghĩa bản thân</a:t>
            </a:r>
            <a:endParaRPr lang="en-GB" sz="2800">
              <a:solidFill>
                <a:schemeClr val="tx1"/>
              </a:solidFill>
              <a:latin typeface="Times New Roman" panose="02020603050405020304" pitchFamily="18" charset="0"/>
              <a:cs typeface="Times New Roman" panose="02020603050405020304" pitchFamily="18" charset="0"/>
            </a:endParaRPr>
          </a:p>
          <a:p>
            <a:r>
              <a:rPr lang="vi-VN" sz="2800" b="1">
                <a:solidFill>
                  <a:schemeClr val="tx1"/>
                </a:solidFill>
                <a:latin typeface="Times New Roman" panose="02020603050405020304" pitchFamily="18" charset="0"/>
                <a:cs typeface="Times New Roman" panose="02020603050405020304" pitchFamily="18" charset="0"/>
              </a:rPr>
              <a:t>C. </a:t>
            </a:r>
            <a:r>
              <a:rPr lang="vi-VN" sz="2800">
                <a:solidFill>
                  <a:schemeClr val="tx1"/>
                </a:solidFill>
                <a:latin typeface="Times New Roman" panose="02020603050405020304" pitchFamily="18" charset="0"/>
                <a:cs typeface="Times New Roman" panose="02020603050405020304" pitchFamily="18" charset="0"/>
              </a:rPr>
              <a:t>Quyền năng của người kể chuyện thể hiện ở khả năng biết hết mọi chuyện và sự linh hoạt di chuyển điểm nhìn từ điểm quan sát  ở bên ngoài di chuyển vào bên trong</a:t>
            </a:r>
            <a:endParaRPr lang="en-GB" sz="2800">
              <a:solidFill>
                <a:schemeClr val="tx1"/>
              </a:solidFill>
              <a:latin typeface="Times New Roman" panose="02020603050405020304" pitchFamily="18" charset="0"/>
              <a:cs typeface="Times New Roman" panose="02020603050405020304" pitchFamily="18" charset="0"/>
            </a:endParaRPr>
          </a:p>
          <a:p>
            <a:r>
              <a:rPr lang="vi-VN" sz="2800" b="1">
                <a:solidFill>
                  <a:schemeClr val="tx1"/>
                </a:solidFill>
                <a:latin typeface="Times New Roman" panose="02020603050405020304" pitchFamily="18" charset="0"/>
                <a:cs typeface="Times New Roman" panose="02020603050405020304" pitchFamily="18" charset="0"/>
              </a:rPr>
              <a:t>D. </a:t>
            </a:r>
            <a:r>
              <a:rPr lang="vi-VN" sz="2800">
                <a:solidFill>
                  <a:schemeClr val="tx1"/>
                </a:solidFill>
                <a:latin typeface="Times New Roman" panose="02020603050405020304" pitchFamily="18" charset="0"/>
                <a:cs typeface="Times New Roman" panose="02020603050405020304" pitchFamily="18" charset="0"/>
              </a:rPr>
              <a:t>Quyền năng của người kể chuyện thể hiện ở những giới hạn trong thâm nhập vào đời sống tâm lí sâu kín của các nhân vật, những bất lực của nghệ thuật trước sự phong phú của cuộc đời.</a:t>
            </a:r>
            <a:endParaRPr lang="en-GB" sz="2800">
              <a:solidFill>
                <a:schemeClr val="tx1"/>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4731407" y="6174067"/>
            <a:ext cx="2407255" cy="674016"/>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a:solidFill>
                  <a:srgbClr val="002060"/>
                </a:solidFill>
                <a:latin typeface="Times New Roman" panose="02020603050405020304" pitchFamily="18" charset="0"/>
                <a:cs typeface="Times New Roman" panose="02020603050405020304" pitchFamily="18" charset="0"/>
              </a:rPr>
              <a:t>A</a:t>
            </a: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0301" y="5579500"/>
            <a:ext cx="1415159" cy="1298335"/>
          </a:xfrm>
          <a:prstGeom prst="rect">
            <a:avLst/>
          </a:prstGeom>
        </p:spPr>
      </p:pic>
    </p:spTree>
    <p:extLst>
      <p:ext uri="{BB962C8B-B14F-4D97-AF65-F5344CB8AC3E}">
        <p14:creationId xmlns:p14="http://schemas.microsoft.com/office/powerpoint/2010/main" val="362863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8"/>
                                        </p:tgtEl>
                                      </p:cBhvr>
                                    </p:animEffect>
                                    <p:animScale>
                                      <p:cBhvr>
                                        <p:cTn id="18" dur="250" autoRev="1" fill="hold"/>
                                        <p:tgtEl>
                                          <p:spTgt spid="8"/>
                                        </p:tgtEl>
                                      </p:cBhvr>
                                      <p:by x="105000" y="105000"/>
                                    </p:animScale>
                                  </p:childTnLst>
                                </p:cTn>
                              </p:par>
                              <p:par>
                                <p:cTn id="19" presetID="10" presetClass="exit" presetSubtype="0" fill="hold" grpId="1" nodeType="with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7"/>
                                        </p:tgtEl>
                                      </p:cBhvr>
                                    </p:animEffect>
                                    <p:set>
                                      <p:cBhvr>
                                        <p:cTn id="24" dur="1" fill="hold">
                                          <p:stCondLst>
                                            <p:cond delay="499"/>
                                          </p:stCondLst>
                                        </p:cTn>
                                        <p:tgtEl>
                                          <p:spTgt spid="17"/>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childTnLst>
                          </p:cTn>
                        </p:par>
                        <p:par>
                          <p:cTn id="32" fill="hold">
                            <p:stCondLst>
                              <p:cond delay="1306"/>
                            </p:stCondLst>
                            <p:childTnLst>
                              <p:par>
                                <p:cTn id="33" presetID="10" presetClass="exit" presetSubtype="0" fill="hold" nodeType="after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par>
                          <p:cTn id="36" fill="hold">
                            <p:stCondLst>
                              <p:cond delay="1806"/>
                            </p:stCondLst>
                            <p:childTnLst>
                              <p:par>
                                <p:cTn id="37" presetID="10" presetClass="exit" presetSubtype="0" fill="hold" nodeType="after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par>
                                <p:cTn id="40" presetID="35" presetClass="path" presetSubtype="0" accel="50000" decel="50000" fill="hold" nodeType="withEffect">
                                  <p:stCondLst>
                                    <p:cond delay="0"/>
                                  </p:stCondLst>
                                  <p:childTnLst>
                                    <p:animMotion origin="layout" path="M 5.55112E-17 0 L -1 0 " pathEditMode="relative" rAng="0" ptsTypes="AA">
                                      <p:cBhvr>
                                        <p:cTn id="41" dur="3000" fill="hold"/>
                                        <p:tgtEl>
                                          <p:spTgt spid="4"/>
                                        </p:tgtEl>
                                        <p:attrNameLst>
                                          <p:attrName>ppt_x</p:attrName>
                                          <p:attrName>ppt_y</p:attrName>
                                        </p:attrNameLst>
                                      </p:cBhvr>
                                      <p:rCtr x="-50000" y="0"/>
                                    </p:animMotion>
                                  </p:childTnLst>
                                </p:cTn>
                              </p:par>
                              <p:par>
                                <p:cTn id="42" presetID="1" presetClass="mediacall" presetSubtype="0" fill="hold" nodeType="withEffect">
                                  <p:stCondLst>
                                    <p:cond delay="0"/>
                                  </p:stCondLst>
                                  <p:childTnLst>
                                    <p:cmd type="call" cmd="playFrom(0.0)">
                                      <p:cBhvr>
                                        <p:cTn id="43" dur="3082" fill="hold"/>
                                        <p:tgtEl>
                                          <p:spTgt spid="6"/>
                                        </p:tgtEl>
                                      </p:cBhvr>
                                    </p:cmd>
                                  </p:childTnLst>
                                </p:cTn>
                              </p:par>
                              <p:par>
                                <p:cTn id="44" presetID="35" presetClass="path" presetSubtype="0" accel="50000" decel="50000" fill="hold" nodeType="withEffect">
                                  <p:stCondLst>
                                    <p:cond delay="0"/>
                                  </p:stCondLst>
                                  <p:childTnLst>
                                    <p:animMotion origin="layout" path="M 0 0 L -1 0 " pathEditMode="relative" rAng="0" ptsTypes="AA">
                                      <p:cBhvr>
                                        <p:cTn id="45"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46" fill="hold" display="0">
                  <p:stCondLst>
                    <p:cond delay="indefinite"/>
                  </p:stCondLst>
                  <p:endCondLst>
                    <p:cond evt="onStopAudio" delay="0">
                      <p:tgtEl>
                        <p:sldTgt/>
                      </p:tgtEl>
                    </p:cond>
                  </p:endCondLst>
                </p:cTn>
                <p:tgtEl>
                  <p:spTgt spid="2"/>
                </p:tgtEl>
              </p:cMediaNode>
            </p:audio>
            <p:audio>
              <p:cMediaNode vol="80000">
                <p:cTn id="47" fill="hold" display="0">
                  <p:stCondLst>
                    <p:cond delay="indefinite"/>
                  </p:stCondLst>
                  <p:endCondLst>
                    <p:cond evt="onStopAudio" delay="0">
                      <p:tgtEl>
                        <p:sldTgt/>
                      </p:tgtEl>
                    </p:cond>
                  </p:endCondLst>
                </p:cTn>
                <p:tgtEl>
                  <p:spTgt spid="6"/>
                </p:tgtEl>
              </p:cMediaNode>
            </p:audio>
            <p:seq concurrent="1" nextAc="seek">
              <p:cTn id="48" restart="whenNotActive" fill="hold" evtFilter="cancelBubble" nodeType="interactiveSeq">
                <p:stCondLst>
                  <p:cond evt="onClick" delay="0">
                    <p:tgtEl>
                      <p:spTgt spid="14"/>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14"/>
                                        </p:tgtEl>
                                      </p:cBhvr>
                                    </p:animEffect>
                                    <p:animScale>
                                      <p:cBhvr>
                                        <p:cTn id="53" dur="250" autoRev="1" fill="hold"/>
                                        <p:tgtEl>
                                          <p:spTgt spid="14"/>
                                        </p:tgtEl>
                                      </p:cBhvr>
                                      <p:by x="105000" y="105000"/>
                                    </p:animScale>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p:sp>
        <p:nvSpPr>
          <p:cNvPr id="11" name="Rectangle 10"/>
          <p:cNvSpPr/>
          <p:nvPr/>
        </p:nvSpPr>
        <p:spPr>
          <a:xfrm>
            <a:off x="1" y="113122"/>
            <a:ext cx="12191999" cy="558227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a:solidFill>
                  <a:schemeClr val="tx1"/>
                </a:solidFill>
                <a:latin typeface="Times New Roman" panose="02020603050405020304" pitchFamily="18" charset="0"/>
                <a:cs typeface="Times New Roman" panose="02020603050405020304" pitchFamily="18" charset="0"/>
              </a:rPr>
              <a:t>Câu 7. Phương án nào sau đây thể hiện cách hiểu KHÔNG chính xác về cảm hứng chủ đạo của một tác phẩm văn học?</a:t>
            </a:r>
            <a:endParaRPr lang="en-GB" sz="3200">
              <a:solidFill>
                <a:schemeClr val="tx1"/>
              </a:solidFill>
              <a:latin typeface="Times New Roman" panose="02020603050405020304" pitchFamily="18" charset="0"/>
              <a:cs typeface="Times New Roman" panose="02020603050405020304" pitchFamily="18" charset="0"/>
            </a:endParaRPr>
          </a:p>
          <a:p>
            <a:r>
              <a:rPr lang="vi-VN" sz="3200" b="1">
                <a:solidFill>
                  <a:schemeClr val="tx1"/>
                </a:solidFill>
                <a:latin typeface="Times New Roman" panose="02020603050405020304" pitchFamily="18" charset="0"/>
                <a:cs typeface="Times New Roman" panose="02020603050405020304" pitchFamily="18" charset="0"/>
              </a:rPr>
              <a:t>A. </a:t>
            </a:r>
            <a:r>
              <a:rPr lang="vi-VN" sz="3200">
                <a:solidFill>
                  <a:schemeClr val="tx1"/>
                </a:solidFill>
                <a:latin typeface="Times New Roman" panose="02020603050405020304" pitchFamily="18" charset="0"/>
                <a:cs typeface="Times New Roman" panose="02020603050405020304" pitchFamily="18" charset="0"/>
              </a:rPr>
              <a:t>Là tình cảm, thái độ được thể hiện xuyên suốt tác phẩm đối với những vấn đề cuộc sống được nêu ra</a:t>
            </a:r>
            <a:endParaRPr lang="en-GB" sz="3200">
              <a:solidFill>
                <a:schemeClr val="tx1"/>
              </a:solidFill>
              <a:latin typeface="Times New Roman" panose="02020603050405020304" pitchFamily="18" charset="0"/>
              <a:cs typeface="Times New Roman" panose="02020603050405020304" pitchFamily="18" charset="0"/>
            </a:endParaRPr>
          </a:p>
          <a:p>
            <a:r>
              <a:rPr lang="vi-VN" sz="3200" b="1">
                <a:solidFill>
                  <a:schemeClr val="tx1"/>
                </a:solidFill>
                <a:latin typeface="Times New Roman" panose="02020603050405020304" pitchFamily="18" charset="0"/>
                <a:cs typeface="Times New Roman" panose="02020603050405020304" pitchFamily="18" charset="0"/>
              </a:rPr>
              <a:t>B.</a:t>
            </a:r>
            <a:r>
              <a:rPr lang="vi-VN" sz="3200">
                <a:solidFill>
                  <a:schemeClr val="tx1"/>
                </a:solidFill>
                <a:latin typeface="Times New Roman" panose="02020603050405020304" pitchFamily="18" charset="0"/>
                <a:cs typeface="Times New Roman" panose="02020603050405020304" pitchFamily="18" charset="0"/>
              </a:rPr>
              <a:t> Cảm hứng chủ đạo thể hiện ở phạm vi miêu tả, phân tích, lí giải, nhân vật được khắc họa trong tác phẩm văn học</a:t>
            </a:r>
            <a:endParaRPr lang="en-GB" sz="3200">
              <a:solidFill>
                <a:schemeClr val="tx1"/>
              </a:solidFill>
              <a:latin typeface="Times New Roman" panose="02020603050405020304" pitchFamily="18" charset="0"/>
              <a:cs typeface="Times New Roman" panose="02020603050405020304" pitchFamily="18" charset="0"/>
            </a:endParaRPr>
          </a:p>
          <a:p>
            <a:r>
              <a:rPr lang="vi-VN" sz="3200" b="1">
                <a:solidFill>
                  <a:schemeClr val="tx1"/>
                </a:solidFill>
                <a:latin typeface="Times New Roman" panose="02020603050405020304" pitchFamily="18" charset="0"/>
                <a:cs typeface="Times New Roman" panose="02020603050405020304" pitchFamily="18" charset="0"/>
              </a:rPr>
              <a:t>C. </a:t>
            </a:r>
            <a:r>
              <a:rPr lang="vi-VN" sz="3200">
                <a:solidFill>
                  <a:schemeClr val="tx1"/>
                </a:solidFill>
                <a:latin typeface="Times New Roman" panose="02020603050405020304" pitchFamily="18" charset="0"/>
                <a:cs typeface="Times New Roman" panose="02020603050405020304" pitchFamily="18" charset="0"/>
              </a:rPr>
              <a:t>Cảm hứng chủ đạo chi phối hình thức thể hiện, toát lên từ toàn bộ tác phẩm cả nội dung và hình thức</a:t>
            </a:r>
            <a:endParaRPr lang="en-GB" sz="3200">
              <a:solidFill>
                <a:schemeClr val="tx1"/>
              </a:solidFill>
              <a:latin typeface="Times New Roman" panose="02020603050405020304" pitchFamily="18" charset="0"/>
              <a:cs typeface="Times New Roman" panose="02020603050405020304" pitchFamily="18" charset="0"/>
            </a:endParaRPr>
          </a:p>
          <a:p>
            <a:r>
              <a:rPr lang="vi-VN" sz="3200" b="1">
                <a:solidFill>
                  <a:schemeClr val="tx1"/>
                </a:solidFill>
                <a:latin typeface="Times New Roman" panose="02020603050405020304" pitchFamily="18" charset="0"/>
                <a:cs typeface="Times New Roman" panose="02020603050405020304" pitchFamily="18" charset="0"/>
              </a:rPr>
              <a:t>D. </a:t>
            </a:r>
            <a:r>
              <a:rPr lang="vi-VN" sz="3200">
                <a:solidFill>
                  <a:schemeClr val="tx1"/>
                </a:solidFill>
                <a:latin typeface="Times New Roman" panose="02020603050405020304" pitchFamily="18" charset="0"/>
                <a:cs typeface="Times New Roman" panose="02020603050405020304" pitchFamily="18" charset="0"/>
              </a:rPr>
              <a:t>Cảm hứng chủ đạo của một tác phẩm văn học có khả năng tác động mạnh vào cảm xúc của người tiếp nhận</a:t>
            </a:r>
            <a:endParaRPr lang="en-GB" sz="3200">
              <a:solidFill>
                <a:schemeClr val="tx1"/>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4355184" y="5995447"/>
            <a:ext cx="2446732" cy="722054"/>
          </a:xfrm>
          <a:prstGeom prst="rect">
            <a:avLst/>
          </a:prstGeom>
          <a:solidFill>
            <a:schemeClr val="accent1">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rgbClr val="002060"/>
                </a:solidFill>
                <a:latin typeface="Times New Roman" panose="02020603050405020304" pitchFamily="18" charset="0"/>
                <a:cs typeface="Times New Roman" panose="02020603050405020304" pitchFamily="18" charset="0"/>
              </a:rPr>
              <a:t>B</a:t>
            </a: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6331" y="5695392"/>
            <a:ext cx="1415159" cy="1298335"/>
          </a:xfrm>
          <a:prstGeom prst="rect">
            <a:avLst/>
          </a:prstGeom>
        </p:spPr>
      </p:pic>
    </p:spTree>
    <p:extLst>
      <p:ext uri="{BB962C8B-B14F-4D97-AF65-F5344CB8AC3E}">
        <p14:creationId xmlns:p14="http://schemas.microsoft.com/office/powerpoint/2010/main" val="362863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8"/>
                                        </p:tgtEl>
                                      </p:cBhvr>
                                    </p:animEffect>
                                    <p:animScale>
                                      <p:cBhvr>
                                        <p:cTn id="18" dur="250" autoRev="1" fill="hold"/>
                                        <p:tgtEl>
                                          <p:spTgt spid="8"/>
                                        </p:tgtEl>
                                      </p:cBhvr>
                                      <p:by x="105000" y="105000"/>
                                    </p:animScale>
                                  </p:childTnLst>
                                </p:cTn>
                              </p:par>
                              <p:par>
                                <p:cTn id="19" presetID="10" presetClass="exit" presetSubtype="0" fill="hold" grpId="1" nodeType="with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7"/>
                                        </p:tgtEl>
                                      </p:cBhvr>
                                    </p:animEffect>
                                    <p:set>
                                      <p:cBhvr>
                                        <p:cTn id="24" dur="1" fill="hold">
                                          <p:stCondLst>
                                            <p:cond delay="499"/>
                                          </p:stCondLst>
                                        </p:cTn>
                                        <p:tgtEl>
                                          <p:spTgt spid="17"/>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childTnLst>
                          </p:cTn>
                        </p:par>
                        <p:par>
                          <p:cTn id="32" fill="hold">
                            <p:stCondLst>
                              <p:cond delay="1306"/>
                            </p:stCondLst>
                            <p:childTnLst>
                              <p:par>
                                <p:cTn id="33" presetID="10" presetClass="exit" presetSubtype="0" fill="hold" nodeType="after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par>
                          <p:cTn id="36" fill="hold">
                            <p:stCondLst>
                              <p:cond delay="1806"/>
                            </p:stCondLst>
                            <p:childTnLst>
                              <p:par>
                                <p:cTn id="37" presetID="10" presetClass="exit" presetSubtype="0" fill="hold" nodeType="after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par>
                                <p:cTn id="40" presetID="35" presetClass="path" presetSubtype="0" accel="50000" decel="50000" fill="hold" nodeType="withEffect">
                                  <p:stCondLst>
                                    <p:cond delay="0"/>
                                  </p:stCondLst>
                                  <p:childTnLst>
                                    <p:animMotion origin="layout" path="M 5.55112E-17 0 L -1 0 " pathEditMode="relative" rAng="0" ptsTypes="AA">
                                      <p:cBhvr>
                                        <p:cTn id="41" dur="3000" fill="hold"/>
                                        <p:tgtEl>
                                          <p:spTgt spid="4"/>
                                        </p:tgtEl>
                                        <p:attrNameLst>
                                          <p:attrName>ppt_x</p:attrName>
                                          <p:attrName>ppt_y</p:attrName>
                                        </p:attrNameLst>
                                      </p:cBhvr>
                                      <p:rCtr x="-50000" y="0"/>
                                    </p:animMotion>
                                  </p:childTnLst>
                                </p:cTn>
                              </p:par>
                              <p:par>
                                <p:cTn id="42" presetID="1" presetClass="mediacall" presetSubtype="0" fill="hold" nodeType="withEffect">
                                  <p:stCondLst>
                                    <p:cond delay="0"/>
                                  </p:stCondLst>
                                  <p:childTnLst>
                                    <p:cmd type="call" cmd="playFrom(0.0)">
                                      <p:cBhvr>
                                        <p:cTn id="43" dur="3082" fill="hold"/>
                                        <p:tgtEl>
                                          <p:spTgt spid="6"/>
                                        </p:tgtEl>
                                      </p:cBhvr>
                                    </p:cmd>
                                  </p:childTnLst>
                                </p:cTn>
                              </p:par>
                              <p:par>
                                <p:cTn id="44" presetID="35" presetClass="path" presetSubtype="0" accel="50000" decel="50000" fill="hold" nodeType="withEffect">
                                  <p:stCondLst>
                                    <p:cond delay="0"/>
                                  </p:stCondLst>
                                  <p:childTnLst>
                                    <p:animMotion origin="layout" path="M 0 0 L -1 0 " pathEditMode="relative" rAng="0" ptsTypes="AA">
                                      <p:cBhvr>
                                        <p:cTn id="45"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46" fill="hold" display="0">
                  <p:stCondLst>
                    <p:cond delay="indefinite"/>
                  </p:stCondLst>
                  <p:endCondLst>
                    <p:cond evt="onStopAudio" delay="0">
                      <p:tgtEl>
                        <p:sldTgt/>
                      </p:tgtEl>
                    </p:cond>
                  </p:endCondLst>
                </p:cTn>
                <p:tgtEl>
                  <p:spTgt spid="2"/>
                </p:tgtEl>
              </p:cMediaNode>
            </p:audio>
            <p:audio>
              <p:cMediaNode vol="80000">
                <p:cTn id="47" fill="hold" display="0">
                  <p:stCondLst>
                    <p:cond delay="indefinite"/>
                  </p:stCondLst>
                  <p:endCondLst>
                    <p:cond evt="onStopAudio" delay="0">
                      <p:tgtEl>
                        <p:sldTgt/>
                      </p:tgtEl>
                    </p:cond>
                  </p:endCondLst>
                </p:cTn>
                <p:tgtEl>
                  <p:spTgt spid="6"/>
                </p:tgtEl>
              </p:cMediaNode>
            </p:audio>
            <p:seq concurrent="1" nextAc="seek">
              <p:cTn id="48" restart="whenNotActive" fill="hold" evtFilter="cancelBubble" nodeType="interactiveSeq">
                <p:stCondLst>
                  <p:cond evt="onClick" delay="0">
                    <p:tgtEl>
                      <p:spTgt spid="14"/>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14"/>
                                        </p:tgtEl>
                                      </p:cBhvr>
                                    </p:animEffect>
                                    <p:animScale>
                                      <p:cBhvr>
                                        <p:cTn id="53" dur="250" autoRev="1" fill="hold"/>
                                        <p:tgtEl>
                                          <p:spTgt spid="14"/>
                                        </p:tgtEl>
                                      </p:cBhvr>
                                      <p:by x="105000" y="105000"/>
                                    </p:animScale>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p:sp>
        <p:nvSpPr>
          <p:cNvPr id="11" name="Rectangle 10"/>
          <p:cNvSpPr/>
          <p:nvPr/>
        </p:nvSpPr>
        <p:spPr>
          <a:xfrm>
            <a:off x="1" y="113122"/>
            <a:ext cx="12113442" cy="571952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a:solidFill>
                  <a:schemeClr val="tx1"/>
                </a:solidFill>
                <a:latin typeface="Times New Roman" panose="02020603050405020304" pitchFamily="18" charset="0"/>
                <a:cs typeface="Times New Roman" panose="02020603050405020304" pitchFamily="18" charset="0"/>
              </a:rPr>
              <a:t>Câu 8. Phương án nào phân biệt chính xác sự khác nhau giữa tư tưởng chủ đề và cảm hứng chủ đạo của tác phẩm?</a:t>
            </a:r>
            <a:endParaRPr lang="en-GB" sz="2800">
              <a:solidFill>
                <a:schemeClr val="tx1"/>
              </a:solidFill>
              <a:latin typeface="Times New Roman" panose="02020603050405020304" pitchFamily="18" charset="0"/>
              <a:cs typeface="Times New Roman" panose="02020603050405020304" pitchFamily="18" charset="0"/>
            </a:endParaRPr>
          </a:p>
          <a:p>
            <a:r>
              <a:rPr lang="vi-VN" sz="2800" b="1">
                <a:solidFill>
                  <a:schemeClr val="tx1"/>
                </a:solidFill>
                <a:latin typeface="Times New Roman" panose="02020603050405020304" pitchFamily="18" charset="0"/>
                <a:cs typeface="Times New Roman" panose="02020603050405020304" pitchFamily="18" charset="0"/>
              </a:rPr>
              <a:t>A. </a:t>
            </a:r>
            <a:r>
              <a:rPr lang="vi-VN" sz="2800">
                <a:solidFill>
                  <a:schemeClr val="tx1"/>
                </a:solidFill>
                <a:latin typeface="Times New Roman" panose="02020603050405020304" pitchFamily="18" charset="0"/>
                <a:cs typeface="Times New Roman" panose="02020603050405020304" pitchFamily="18" charset="0"/>
              </a:rPr>
              <a:t>Tư tưởng chủ đề là</a:t>
            </a:r>
            <a:r>
              <a:rPr lang="vi-VN" sz="2800" b="1">
                <a:solidFill>
                  <a:schemeClr val="tx1"/>
                </a:solidFill>
                <a:latin typeface="Times New Roman" panose="02020603050405020304" pitchFamily="18" charset="0"/>
                <a:cs typeface="Times New Roman" panose="02020603050405020304" pitchFamily="18" charset="0"/>
              </a:rPr>
              <a:t> </a:t>
            </a:r>
            <a:r>
              <a:rPr lang="vi-VN" sz="2800">
                <a:solidFill>
                  <a:schemeClr val="tx1"/>
                </a:solidFill>
                <a:latin typeface="Times New Roman" panose="02020603050405020304" pitchFamily="18" charset="0"/>
                <a:cs typeface="Times New Roman" panose="02020603050405020304" pitchFamily="18" charset="0"/>
              </a:rPr>
              <a:t>của một tác phẩm văn học là</a:t>
            </a:r>
            <a:r>
              <a:rPr lang="vi-VN" sz="2800" b="1">
                <a:solidFill>
                  <a:schemeClr val="tx1"/>
                </a:solidFill>
                <a:latin typeface="Times New Roman" panose="02020603050405020304" pitchFamily="18" charset="0"/>
                <a:cs typeface="Times New Roman" panose="02020603050405020304" pitchFamily="18" charset="0"/>
              </a:rPr>
              <a:t> n</a:t>
            </a:r>
            <a:r>
              <a:rPr lang="vi-VN" sz="2800">
                <a:solidFill>
                  <a:schemeClr val="tx1"/>
                </a:solidFill>
                <a:latin typeface="Times New Roman" panose="02020603050405020304" pitchFamily="18" charset="0"/>
                <a:cs typeface="Times New Roman" panose="02020603050405020304" pitchFamily="18" charset="0"/>
              </a:rPr>
              <a:t>ội dung tư tưởng xuyên suốt toàn bộ tác phẩm; cảm hứng chủ đạo là tình cảm, thái độ nổi bật lên qua toàn bộ tác phẩm.</a:t>
            </a:r>
            <a:endParaRPr lang="en-GB" sz="2800">
              <a:solidFill>
                <a:schemeClr val="tx1"/>
              </a:solidFill>
              <a:latin typeface="Times New Roman" panose="02020603050405020304" pitchFamily="18" charset="0"/>
              <a:cs typeface="Times New Roman" panose="02020603050405020304" pitchFamily="18" charset="0"/>
            </a:endParaRPr>
          </a:p>
          <a:p>
            <a:r>
              <a:rPr lang="vi-VN" sz="2800" b="1">
                <a:solidFill>
                  <a:schemeClr val="tx1"/>
                </a:solidFill>
                <a:latin typeface="Times New Roman" panose="02020603050405020304" pitchFamily="18" charset="0"/>
                <a:cs typeface="Times New Roman" panose="02020603050405020304" pitchFamily="18" charset="0"/>
              </a:rPr>
              <a:t>B. </a:t>
            </a:r>
            <a:r>
              <a:rPr lang="vi-VN" sz="2800">
                <a:solidFill>
                  <a:schemeClr val="tx1"/>
                </a:solidFill>
                <a:latin typeface="Times New Roman" panose="02020603050405020304" pitchFamily="18" charset="0"/>
                <a:cs typeface="Times New Roman" panose="02020603050405020304" pitchFamily="18" charset="0"/>
              </a:rPr>
              <a:t>Tư tưởng chủ đề của một tác phẩm văn học là</a:t>
            </a:r>
            <a:r>
              <a:rPr lang="vi-VN" sz="2800" b="1">
                <a:solidFill>
                  <a:schemeClr val="tx1"/>
                </a:solidFill>
                <a:latin typeface="Times New Roman" panose="02020603050405020304" pitchFamily="18" charset="0"/>
                <a:cs typeface="Times New Roman" panose="02020603050405020304" pitchFamily="18" charset="0"/>
              </a:rPr>
              <a:t> </a:t>
            </a:r>
            <a:r>
              <a:rPr lang="vi-VN" sz="2800">
                <a:solidFill>
                  <a:schemeClr val="tx1"/>
                </a:solidFill>
                <a:latin typeface="Times New Roman" panose="02020603050405020304" pitchFamily="18" charset="0"/>
                <a:cs typeface="Times New Roman" panose="02020603050405020304" pitchFamily="18" charset="0"/>
              </a:rPr>
              <a:t>phạm vi miêu tả, phân tích, lí giải cuộc sống; cảm hứng chủ đạo là tình cảm, cảm xúc chi phối quá trình sáng tác của nhà văn.</a:t>
            </a:r>
            <a:endParaRPr lang="en-GB" sz="2800">
              <a:solidFill>
                <a:schemeClr val="tx1"/>
              </a:solidFill>
              <a:latin typeface="Times New Roman" panose="02020603050405020304" pitchFamily="18" charset="0"/>
              <a:cs typeface="Times New Roman" panose="02020603050405020304" pitchFamily="18" charset="0"/>
            </a:endParaRPr>
          </a:p>
          <a:p>
            <a:r>
              <a:rPr lang="vi-VN" sz="2800" b="1">
                <a:solidFill>
                  <a:schemeClr val="tx1"/>
                </a:solidFill>
                <a:latin typeface="Times New Roman" panose="02020603050405020304" pitchFamily="18" charset="0"/>
                <a:cs typeface="Times New Roman" panose="02020603050405020304" pitchFamily="18" charset="0"/>
              </a:rPr>
              <a:t>C. </a:t>
            </a:r>
            <a:r>
              <a:rPr lang="vi-VN" sz="2800">
                <a:solidFill>
                  <a:schemeClr val="tx1"/>
                </a:solidFill>
                <a:latin typeface="Times New Roman" panose="02020603050405020304" pitchFamily="18" charset="0"/>
                <a:cs typeface="Times New Roman" panose="02020603050405020304" pitchFamily="18" charset="0"/>
              </a:rPr>
              <a:t>Tư tưởng chủ đề là thông điệp mà nhà văn gửi gắm trong tác phẩm; cảm hứng chủ đạo là tình cảm, cảm xúc của nhà văn xuyên suốt trong tác phẩm văn chương.</a:t>
            </a:r>
            <a:endParaRPr lang="en-GB" sz="2800">
              <a:solidFill>
                <a:schemeClr val="tx1"/>
              </a:solidFill>
              <a:latin typeface="Times New Roman" panose="02020603050405020304" pitchFamily="18" charset="0"/>
              <a:cs typeface="Times New Roman" panose="02020603050405020304" pitchFamily="18" charset="0"/>
            </a:endParaRPr>
          </a:p>
          <a:p>
            <a:r>
              <a:rPr lang="vi-VN" sz="2800" b="1">
                <a:solidFill>
                  <a:schemeClr val="tx1"/>
                </a:solidFill>
                <a:latin typeface="Times New Roman" panose="02020603050405020304" pitchFamily="18" charset="0"/>
                <a:cs typeface="Times New Roman" panose="02020603050405020304" pitchFamily="18" charset="0"/>
              </a:rPr>
              <a:t>D. </a:t>
            </a:r>
            <a:r>
              <a:rPr lang="vi-VN" sz="2800">
                <a:solidFill>
                  <a:schemeClr val="tx1"/>
                </a:solidFill>
                <a:latin typeface="Times New Roman" panose="02020603050405020304" pitchFamily="18" charset="0"/>
                <a:cs typeface="Times New Roman" panose="02020603050405020304" pitchFamily="18" charset="0"/>
              </a:rPr>
              <a:t>Tư tưởng chủ đề là bức tranh đời sống được phản ánh; cảm hứng chủ đạo là thái độ của nhà văn khi cắt nghĩa, đánh giá sự kiện, nhân vật được khắc họa trong tác phẩm</a:t>
            </a:r>
            <a:endParaRPr lang="en-GB" sz="2800">
              <a:solidFill>
                <a:schemeClr val="tx1"/>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4755594" y="5922052"/>
            <a:ext cx="2511559" cy="918769"/>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a:solidFill>
                  <a:srgbClr val="002060"/>
                </a:solidFill>
                <a:latin typeface="Times New Roman" panose="02020603050405020304" pitchFamily="18" charset="0"/>
                <a:cs typeface="Times New Roman" panose="02020603050405020304" pitchFamily="18" charset="0"/>
              </a:rPr>
              <a:t>A</a:t>
            </a: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3710" y="5926402"/>
            <a:ext cx="1415159" cy="1298335"/>
          </a:xfrm>
          <a:prstGeom prst="rect">
            <a:avLst/>
          </a:prstGeom>
        </p:spPr>
      </p:pic>
    </p:spTree>
    <p:extLst>
      <p:ext uri="{BB962C8B-B14F-4D97-AF65-F5344CB8AC3E}">
        <p14:creationId xmlns:p14="http://schemas.microsoft.com/office/powerpoint/2010/main" val="362863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8"/>
                                        </p:tgtEl>
                                      </p:cBhvr>
                                    </p:animEffect>
                                    <p:animScale>
                                      <p:cBhvr>
                                        <p:cTn id="18" dur="250" autoRev="1" fill="hold"/>
                                        <p:tgtEl>
                                          <p:spTgt spid="8"/>
                                        </p:tgtEl>
                                      </p:cBhvr>
                                      <p:by x="105000" y="105000"/>
                                    </p:animScale>
                                  </p:childTnLst>
                                </p:cTn>
                              </p:par>
                              <p:par>
                                <p:cTn id="19" presetID="10" presetClass="exit" presetSubtype="0" fill="hold" grpId="1" nodeType="with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7"/>
                                        </p:tgtEl>
                                      </p:cBhvr>
                                    </p:animEffect>
                                    <p:set>
                                      <p:cBhvr>
                                        <p:cTn id="24" dur="1" fill="hold">
                                          <p:stCondLst>
                                            <p:cond delay="499"/>
                                          </p:stCondLst>
                                        </p:cTn>
                                        <p:tgtEl>
                                          <p:spTgt spid="17"/>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childTnLst>
                          </p:cTn>
                        </p:par>
                        <p:par>
                          <p:cTn id="32" fill="hold">
                            <p:stCondLst>
                              <p:cond delay="1306"/>
                            </p:stCondLst>
                            <p:childTnLst>
                              <p:par>
                                <p:cTn id="33" presetID="10" presetClass="exit" presetSubtype="0" fill="hold" nodeType="after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par>
                          <p:cTn id="36" fill="hold">
                            <p:stCondLst>
                              <p:cond delay="1806"/>
                            </p:stCondLst>
                            <p:childTnLst>
                              <p:par>
                                <p:cTn id="37" presetID="10" presetClass="exit" presetSubtype="0" fill="hold" nodeType="after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par>
                                <p:cTn id="40" presetID="35" presetClass="path" presetSubtype="0" accel="50000" decel="50000" fill="hold" nodeType="withEffect">
                                  <p:stCondLst>
                                    <p:cond delay="0"/>
                                  </p:stCondLst>
                                  <p:childTnLst>
                                    <p:animMotion origin="layout" path="M 5.55112E-17 0 L -1 0 " pathEditMode="relative" rAng="0" ptsTypes="AA">
                                      <p:cBhvr>
                                        <p:cTn id="41" dur="3000" fill="hold"/>
                                        <p:tgtEl>
                                          <p:spTgt spid="4"/>
                                        </p:tgtEl>
                                        <p:attrNameLst>
                                          <p:attrName>ppt_x</p:attrName>
                                          <p:attrName>ppt_y</p:attrName>
                                        </p:attrNameLst>
                                      </p:cBhvr>
                                      <p:rCtr x="-50000" y="0"/>
                                    </p:animMotion>
                                  </p:childTnLst>
                                </p:cTn>
                              </p:par>
                              <p:par>
                                <p:cTn id="42" presetID="1" presetClass="mediacall" presetSubtype="0" fill="hold" nodeType="withEffect">
                                  <p:stCondLst>
                                    <p:cond delay="0"/>
                                  </p:stCondLst>
                                  <p:childTnLst>
                                    <p:cmd type="call" cmd="playFrom(0.0)">
                                      <p:cBhvr>
                                        <p:cTn id="43" dur="3082" fill="hold"/>
                                        <p:tgtEl>
                                          <p:spTgt spid="6"/>
                                        </p:tgtEl>
                                      </p:cBhvr>
                                    </p:cmd>
                                  </p:childTnLst>
                                </p:cTn>
                              </p:par>
                              <p:par>
                                <p:cTn id="44" presetID="35" presetClass="path" presetSubtype="0" accel="50000" decel="50000" fill="hold" nodeType="withEffect">
                                  <p:stCondLst>
                                    <p:cond delay="0"/>
                                  </p:stCondLst>
                                  <p:childTnLst>
                                    <p:animMotion origin="layout" path="M 0 0 L -1 0 " pathEditMode="relative" rAng="0" ptsTypes="AA">
                                      <p:cBhvr>
                                        <p:cTn id="45"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46" fill="hold" display="0">
                  <p:stCondLst>
                    <p:cond delay="indefinite"/>
                  </p:stCondLst>
                  <p:endCondLst>
                    <p:cond evt="onStopAudio" delay="0">
                      <p:tgtEl>
                        <p:sldTgt/>
                      </p:tgtEl>
                    </p:cond>
                  </p:endCondLst>
                </p:cTn>
                <p:tgtEl>
                  <p:spTgt spid="2"/>
                </p:tgtEl>
              </p:cMediaNode>
            </p:audio>
            <p:audio>
              <p:cMediaNode vol="80000">
                <p:cTn id="47" fill="hold" display="0">
                  <p:stCondLst>
                    <p:cond delay="indefinite"/>
                  </p:stCondLst>
                  <p:endCondLst>
                    <p:cond evt="onStopAudio" delay="0">
                      <p:tgtEl>
                        <p:sldTgt/>
                      </p:tgtEl>
                    </p:cond>
                  </p:endCondLst>
                </p:cTn>
                <p:tgtEl>
                  <p:spTgt spid="6"/>
                </p:tgtEl>
              </p:cMediaNode>
            </p:audio>
            <p:seq concurrent="1" nextAc="seek">
              <p:cTn id="48" restart="whenNotActive" fill="hold" evtFilter="cancelBubble" nodeType="interactiveSeq">
                <p:stCondLst>
                  <p:cond evt="onClick" delay="0">
                    <p:tgtEl>
                      <p:spTgt spid="14"/>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14"/>
                                        </p:tgtEl>
                                      </p:cBhvr>
                                    </p:animEffect>
                                    <p:animScale>
                                      <p:cBhvr>
                                        <p:cTn id="53" dur="250" autoRev="1" fill="hold"/>
                                        <p:tgtEl>
                                          <p:spTgt spid="14"/>
                                        </p:tgtEl>
                                      </p:cBhvr>
                                      <p:by x="105000" y="105000"/>
                                    </p:animScale>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85084" y="0"/>
            <a:ext cx="2708752" cy="5277396"/>
          </a:xfrm>
          <a:prstGeom prst="rect">
            <a:avLst/>
          </a:prstGeom>
        </p:spPr>
      </p:pic>
      <p:sp>
        <p:nvSpPr>
          <p:cNvPr id="4" name="Rectangle 3"/>
          <p:cNvSpPr/>
          <p:nvPr/>
        </p:nvSpPr>
        <p:spPr>
          <a:xfrm>
            <a:off x="5400162" y="1843385"/>
            <a:ext cx="4630178" cy="1107996"/>
          </a:xfrm>
          <a:prstGeom prst="rect">
            <a:avLst/>
          </a:prstGeom>
          <a:noFill/>
        </p:spPr>
        <p:txBody>
          <a:bodyPr wrap="none" lIns="91440" tIns="45720" rIns="91440" bIns="45720">
            <a:spAutoFit/>
          </a:bodyPr>
          <a:lstStyle/>
          <a:p>
            <a:pPr algn="ctr"/>
            <a:r>
              <a:rPr lang="en-US" sz="6600" b="1">
                <a:ln w="10160">
                  <a:solidFill>
                    <a:srgbClr val="4472C4"/>
                  </a:solidFill>
                  <a:prstDash val="solid"/>
                </a:ln>
                <a:solidFill>
                  <a:srgbClr val="FFFFFF"/>
                </a:solidFill>
                <a:effectLst>
                  <a:outerShdw blurRad="38100" dist="22860" dir="5400000" algn="tl" rotWithShape="0">
                    <a:srgbClr val="000000">
                      <a:alpha val="30000"/>
                    </a:srgbClr>
                  </a:outerShdw>
                </a:effectLst>
              </a:rPr>
              <a:t>NHỔ CÀ RỐT</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1264" y="2379174"/>
            <a:ext cx="2039956" cy="1852613"/>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3659" y="3201544"/>
            <a:ext cx="1485873" cy="2075852"/>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19" name="Rectangle 18"/>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660666" y="2537037"/>
            <a:ext cx="609600" cy="609600"/>
          </a:xfrm>
          <a:prstGeom prst="rect">
            <a:avLst/>
          </a:prstGeom>
        </p:spPr>
      </p:pic>
    </p:spTree>
    <p:extLst>
      <p:ext uri="{BB962C8B-B14F-4D97-AF65-F5344CB8AC3E}">
        <p14:creationId xmlns:p14="http://schemas.microsoft.com/office/powerpoint/2010/main" val="150030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1714750" y="3981875"/>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sp>
        <p:nvSpPr>
          <p:cNvPr id="35" name="Rectangle 34"/>
          <p:cNvSpPr/>
          <p:nvPr/>
        </p:nvSpPr>
        <p:spPr>
          <a:xfrm>
            <a:off x="5446804" y="1288161"/>
            <a:ext cx="6539227" cy="892552"/>
          </a:xfrm>
          <a:prstGeom prst="rect">
            <a:avLst/>
          </a:prstGeom>
        </p:spPr>
        <p:txBody>
          <a:bodyPr wrap="square">
            <a:spAutoFit/>
          </a:bodyPr>
          <a:lstStyle/>
          <a:p>
            <a:r>
              <a:rPr lang="en-US" sz="28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a:t>
            </a:r>
            <a:r>
              <a:rPr lang="vi-VN" sz="28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Những người khốn khổ (1862).</a:t>
            </a:r>
            <a:endParaRPr lang="en-US" sz="28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en-GB" sz="2400"/>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60936" y="4527651"/>
            <a:ext cx="1442555" cy="1310075"/>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291975" y="5451904"/>
            <a:ext cx="823031" cy="612530"/>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44737" y="4343308"/>
            <a:ext cx="1102519" cy="1360250"/>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8859767" cy="106655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a:solidFill>
                  <a:schemeClr val="tx1"/>
                </a:solidFill>
                <a:latin typeface="Times New Roman" panose="02020603050405020304" pitchFamily="18" charset="0"/>
                <a:cs typeface="Times New Roman" panose="02020603050405020304" pitchFamily="18" charset="0"/>
              </a:rPr>
              <a:t>Câu 1. Đoạn trích “Người cầm quyền khôi phục uy quyền” được trích từ tác phẩm nào?</a:t>
            </a:r>
            <a:endParaRPr lang="en-GB" sz="3200">
              <a:solidFill>
                <a:schemeClr val="tx1"/>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5477467" y="1905641"/>
            <a:ext cx="5246804" cy="523220"/>
          </a:xfrm>
          <a:prstGeom prst="rect">
            <a:avLst/>
          </a:prstGeom>
        </p:spPr>
        <p:txBody>
          <a:bodyPr wrap="square">
            <a:spAutoFit/>
          </a:bodyPr>
          <a:lstStyle/>
          <a:p>
            <a:r>
              <a:rPr lang="en-US" sz="28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 : </a:t>
            </a:r>
            <a:r>
              <a:rPr lang="vi-VN" sz="28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 thờ Đức Bà Pa-ri (1831).</a:t>
            </a:r>
            <a:endParaRPr lang="en-GB" sz="28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2" name="Rectangle 81"/>
          <p:cNvSpPr/>
          <p:nvPr/>
        </p:nvSpPr>
        <p:spPr>
          <a:xfrm>
            <a:off x="5477467" y="2399785"/>
            <a:ext cx="5246804" cy="523220"/>
          </a:xfrm>
          <a:prstGeom prst="rect">
            <a:avLst/>
          </a:prstGeom>
        </p:spPr>
        <p:txBody>
          <a:bodyPr wrap="square">
            <a:spAutoFit/>
          </a:bodyPr>
          <a:lstStyle/>
          <a:p>
            <a:r>
              <a:rPr lang="en-US" sz="28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 : </a:t>
            </a:r>
            <a:r>
              <a:rPr lang="vi-VN" sz="28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Tia sáng và bóng tối (1840)</a:t>
            </a:r>
            <a:endParaRPr lang="en-US" sz="28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3" name="Rectangle 82"/>
          <p:cNvSpPr/>
          <p:nvPr/>
        </p:nvSpPr>
        <p:spPr>
          <a:xfrm>
            <a:off x="5477467" y="2893930"/>
            <a:ext cx="5246804" cy="523220"/>
          </a:xfrm>
          <a:prstGeom prst="rect">
            <a:avLst/>
          </a:prstGeom>
        </p:spPr>
        <p:txBody>
          <a:bodyPr wrap="square">
            <a:spAutoFit/>
          </a:bodyPr>
          <a:lstStyle/>
          <a:p>
            <a:r>
              <a:rPr lang="en-US" sz="28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 : </a:t>
            </a:r>
            <a:r>
              <a:rPr lang="vi-VN" sz="28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Chín mươi ba (1874).</a:t>
            </a:r>
            <a:endParaRPr lang="en-US" sz="28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217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7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425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475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525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4880" y="4428248"/>
            <a:ext cx="1580783" cy="1435608"/>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6467" y="4392304"/>
            <a:ext cx="1580782" cy="1435608"/>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8289721" y="3945563"/>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34393" y="4332085"/>
            <a:ext cx="1073146" cy="1310075"/>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a:solidFill>
                  <a:schemeClr val="tx1"/>
                </a:solidFill>
                <a:latin typeface="+mj-lt"/>
              </a:rPr>
              <a:t>Câu 2. Tác phẩm “Những người khốn khổ” thuộc thể loại nào?</a:t>
            </a:r>
            <a:endParaRPr lang="en-GB" sz="3200">
              <a:solidFill>
                <a:schemeClr val="tx1"/>
              </a:solidFill>
              <a:latin typeface="+mj-lt"/>
            </a:endParaRPr>
          </a:p>
        </p:txBody>
      </p:sp>
      <p:sp>
        <p:nvSpPr>
          <p:cNvPr id="55" name="Rectangle 54"/>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69561" y="5440387"/>
            <a:ext cx="823031" cy="612530"/>
          </a:xfrm>
          <a:prstGeom prst="rect">
            <a:avLst/>
          </a:prstGeom>
        </p:spPr>
      </p:pic>
      <p:sp>
        <p:nvSpPr>
          <p:cNvPr id="29" name="Rectangle 28"/>
          <p:cNvSpPr/>
          <p:nvPr/>
        </p:nvSpPr>
        <p:spPr>
          <a:xfrm>
            <a:off x="5477467" y="1411497"/>
            <a:ext cx="5246804" cy="461665"/>
          </a:xfrm>
          <a:prstGeom prst="rect">
            <a:avLst/>
          </a:prstGeom>
        </p:spPr>
        <p:txBody>
          <a:bodyPr wrap="square">
            <a:spAutoFit/>
          </a:bodyPr>
          <a:lstStyle/>
          <a:p>
            <a:r>
              <a:rPr lang="en-US" sz="2400" b="1">
                <a:solidFill>
                  <a:schemeClr val="bg1"/>
                </a:solidFill>
                <a:latin typeface="Times New Roman" panose="02020603050405020304" pitchFamily="18" charset="0"/>
                <a:cs typeface="Times New Roman" panose="02020603050405020304" pitchFamily="18" charset="0"/>
              </a:rPr>
              <a:t>A : </a:t>
            </a:r>
            <a:r>
              <a:rPr lang="vi-VN" sz="2400" b="1">
                <a:solidFill>
                  <a:schemeClr val="bg1"/>
                </a:solidFill>
              </a:rPr>
              <a:t>Truyện ngắn</a:t>
            </a:r>
            <a:endParaRPr lang="en-US" sz="2400" b="1">
              <a:solidFill>
                <a:schemeClr val="bg1"/>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5477467" y="1905641"/>
            <a:ext cx="5246804" cy="461665"/>
          </a:xfrm>
          <a:prstGeom prst="rect">
            <a:avLst/>
          </a:prstGeom>
        </p:spPr>
        <p:txBody>
          <a:bodyPr wrap="square">
            <a:spAutoFit/>
          </a:bodyPr>
          <a:lstStyle/>
          <a:p>
            <a:r>
              <a:rPr lang="en-US" sz="2400" b="1">
                <a:solidFill>
                  <a:schemeClr val="bg1"/>
                </a:solidFill>
                <a:latin typeface="Times New Roman" panose="02020603050405020304" pitchFamily="18" charset="0"/>
                <a:cs typeface="Times New Roman" panose="02020603050405020304" pitchFamily="18" charset="0"/>
              </a:rPr>
              <a:t>B : </a:t>
            </a:r>
            <a:r>
              <a:rPr lang="vi-VN" sz="2400" b="1">
                <a:solidFill>
                  <a:schemeClr val="bg1"/>
                </a:solidFill>
              </a:rPr>
              <a:t>Kịch</a:t>
            </a:r>
            <a:endParaRPr lang="en-US" sz="2400" b="1">
              <a:solidFill>
                <a:schemeClr val="bg1"/>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5477467" y="2399785"/>
            <a:ext cx="5246804" cy="461665"/>
          </a:xfrm>
          <a:prstGeom prst="rect">
            <a:avLst/>
          </a:prstGeom>
        </p:spPr>
        <p:txBody>
          <a:bodyPr wrap="square">
            <a:spAutoFit/>
          </a:bodyPr>
          <a:lstStyle/>
          <a:p>
            <a:r>
              <a:rPr lang="en-US" sz="2400" b="1">
                <a:solidFill>
                  <a:schemeClr val="bg1"/>
                </a:solidFill>
                <a:latin typeface="Times New Roman" panose="02020603050405020304" pitchFamily="18" charset="0"/>
                <a:cs typeface="Times New Roman" panose="02020603050405020304" pitchFamily="18" charset="0"/>
              </a:rPr>
              <a:t>C : </a:t>
            </a:r>
            <a:r>
              <a:rPr lang="vi-VN" sz="2400" b="1">
                <a:solidFill>
                  <a:schemeClr val="bg1"/>
                </a:solidFill>
              </a:rPr>
              <a:t>Truyện vừa</a:t>
            </a:r>
            <a:endParaRPr lang="en-US" sz="2400" b="1">
              <a:solidFill>
                <a:schemeClr val="bg1"/>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5477467" y="2893930"/>
            <a:ext cx="5246804" cy="461665"/>
          </a:xfrm>
          <a:prstGeom prst="rect">
            <a:avLst/>
          </a:prstGeom>
        </p:spPr>
        <p:txBody>
          <a:bodyPr wrap="square">
            <a:spAutoFit/>
          </a:bodyPr>
          <a:lstStyle/>
          <a:p>
            <a:r>
              <a:rPr lang="en-US" sz="2400" b="1">
                <a:solidFill>
                  <a:schemeClr val="bg1"/>
                </a:solidFill>
                <a:latin typeface="Times New Roman" panose="02020603050405020304" pitchFamily="18" charset="0"/>
                <a:cs typeface="Times New Roman" panose="02020603050405020304" pitchFamily="18" charset="0"/>
              </a:rPr>
              <a:t>D : </a:t>
            </a:r>
            <a:r>
              <a:rPr lang="vi-VN" sz="2400" b="1">
                <a:solidFill>
                  <a:schemeClr val="bg1"/>
                </a:solidFill>
              </a:rPr>
              <a:t>Tiểu thuyết</a:t>
            </a:r>
            <a:endParaRPr lang="en-US" sz="24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50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8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3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8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3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congioilam.wav"/>
                                        </p:tgtEl>
                                      </p:cMediaNode>
                                    </p:audio>
                                  </p:subTnLst>
                                </p:cTn>
                              </p:par>
                              <p:par>
                                <p:cTn id="74" presetID="10" presetClass="exit" presetSubtype="0" fill="hold" nodeType="withEffect">
                                  <p:stCondLst>
                                    <p:cond delay="0"/>
                                  </p:stCondLst>
                                  <p:childTnLst>
                                    <p:animEffect transition="out" filter="fade">
                                      <p:cBhvr>
                                        <p:cTn id="75" dur="250"/>
                                        <p:tgtEl>
                                          <p:spTgt spid="6"/>
                                        </p:tgtEl>
                                      </p:cBhvr>
                                    </p:animEffect>
                                    <p:set>
                                      <p:cBhvr>
                                        <p:cTn id="76" dur="1" fill="hold">
                                          <p:stCondLst>
                                            <p:cond delay="249"/>
                                          </p:stCondLst>
                                        </p:cTn>
                                        <p:tgtEl>
                                          <p:spTgt spid="6"/>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500"/>
                                        <p:tgtEl>
                                          <p:spTgt spid="77"/>
                                        </p:tgtEl>
                                      </p:cBhvr>
                                    </p:animEffect>
                                  </p:childTnLst>
                                </p:cTn>
                              </p:par>
                              <p:par>
                                <p:cTn id="80" presetID="8" presetClass="emph" presetSubtype="0" repeatCount="indefinite" fill="hold" grpId="1" nodeType="withEffect">
                                  <p:stCondLst>
                                    <p:cond delay="0"/>
                                  </p:stCondLst>
                                  <p:childTnLst>
                                    <p:animRot by="21600000">
                                      <p:cBhvr>
                                        <p:cTn id="81"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32" presetClass="emph" presetSubtype="0" fill="hold" nodeType="clickEffect">
                                  <p:stCondLst>
                                    <p:cond delay="0"/>
                                  </p:stCondLst>
                                  <p:childTnLst>
                                    <p:animRot by="120000">
                                      <p:cBhvr>
                                        <p:cTn id="86" dur="100" fill="hold">
                                          <p:stCondLst>
                                            <p:cond delay="0"/>
                                          </p:stCondLst>
                                        </p:cTn>
                                        <p:tgtEl>
                                          <p:spTgt spid="22"/>
                                        </p:tgtEl>
                                        <p:attrNameLst>
                                          <p:attrName>r</p:attrName>
                                        </p:attrNameLst>
                                      </p:cBhvr>
                                    </p:animRot>
                                    <p:animRot by="-240000">
                                      <p:cBhvr>
                                        <p:cTn id="87" dur="200" fill="hold">
                                          <p:stCondLst>
                                            <p:cond delay="200"/>
                                          </p:stCondLst>
                                        </p:cTn>
                                        <p:tgtEl>
                                          <p:spTgt spid="22"/>
                                        </p:tgtEl>
                                        <p:attrNameLst>
                                          <p:attrName>r</p:attrName>
                                        </p:attrNameLst>
                                      </p:cBhvr>
                                    </p:animRot>
                                    <p:animRot by="240000">
                                      <p:cBhvr>
                                        <p:cTn id="88" dur="200" fill="hold">
                                          <p:stCondLst>
                                            <p:cond delay="400"/>
                                          </p:stCondLst>
                                        </p:cTn>
                                        <p:tgtEl>
                                          <p:spTgt spid="22"/>
                                        </p:tgtEl>
                                        <p:attrNameLst>
                                          <p:attrName>r</p:attrName>
                                        </p:attrNameLst>
                                      </p:cBhvr>
                                    </p:animRot>
                                    <p:animRot by="-240000">
                                      <p:cBhvr>
                                        <p:cTn id="89" dur="200" fill="hold">
                                          <p:stCondLst>
                                            <p:cond delay="600"/>
                                          </p:stCondLst>
                                        </p:cTn>
                                        <p:tgtEl>
                                          <p:spTgt spid="22"/>
                                        </p:tgtEl>
                                        <p:attrNameLst>
                                          <p:attrName>r</p:attrName>
                                        </p:attrNameLst>
                                      </p:cBhvr>
                                    </p:animRot>
                                    <p:animRot by="120000">
                                      <p:cBhvr>
                                        <p:cTn id="90" dur="200" fill="hold">
                                          <p:stCondLst>
                                            <p:cond delay="800"/>
                                          </p:stCondLst>
                                        </p:cTn>
                                        <p:tgtEl>
                                          <p:spTgt spid="22"/>
                                        </p:tgtEl>
                                        <p:attrNameLst>
                                          <p:attrName>r</p:attrName>
                                        </p:attrNameLst>
                                      </p:cBhvr>
                                    </p:animRot>
                                  </p:childTnLst>
                                </p:cTn>
                              </p:par>
                            </p:childTnLst>
                          </p:cTn>
                        </p:par>
                        <p:par>
                          <p:cTn id="91" fill="hold">
                            <p:stCondLst>
                              <p:cond delay="1000"/>
                            </p:stCondLst>
                            <p:childTnLst>
                              <p:par>
                                <p:cTn id="92" presetID="10" presetClass="exit" presetSubtype="0" fill="hold" nodeType="afterEffect">
                                  <p:stCondLst>
                                    <p:cond delay="0"/>
                                  </p:stCondLst>
                                  <p:childTnLst>
                                    <p:animEffect transition="out" filter="fade">
                                      <p:cBhvr>
                                        <p:cTn id="93" dur="250"/>
                                        <p:tgtEl>
                                          <p:spTgt spid="16"/>
                                        </p:tgtEl>
                                      </p:cBhvr>
                                    </p:animEffect>
                                    <p:set>
                                      <p:cBhvr>
                                        <p:cTn id="94" dur="1" fill="hold">
                                          <p:stCondLst>
                                            <p:cond delay="249"/>
                                          </p:stCondLst>
                                        </p:cTn>
                                        <p:tgtEl>
                                          <p:spTgt spid="16"/>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250"/>
                                        <p:tgtEl>
                                          <p:spTgt spid="5"/>
                                        </p:tgtEl>
                                      </p:cBhvr>
                                    </p:animEffect>
                                  </p:childTnLst>
                                </p:cTn>
                              </p:par>
                            </p:childTnLst>
                          </p:cTn>
                        </p:par>
                        <p:par>
                          <p:cTn id="98" fill="hold">
                            <p:stCondLst>
                              <p:cond delay="1250"/>
                            </p:stCondLst>
                            <p:childTnLst>
                              <p:par>
                                <p:cTn id="99" presetID="63" presetClass="path" presetSubtype="0" accel="50000" decel="50000" fill="hold" nodeType="afterEffect">
                                  <p:stCondLst>
                                    <p:cond delay="0"/>
                                  </p:stCondLst>
                                  <p:childTnLst>
                                    <p:animMotion origin="layout" path="M -8.33333E-7 -4.81481E-6 L 0.54809 0.30024 " pathEditMode="relative" rAng="0" ptsTypes="AA">
                                      <p:cBhvr>
                                        <p:cTn id="100" dur="2000" fill="hold"/>
                                        <p:tgtEl>
                                          <p:spTgt spid="5"/>
                                        </p:tgtEl>
                                        <p:attrNameLst>
                                          <p:attrName>ppt_x</p:attrName>
                                          <p:attrName>ppt_y</p:attrName>
                                        </p:attrNameLst>
                                      </p:cBhvr>
                                      <p:rCtr x="27396" y="15000"/>
                                    </p:animMotion>
                                  </p:childTnLst>
                                </p:cTn>
                              </p:par>
                            </p:childTnLst>
                          </p:cTn>
                        </p:par>
                        <p:par>
                          <p:cTn id="101" fill="hold">
                            <p:stCondLst>
                              <p:cond delay="3250"/>
                            </p:stCondLst>
                            <p:childTnLst>
                              <p:par>
                                <p:cTn id="102" presetID="10" presetClass="exit" presetSubtype="0" fill="hold" nodeType="afterEffect">
                                  <p:stCondLst>
                                    <p:cond delay="0"/>
                                  </p:stCondLst>
                                  <p:childTnLst>
                                    <p:animEffect transition="out" filter="fade">
                                      <p:cBhvr>
                                        <p:cTn id="103" dur="250"/>
                                        <p:tgtEl>
                                          <p:spTgt spid="5"/>
                                        </p:tgtEl>
                                      </p:cBhvr>
                                    </p:animEffect>
                                    <p:set>
                                      <p:cBhvr>
                                        <p:cTn id="104" dur="1" fill="hold">
                                          <p:stCondLst>
                                            <p:cond delay="249"/>
                                          </p:stCondLst>
                                        </p:cTn>
                                        <p:tgtEl>
                                          <p:spTgt spid="5"/>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250"/>
                                        <p:tgtEl>
                                          <p:spTgt spid="19"/>
                                        </p:tgtEl>
                                      </p:cBhvr>
                                    </p:animEffect>
                                  </p:childTnLst>
                                </p:cTn>
                              </p:par>
                            </p:childTnLst>
                          </p:cTn>
                        </p:par>
                        <p:par>
                          <p:cTn id="108" fill="hold">
                            <p:stCondLst>
                              <p:cond delay="3500"/>
                            </p:stCondLst>
                            <p:childTnLst>
                              <p:par>
                                <p:cTn id="109" presetID="32" presetClass="emph" presetSubtype="0" fill="hold" nodeType="afterEffect">
                                  <p:stCondLst>
                                    <p:cond delay="0"/>
                                  </p:stCondLst>
                                  <p:childTnLst>
                                    <p:animRot by="120000">
                                      <p:cBhvr>
                                        <p:cTn id="110" dur="200" fill="hold">
                                          <p:stCondLst>
                                            <p:cond delay="0"/>
                                          </p:stCondLst>
                                        </p:cTn>
                                        <p:tgtEl>
                                          <p:spTgt spid="19"/>
                                        </p:tgtEl>
                                        <p:attrNameLst>
                                          <p:attrName>r</p:attrName>
                                        </p:attrNameLst>
                                      </p:cBhvr>
                                    </p:animRot>
                                    <p:animRot by="-240000">
                                      <p:cBhvr>
                                        <p:cTn id="111" dur="400" fill="hold">
                                          <p:stCondLst>
                                            <p:cond delay="400"/>
                                          </p:stCondLst>
                                        </p:cTn>
                                        <p:tgtEl>
                                          <p:spTgt spid="19"/>
                                        </p:tgtEl>
                                        <p:attrNameLst>
                                          <p:attrName>r</p:attrName>
                                        </p:attrNameLst>
                                      </p:cBhvr>
                                    </p:animRot>
                                    <p:animRot by="240000">
                                      <p:cBhvr>
                                        <p:cTn id="112" dur="400" fill="hold">
                                          <p:stCondLst>
                                            <p:cond delay="800"/>
                                          </p:stCondLst>
                                        </p:cTn>
                                        <p:tgtEl>
                                          <p:spTgt spid="19"/>
                                        </p:tgtEl>
                                        <p:attrNameLst>
                                          <p:attrName>r</p:attrName>
                                        </p:attrNameLst>
                                      </p:cBhvr>
                                    </p:animRot>
                                    <p:animRot by="-240000">
                                      <p:cBhvr>
                                        <p:cTn id="113" dur="400" fill="hold">
                                          <p:stCondLst>
                                            <p:cond delay="1200"/>
                                          </p:stCondLst>
                                        </p:cTn>
                                        <p:tgtEl>
                                          <p:spTgt spid="19"/>
                                        </p:tgtEl>
                                        <p:attrNameLst>
                                          <p:attrName>r</p:attrName>
                                        </p:attrNameLst>
                                      </p:cBhvr>
                                    </p:animRot>
                                    <p:animRot by="120000">
                                      <p:cBhvr>
                                        <p:cTn id="114" dur="400" fill="hold">
                                          <p:stCondLst>
                                            <p:cond delay="1600"/>
                                          </p:stCondLst>
                                        </p:cTn>
                                        <p:tgtEl>
                                          <p:spTgt spid="19"/>
                                        </p:tgtEl>
                                        <p:attrNameLst>
                                          <p:attrName>r</p:attrName>
                                        </p:attrNameLst>
                                      </p:cBhvr>
                                    </p:animRot>
                                  </p:childTnLst>
                                </p:cTn>
                              </p:par>
                              <p:par>
                                <p:cTn id="115" presetID="32" presetClass="emph" presetSubtype="0" fill="hold" nodeType="withEffect">
                                  <p:stCondLst>
                                    <p:cond delay="0"/>
                                  </p:stCondLst>
                                  <p:childTnLst>
                                    <p:animRot by="120000">
                                      <p:cBhvr>
                                        <p:cTn id="116" dur="200" fill="hold">
                                          <p:stCondLst>
                                            <p:cond delay="0"/>
                                          </p:stCondLst>
                                        </p:cTn>
                                        <p:tgtEl>
                                          <p:spTgt spid="22"/>
                                        </p:tgtEl>
                                        <p:attrNameLst>
                                          <p:attrName>r</p:attrName>
                                        </p:attrNameLst>
                                      </p:cBhvr>
                                    </p:animRot>
                                    <p:animRot by="-240000">
                                      <p:cBhvr>
                                        <p:cTn id="117" dur="400" fill="hold">
                                          <p:stCondLst>
                                            <p:cond delay="400"/>
                                          </p:stCondLst>
                                        </p:cTn>
                                        <p:tgtEl>
                                          <p:spTgt spid="22"/>
                                        </p:tgtEl>
                                        <p:attrNameLst>
                                          <p:attrName>r</p:attrName>
                                        </p:attrNameLst>
                                      </p:cBhvr>
                                    </p:animRot>
                                    <p:animRot by="240000">
                                      <p:cBhvr>
                                        <p:cTn id="118" dur="400" fill="hold">
                                          <p:stCondLst>
                                            <p:cond delay="800"/>
                                          </p:stCondLst>
                                        </p:cTn>
                                        <p:tgtEl>
                                          <p:spTgt spid="22"/>
                                        </p:tgtEl>
                                        <p:attrNameLst>
                                          <p:attrName>r</p:attrName>
                                        </p:attrNameLst>
                                      </p:cBhvr>
                                    </p:animRot>
                                    <p:animRot by="-240000">
                                      <p:cBhvr>
                                        <p:cTn id="119" dur="400" fill="hold">
                                          <p:stCondLst>
                                            <p:cond delay="1200"/>
                                          </p:stCondLst>
                                        </p:cTn>
                                        <p:tgtEl>
                                          <p:spTgt spid="22"/>
                                        </p:tgtEl>
                                        <p:attrNameLst>
                                          <p:attrName>r</p:attrName>
                                        </p:attrNameLst>
                                      </p:cBhvr>
                                    </p:animRot>
                                    <p:animRot by="120000">
                                      <p:cBhvr>
                                        <p:cTn id="120" dur="400" fill="hold">
                                          <p:stCondLst>
                                            <p:cond delay="1600"/>
                                          </p:stCondLst>
                                        </p:cTn>
                                        <p:tgtEl>
                                          <p:spTgt spid="22"/>
                                        </p:tgtEl>
                                        <p:attrNameLst>
                                          <p:attrName>r</p:attrName>
                                        </p:attrNameLst>
                                      </p:cBhvr>
                                    </p:animRot>
                                  </p:childTnLst>
                                </p:cTn>
                              </p:par>
                            </p:childTnLst>
                          </p:cTn>
                        </p:par>
                        <p:par>
                          <p:cTn id="121" fill="hold">
                            <p:stCondLst>
                              <p:cond delay="5500"/>
                            </p:stCondLst>
                            <p:childTnLst>
                              <p:par>
                                <p:cTn id="122" presetID="10" presetClass="exit" presetSubtype="0" fill="hold" nodeType="afterEffect">
                                  <p:stCondLst>
                                    <p:cond delay="0"/>
                                  </p:stCondLst>
                                  <p:childTnLst>
                                    <p:animEffect transition="out" filter="fade">
                                      <p:cBhvr>
                                        <p:cTn id="123" dur="250"/>
                                        <p:tgtEl>
                                          <p:spTgt spid="19"/>
                                        </p:tgtEl>
                                      </p:cBhvr>
                                    </p:animEffect>
                                    <p:set>
                                      <p:cBhvr>
                                        <p:cTn id="124" dur="1" fill="hold">
                                          <p:stCondLst>
                                            <p:cond delay="249"/>
                                          </p:stCondLst>
                                        </p:cTn>
                                        <p:tgtEl>
                                          <p:spTgt spid="19"/>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14"/>
                                        </p:tgtEl>
                                        <p:attrNameLst>
                                          <p:attrName>style.visibility</p:attrName>
                                        </p:attrNameLst>
                                      </p:cBhvr>
                                      <p:to>
                                        <p:strVal val="visible"/>
                                      </p:to>
                                    </p:set>
                                    <p:animEffect transition="in" filter="fade">
                                      <p:cBhvr>
                                        <p:cTn id="127" dur="250"/>
                                        <p:tgtEl>
                                          <p:spTgt spid="14"/>
                                        </p:tgtEl>
                                      </p:cBhvr>
                                    </p:animEffect>
                                  </p:childTnLst>
                                </p:cTn>
                              </p:par>
                              <p:par>
                                <p:cTn id="128" presetID="10" presetClass="entr" presetSubtype="0" fill="hold" nodeType="with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250"/>
                                        <p:tgtEl>
                                          <p:spTgt spid="17"/>
                                        </p:tgtEl>
                                      </p:cBhvr>
                                    </p:animEffect>
                                  </p:childTnLst>
                                  <p:subTnLst>
                                    <p:audio>
                                      <p:cMediaNode>
                                        <p:cTn display="0" masterRel="sameClick">
                                          <p:stCondLst>
                                            <p:cond evt="begin" delay="0">
                                              <p:tn val="128"/>
                                            </p:cond>
                                          </p:stCondLst>
                                          <p:endCondLst>
                                            <p:cond evt="onStopAudio" delay="0">
                                              <p:tgtEl>
                                                <p:sldTgt/>
                                              </p:tgtEl>
                                            </p:cond>
                                          </p:endCondLst>
                                        </p:cTn>
                                        <p:tgtEl>
                                          <p:sndTgt r:embed="rId3" name="oisairoi.wav"/>
                                        </p:tgtEl>
                                      </p:cMediaNode>
                                    </p:audio>
                                  </p:subTnLst>
                                </p:cTn>
                              </p:par>
                              <p:par>
                                <p:cTn id="131" presetID="10" presetClass="exit" presetSubtype="0" fill="hold" nodeType="withEffect">
                                  <p:stCondLst>
                                    <p:cond delay="0"/>
                                  </p:stCondLst>
                                  <p:childTnLst>
                                    <p:animEffect transition="out" filter="fade">
                                      <p:cBhvr>
                                        <p:cTn id="132" dur="250"/>
                                        <p:tgtEl>
                                          <p:spTgt spid="22"/>
                                        </p:tgtEl>
                                      </p:cBhvr>
                                    </p:animEffect>
                                    <p:set>
                                      <p:cBhvr>
                                        <p:cTn id="13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3"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2">
                                            <p:txEl>
                                              <p:pRg st="0" end="0"/>
                                            </p:txEl>
                                          </p:spTgt>
                                        </p:tgtEl>
                                        <p:attrNameLst>
                                          <p:attrName>style.color</p:attrName>
                                        </p:attrNameLst>
                                      </p:cBhvr>
                                      <p:by>
                                        <p:hsl h="0" s="-12549" l="-25098"/>
                                      </p:by>
                                    </p:animClr>
                                    <p:animClr clrSpc="hsl" dir="cw">
                                      <p:cBhvr>
                                        <p:cTn id="254" dur="500" fill="hold"/>
                                        <p:tgtEl>
                                          <p:spTgt spid="32">
                                            <p:txEl>
                                              <p:pRg st="0" end="0"/>
                                            </p:txEl>
                                          </p:spTgt>
                                        </p:tgtEl>
                                        <p:attrNameLst>
                                          <p:attrName>fillcolor</p:attrName>
                                        </p:attrNameLst>
                                      </p:cBhvr>
                                      <p:by>
                                        <p:hsl h="0" s="-12549" l="-25098"/>
                                      </p:by>
                                    </p:animClr>
                                    <p:animClr clrSpc="hsl" dir="cw">
                                      <p:cBhvr>
                                        <p:cTn id="255" dur="500" fill="hold"/>
                                        <p:tgtEl>
                                          <p:spTgt spid="32">
                                            <p:txEl>
                                              <p:pRg st="0" end="0"/>
                                            </p:txEl>
                                          </p:spTgt>
                                        </p:tgtEl>
                                        <p:attrNameLst>
                                          <p:attrName>stroke.color</p:attrName>
                                        </p:attrNameLst>
                                      </p:cBhvr>
                                      <p:by>
                                        <p:hsl h="0" s="-12549" l="-25098"/>
                                      </p:by>
                                    </p:animClr>
                                    <p:set>
                                      <p:cBhvr>
                                        <p:cTn id="256" dur="500" fill="hold"/>
                                        <p:tgtEl>
                                          <p:spTgt spid="3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2" grpId="0" build="allAtOnce"/>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1714750" y="3981875"/>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sp>
        <p:nvSpPr>
          <p:cNvPr id="35" name="Rectangle 34"/>
          <p:cNvSpPr/>
          <p:nvPr/>
        </p:nvSpPr>
        <p:spPr>
          <a:xfrm>
            <a:off x="4833615" y="1404764"/>
            <a:ext cx="6916425" cy="954107"/>
          </a:xfrm>
          <a:prstGeom prst="rect">
            <a:avLst/>
          </a:prstGeom>
        </p:spPr>
        <p:txBody>
          <a:bodyPr wrap="square">
            <a:spAutoFit/>
          </a:bodyPr>
          <a:lstStyle/>
          <a:p>
            <a:r>
              <a:rPr lang="en-US" sz="2800" b="1">
                <a:solidFill>
                  <a:prstClr val="white"/>
                </a:solidFill>
                <a:latin typeface="Times New Roman" panose="02020603050405020304" pitchFamily="18" charset="0"/>
                <a:cs typeface="Times New Roman" panose="02020603050405020304" pitchFamily="18" charset="0"/>
              </a:rPr>
              <a:t>A : </a:t>
            </a:r>
            <a:r>
              <a:rPr lang="vi-VN" sz="2800">
                <a:solidFill>
                  <a:schemeClr val="bg1"/>
                </a:solidFill>
                <a:latin typeface="Times New Roman" panose="02020603050405020304" pitchFamily="18" charset="0"/>
                <a:cs typeface="Times New Roman" panose="02020603050405020304" pitchFamily="18" charset="0"/>
              </a:rPr>
              <a:t>Tình cảm của những con người bị xô đẩy đến cùng cực đau khổ.</a:t>
            </a:r>
            <a:endParaRPr lang="en-US" sz="2800" b="1">
              <a:solidFill>
                <a:schemeClr val="bg1"/>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60936" y="4527651"/>
            <a:ext cx="1442555" cy="1310075"/>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291975" y="5451904"/>
            <a:ext cx="823031" cy="612530"/>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44737" y="4343308"/>
            <a:ext cx="1102519" cy="1360250"/>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a:solidFill>
                  <a:schemeClr val="tx1"/>
                </a:solidFill>
                <a:latin typeface="Palatino Linotype" panose="02040502050505030304" pitchFamily="18" charset="0"/>
              </a:rPr>
              <a:t>Câu 3. Nụ hôn của Giăng van Giăng với Phăng tin thể hiện</a:t>
            </a:r>
            <a:endParaRPr lang="en-GB" sz="3200">
              <a:solidFill>
                <a:schemeClr val="tx1"/>
              </a:solidFill>
              <a:latin typeface="Palatino Linotype" panose="02040502050505030304" pitchFamily="18" charset="0"/>
            </a:endParaRPr>
          </a:p>
        </p:txBody>
      </p:sp>
      <p:sp>
        <p:nvSpPr>
          <p:cNvPr id="55" name="Rectangle 54"/>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4833615" y="2224673"/>
            <a:ext cx="5246804" cy="523220"/>
          </a:xfrm>
          <a:prstGeom prst="rect">
            <a:avLst/>
          </a:prstGeom>
        </p:spPr>
        <p:txBody>
          <a:bodyPr wrap="square">
            <a:spAutoFit/>
          </a:bodyPr>
          <a:lstStyle/>
          <a:p>
            <a:r>
              <a:rPr lang="en-US" sz="2800" b="1">
                <a:solidFill>
                  <a:schemeClr val="bg1"/>
                </a:solidFill>
                <a:latin typeface="Times New Roman" panose="02020603050405020304" pitchFamily="18" charset="0"/>
                <a:cs typeface="Times New Roman" panose="02020603050405020304" pitchFamily="18" charset="0"/>
              </a:rPr>
              <a:t>B : </a:t>
            </a:r>
            <a:r>
              <a:rPr lang="vi-VN" sz="2800">
                <a:solidFill>
                  <a:schemeClr val="bg1"/>
                </a:solidFill>
                <a:latin typeface="Times New Roman" panose="02020603050405020304" pitchFamily="18" charset="0"/>
                <a:cs typeface="Times New Roman" panose="02020603050405020304" pitchFamily="18" charset="0"/>
              </a:rPr>
              <a:t>Tình cảm của mẹ dành cho con.</a:t>
            </a:r>
            <a:endParaRPr lang="en-US" sz="2800" b="1">
              <a:solidFill>
                <a:schemeClr val="bg1"/>
              </a:solidFill>
              <a:latin typeface="Times New Roman" panose="02020603050405020304" pitchFamily="18" charset="0"/>
              <a:cs typeface="Times New Roman" panose="02020603050405020304" pitchFamily="18" charset="0"/>
            </a:endParaRPr>
          </a:p>
        </p:txBody>
      </p:sp>
      <p:sp>
        <p:nvSpPr>
          <p:cNvPr id="82" name="Rectangle 81"/>
          <p:cNvSpPr/>
          <p:nvPr/>
        </p:nvSpPr>
        <p:spPr>
          <a:xfrm>
            <a:off x="4817219" y="2692475"/>
            <a:ext cx="5246804" cy="523220"/>
          </a:xfrm>
          <a:prstGeom prst="rect">
            <a:avLst/>
          </a:prstGeom>
        </p:spPr>
        <p:txBody>
          <a:bodyPr wrap="square">
            <a:spAutoFit/>
          </a:bodyPr>
          <a:lstStyle/>
          <a:p>
            <a:r>
              <a:rPr lang="en-US" sz="2800" b="1">
                <a:solidFill>
                  <a:schemeClr val="bg1"/>
                </a:solidFill>
                <a:latin typeface="Times New Roman" panose="02020603050405020304" pitchFamily="18" charset="0"/>
                <a:cs typeface="Times New Roman" panose="02020603050405020304" pitchFamily="18" charset="0"/>
              </a:rPr>
              <a:t>C : </a:t>
            </a:r>
            <a:r>
              <a:rPr lang="vi-VN" sz="2800">
                <a:solidFill>
                  <a:schemeClr val="bg1"/>
                </a:solidFill>
                <a:latin typeface="Times New Roman" panose="02020603050405020304" pitchFamily="18" charset="0"/>
                <a:cs typeface="Times New Roman" panose="02020603050405020304" pitchFamily="18" charset="0"/>
              </a:rPr>
              <a:t>Tình yêu nam nữ</a:t>
            </a:r>
            <a:endParaRPr lang="en-US" sz="2800" b="1">
              <a:solidFill>
                <a:schemeClr val="bg1"/>
              </a:solidFill>
              <a:latin typeface="Times New Roman" panose="02020603050405020304" pitchFamily="18" charset="0"/>
              <a:cs typeface="Times New Roman" panose="02020603050405020304" pitchFamily="18" charset="0"/>
            </a:endParaRPr>
          </a:p>
        </p:txBody>
      </p:sp>
      <p:sp>
        <p:nvSpPr>
          <p:cNvPr id="83" name="Rectangle 82"/>
          <p:cNvSpPr/>
          <p:nvPr/>
        </p:nvSpPr>
        <p:spPr>
          <a:xfrm>
            <a:off x="4833614" y="3350367"/>
            <a:ext cx="6678681" cy="5232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800" b="1">
                <a:solidFill>
                  <a:schemeClr val="bg1"/>
                </a:solidFill>
                <a:latin typeface="Times New Roman" panose="02020603050405020304" pitchFamily="18" charset="0"/>
                <a:cs typeface="Times New Roman" panose="02020603050405020304" pitchFamily="18" charset="0"/>
              </a:rPr>
              <a:t>D : </a:t>
            </a:r>
            <a:r>
              <a:rPr lang="vi-VN" sz="2800">
                <a:solidFill>
                  <a:schemeClr val="bg1"/>
                </a:solidFill>
                <a:latin typeface="Times New Roman" panose="02020603050405020304" pitchFamily="18" charset="0"/>
                <a:cs typeface="Times New Roman" panose="02020603050405020304" pitchFamily="18" charset="0"/>
              </a:rPr>
              <a:t>Quyền lực của trái tim</a:t>
            </a:r>
            <a:r>
              <a:rPr lang="vi-VN" sz="2800">
                <a:latin typeface="Times New Roman" panose="02020603050405020304" pitchFamily="18" charset="0"/>
                <a:cs typeface="Times New Roman" panose="02020603050405020304" pitchFamily="18" charset="0"/>
              </a:rPr>
              <a:t>.</a:t>
            </a:r>
            <a:endParaRPr lang="en-US" sz="2800" b="1">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217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6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315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365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415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bg/>
                                          </p:spTgt>
                                        </p:tgtEl>
                                        <p:attrNameLst>
                                          <p:attrName>style.color</p:attrName>
                                        </p:attrNameLst>
                                      </p:cBhvr>
                                      <p:by>
                                        <p:hsl h="0" s="-12549" l="-25098"/>
                                      </p:by>
                                    </p:animClr>
                                    <p:animClr clrSpc="hsl" dir="cw">
                                      <p:cBhvr>
                                        <p:cTn id="259" dur="500" fill="hold"/>
                                        <p:tgtEl>
                                          <p:spTgt spid="83">
                                            <p:bg/>
                                          </p:spTgt>
                                        </p:tgtEl>
                                        <p:attrNameLst>
                                          <p:attrName>fillcolor</p:attrName>
                                        </p:attrNameLst>
                                      </p:cBhvr>
                                      <p:by>
                                        <p:hsl h="0" s="-12549" l="-25098"/>
                                      </p:by>
                                    </p:animClr>
                                    <p:animClr clrSpc="hsl" dir="cw">
                                      <p:cBhvr>
                                        <p:cTn id="260" dur="500" fill="hold"/>
                                        <p:tgtEl>
                                          <p:spTgt spid="83">
                                            <p:bg/>
                                          </p:spTgt>
                                        </p:tgtEl>
                                        <p:attrNameLst>
                                          <p:attrName>stroke.color</p:attrName>
                                        </p:attrNameLst>
                                      </p:cBhvr>
                                      <p:by>
                                        <p:hsl h="0" s="-12549" l="-25098"/>
                                      </p:by>
                                    </p:animClr>
                                    <p:set>
                                      <p:cBhvr>
                                        <p:cTn id="261" dur="500" fill="hold"/>
                                        <p:tgtEl>
                                          <p:spTgt spid="83">
                                            <p:bg/>
                                          </p:spTgt>
                                        </p:tgtEl>
                                        <p:attrNameLst>
                                          <p:attrName>fill.type</p:attrName>
                                        </p:attrNameLst>
                                      </p:cBhvr>
                                      <p:to>
                                        <p:strVal val="solid"/>
                                      </p:to>
                                    </p:set>
                                  </p:childTnLst>
                                </p:cTn>
                              </p:par>
                              <p:par>
                                <p:cTn id="262" presetID="24" presetClass="emph" presetSubtype="0" fill="hold" grpId="0" nodeType="withEffect">
                                  <p:stCondLst>
                                    <p:cond delay="0"/>
                                  </p:stCondLst>
                                  <p:childTnLst>
                                    <p:animClr clrSpc="hsl" dir="cw">
                                      <p:cBhvr override="childStyle">
                                        <p:cTn id="263" dur="500" fill="hold"/>
                                        <p:tgtEl>
                                          <p:spTgt spid="83">
                                            <p:txEl>
                                              <p:pRg st="0" end="0"/>
                                            </p:txEl>
                                          </p:spTgt>
                                        </p:tgtEl>
                                        <p:attrNameLst>
                                          <p:attrName>style.color</p:attrName>
                                        </p:attrNameLst>
                                      </p:cBhvr>
                                      <p:by>
                                        <p:hsl h="0" s="-12549" l="-25098"/>
                                      </p:by>
                                    </p:animClr>
                                    <p:animClr clrSpc="hsl" dir="cw">
                                      <p:cBhvr>
                                        <p:cTn id="264" dur="500" fill="hold"/>
                                        <p:tgtEl>
                                          <p:spTgt spid="83">
                                            <p:txEl>
                                              <p:pRg st="0" end="0"/>
                                            </p:txEl>
                                          </p:spTgt>
                                        </p:tgtEl>
                                        <p:attrNameLst>
                                          <p:attrName>fillcolor</p:attrName>
                                        </p:attrNameLst>
                                      </p:cBhvr>
                                      <p:by>
                                        <p:hsl h="0" s="-12549" l="-25098"/>
                                      </p:by>
                                    </p:animClr>
                                    <p:animClr clrSpc="hsl" dir="cw">
                                      <p:cBhvr>
                                        <p:cTn id="265" dur="500" fill="hold"/>
                                        <p:tgtEl>
                                          <p:spTgt spid="83">
                                            <p:txEl>
                                              <p:pRg st="0" end="0"/>
                                            </p:txEl>
                                          </p:spTgt>
                                        </p:tgtEl>
                                        <p:attrNameLst>
                                          <p:attrName>stroke.color</p:attrName>
                                        </p:attrNameLst>
                                      </p:cBhvr>
                                      <p:by>
                                        <p:hsl h="0" s="-12549" l="-25098"/>
                                      </p:by>
                                    </p:animClr>
                                    <p:set>
                                      <p:cBhvr>
                                        <p:cTn id="266"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sp>
        <p:nvSpPr>
          <p:cNvPr id="2" name="Rectangle 1"/>
          <p:cNvSpPr/>
          <p:nvPr/>
        </p:nvSpPr>
        <p:spPr>
          <a:xfrm>
            <a:off x="1581493" y="927199"/>
            <a:ext cx="10418745" cy="5632311"/>
          </a:xfrm>
          <a:prstGeom prst="rect">
            <a:avLst/>
          </a:prstGeom>
        </p:spPr>
        <p:txBody>
          <a:bodyPr wrap="square">
            <a:spAutoFit/>
          </a:bodyPr>
          <a:lstStyle/>
          <a:p>
            <a:pPr algn="just">
              <a:lnSpc>
                <a:spcPct val="150000"/>
              </a:lnSpc>
              <a:spcAft>
                <a:spcPts val="0"/>
              </a:spcAft>
            </a:pPr>
            <a:r>
              <a:rPr lang="en-US" sz="3000" i="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Thì ra người Mỹ, trẻ và xinh như cô tiếp viên cũng bị hạch hỏi bằng câu đó chứ chẳng riêng gì tôi. Tôi liền cố lắng tai nghe xem cô tiếp viên ở quầy trả lời như thế nào để biết mà ứng phó sau này.</a:t>
            </a:r>
            <a:endParaRPr lang="en-GB" sz="3000">
              <a:latin typeface="Palatino Linotype" panose="0204050205050503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n-US" sz="3000" i="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Người phụ nữ này, vẫn tươi cười, cầm chiếc micro của hệ thống khuếch âm lên và nói lớn bằng giọng rành rẽ rằng: “Ở quầy 112, có một vị hành khách không biết mình là ai, qúy hành khách ai có thể giúp ông ta biết được căn cước hay thân thế của ông, xin tới quầy 112.”</a:t>
            </a:r>
            <a:endParaRPr lang="en-GB" sz="3000">
              <a:latin typeface="Palatino Linotype" panose="0204050205050503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3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6468" y="4392304"/>
            <a:ext cx="1580781" cy="1435608"/>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6079635" y="3952202"/>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24307" y="4338724"/>
            <a:ext cx="1073146" cy="1310075"/>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a:solidFill>
                  <a:schemeClr val="tx1"/>
                </a:solidFill>
                <a:latin typeface="Times New Roman" panose="02020603050405020304" pitchFamily="18" charset="0"/>
                <a:cs typeface="Times New Roman" panose="02020603050405020304" pitchFamily="18" charset="0"/>
              </a:rPr>
              <a:t>Câu 4. Ở cuối đoạn trích, người cầm quyền khôi phục uy quyền là:</a:t>
            </a:r>
            <a:endParaRPr lang="en-GB" sz="3200">
              <a:solidFill>
                <a:schemeClr val="tx1"/>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sp>
        <p:nvSpPr>
          <p:cNvPr id="29" name="Rectangle 28"/>
          <p:cNvSpPr/>
          <p:nvPr/>
        </p:nvSpPr>
        <p:spPr>
          <a:xfrm>
            <a:off x="5477467" y="1411497"/>
            <a:ext cx="5246804" cy="523220"/>
          </a:xfrm>
          <a:prstGeom prst="rect">
            <a:avLst/>
          </a:prstGeom>
        </p:spPr>
        <p:txBody>
          <a:bodyPr wrap="square">
            <a:spAutoFit/>
          </a:bodyPr>
          <a:lstStyle/>
          <a:p>
            <a:r>
              <a:rPr lang="en-US" sz="2800" b="1">
                <a:solidFill>
                  <a:schemeClr val="bg1"/>
                </a:solidFill>
                <a:latin typeface="Times New Roman" panose="02020603050405020304" pitchFamily="18" charset="0"/>
                <a:cs typeface="Times New Roman" panose="02020603050405020304" pitchFamily="18" charset="0"/>
              </a:rPr>
              <a:t>A : </a:t>
            </a:r>
            <a:r>
              <a:rPr lang="en-US" sz="2800">
                <a:solidFill>
                  <a:schemeClr val="bg1"/>
                </a:solidFill>
                <a:latin typeface="Times New Roman" panose="02020603050405020304" pitchFamily="18" charset="0"/>
                <a:cs typeface="Times New Roman" panose="02020603050405020304" pitchFamily="18" charset="0"/>
              </a:rPr>
              <a:t>Gia-ve</a:t>
            </a:r>
            <a:endParaRPr lang="en-GB" sz="2800">
              <a:solidFill>
                <a:schemeClr val="bg1"/>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5477467" y="1905641"/>
            <a:ext cx="5246804" cy="523220"/>
          </a:xfrm>
          <a:prstGeom prst="rect">
            <a:avLst/>
          </a:prstGeom>
        </p:spPr>
        <p:txBody>
          <a:bodyPr wrap="square">
            <a:spAutoFit/>
          </a:bodyPr>
          <a:lstStyle/>
          <a:p>
            <a:r>
              <a:rPr lang="en-US" sz="28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 : </a:t>
            </a:r>
            <a:r>
              <a:rPr lang="en-US" sz="2800">
                <a:solidFill>
                  <a:schemeClr val="bg1"/>
                </a:solidFill>
                <a:latin typeface="Times New Roman" panose="02020603050405020304" pitchFamily="18" charset="0"/>
                <a:cs typeface="Times New Roman" panose="02020603050405020304" pitchFamily="18" charset="0"/>
              </a:rPr>
              <a:t>Cả 2</a:t>
            </a:r>
            <a:endParaRPr lang="en-US" sz="2800" b="1">
              <a:solidFill>
                <a:schemeClr val="bg1"/>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5477467" y="2399785"/>
            <a:ext cx="5246804" cy="523220"/>
          </a:xfrm>
          <a:prstGeom prst="rect">
            <a:avLst/>
          </a:prstGeom>
        </p:spPr>
        <p:txBody>
          <a:bodyPr wrap="square">
            <a:spAutoFit/>
          </a:bodyPr>
          <a:lstStyle/>
          <a:p>
            <a:r>
              <a:rPr lang="en-US" sz="2800" b="1">
                <a:solidFill>
                  <a:schemeClr val="bg1"/>
                </a:solidFill>
                <a:latin typeface="Times New Roman" panose="02020603050405020304" pitchFamily="18" charset="0"/>
                <a:cs typeface="Times New Roman" panose="02020603050405020304" pitchFamily="18" charset="0"/>
              </a:rPr>
              <a:t>C : </a:t>
            </a:r>
            <a:r>
              <a:rPr lang="en-US" sz="2800">
                <a:solidFill>
                  <a:schemeClr val="bg1"/>
                </a:solidFill>
                <a:latin typeface="Times New Roman" panose="02020603050405020304" pitchFamily="18" charset="0"/>
                <a:cs typeface="Times New Roman" panose="02020603050405020304" pitchFamily="18" charset="0"/>
              </a:rPr>
              <a:t>Giăng Van Giăng</a:t>
            </a:r>
            <a:endParaRPr lang="en-US" sz="2800" b="1">
              <a:solidFill>
                <a:schemeClr val="bg1"/>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5477467" y="2893930"/>
            <a:ext cx="5246804" cy="523220"/>
          </a:xfrm>
          <a:prstGeom prst="rect">
            <a:avLst/>
          </a:prstGeom>
        </p:spPr>
        <p:txBody>
          <a:bodyPr wrap="square">
            <a:spAutoFit/>
          </a:bodyPr>
          <a:lstStyle/>
          <a:p>
            <a:r>
              <a:rPr lang="en-US" sz="2800" b="1">
                <a:solidFill>
                  <a:schemeClr val="bg1"/>
                </a:solidFill>
                <a:latin typeface="Times New Roman" panose="02020603050405020304" pitchFamily="18" charset="0"/>
                <a:cs typeface="Times New Roman" panose="02020603050405020304" pitchFamily="18" charset="0"/>
              </a:rPr>
              <a:t>D : </a:t>
            </a:r>
            <a:r>
              <a:rPr lang="en-US" sz="2800">
                <a:solidFill>
                  <a:schemeClr val="bg1"/>
                </a:solidFill>
                <a:latin typeface="Times New Roman" panose="02020603050405020304" pitchFamily="18" charset="0"/>
                <a:cs typeface="Times New Roman" panose="02020603050405020304" pitchFamily="18" charset="0"/>
              </a:rPr>
              <a:t>Không ai cả.</a:t>
            </a:r>
            <a:endParaRPr lang="en-GB" sz="28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49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5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5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2"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4880" y="4428248"/>
            <a:ext cx="1580783" cy="1435608"/>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6467" y="4392304"/>
            <a:ext cx="1580782" cy="1435608"/>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8289721" y="3945563"/>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34393" y="4332085"/>
            <a:ext cx="1073146" cy="1310075"/>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7055223" cy="1078195"/>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Tại sao Giăng Van-Giăng lại hết sức hạ mình trước Gia-ve?</a:t>
            </a:r>
          </a:p>
        </p:txBody>
      </p:sp>
      <p:sp>
        <p:nvSpPr>
          <p:cNvPr id="55" name="Rectangle 54"/>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69561" y="5440387"/>
            <a:ext cx="823031" cy="612530"/>
          </a:xfrm>
          <a:prstGeom prst="rect">
            <a:avLst/>
          </a:prstGeom>
        </p:spPr>
      </p:pic>
      <p:sp>
        <p:nvSpPr>
          <p:cNvPr id="29" name="Rectangle 28"/>
          <p:cNvSpPr/>
          <p:nvPr/>
        </p:nvSpPr>
        <p:spPr>
          <a:xfrm>
            <a:off x="4882057" y="1321892"/>
            <a:ext cx="5246804" cy="461665"/>
          </a:xfrm>
          <a:prstGeom prst="rect">
            <a:avLst/>
          </a:prstGeom>
        </p:spPr>
        <p:txBody>
          <a:bodyPr wrap="square">
            <a:spAutoFit/>
          </a:bodyPr>
          <a:lstStyle/>
          <a:p>
            <a:r>
              <a:rPr lang="en-US" sz="2400" b="1">
                <a:solidFill>
                  <a:schemeClr val="bg1"/>
                </a:solidFill>
                <a:latin typeface="Times New Roman" panose="02020603050405020304" pitchFamily="18" charset="0"/>
                <a:cs typeface="Times New Roman" panose="02020603050405020304" pitchFamily="18" charset="0"/>
              </a:rPr>
              <a:t>A : </a:t>
            </a:r>
            <a:r>
              <a:rPr lang="en-US" sz="2400" b="1">
                <a:solidFill>
                  <a:schemeClr val="bg1"/>
                </a:solidFill>
              </a:rPr>
              <a:t>Vì ông sợ hắn sẽ bắt mình vào tù.</a:t>
            </a:r>
            <a:endParaRPr lang="en-GB" sz="2400" b="1">
              <a:solidFill>
                <a:schemeClr val="bg1"/>
              </a:solidFill>
            </a:endParaRPr>
          </a:p>
        </p:txBody>
      </p:sp>
      <p:sp>
        <p:nvSpPr>
          <p:cNvPr id="31" name="Rectangle 30"/>
          <p:cNvSpPr/>
          <p:nvPr/>
        </p:nvSpPr>
        <p:spPr>
          <a:xfrm>
            <a:off x="4882057" y="1816036"/>
            <a:ext cx="5246804" cy="461665"/>
          </a:xfrm>
          <a:prstGeom prst="rect">
            <a:avLst/>
          </a:prstGeom>
        </p:spPr>
        <p:txBody>
          <a:bodyPr wrap="square">
            <a:spAutoFit/>
          </a:bodyPr>
          <a:lstStyle/>
          <a:p>
            <a:r>
              <a:rPr lang="en-US" sz="2400" b="1">
                <a:solidFill>
                  <a:schemeClr val="bg1"/>
                </a:solidFill>
                <a:latin typeface="Times New Roman" panose="02020603050405020304" pitchFamily="18" charset="0"/>
                <a:cs typeface="Times New Roman" panose="02020603050405020304" pitchFamily="18" charset="0"/>
              </a:rPr>
              <a:t>B : </a:t>
            </a:r>
            <a:r>
              <a:rPr lang="en-US" sz="2400" b="1">
                <a:solidFill>
                  <a:schemeClr val="bg1"/>
                </a:solidFill>
              </a:rPr>
              <a:t>Vì ông muốn giảng hòa với hắn.</a:t>
            </a:r>
            <a:endParaRPr lang="en-US" sz="2400" b="1">
              <a:solidFill>
                <a:schemeClr val="bg1"/>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4882056" y="2310180"/>
            <a:ext cx="6849695" cy="461665"/>
          </a:xfrm>
          <a:prstGeom prst="rect">
            <a:avLst/>
          </a:prstGeom>
        </p:spPr>
        <p:txBody>
          <a:bodyPr wrap="square">
            <a:spAutoFit/>
          </a:bodyPr>
          <a:lstStyle/>
          <a:p>
            <a:r>
              <a:rPr lang="en-US" sz="2400" b="1">
                <a:solidFill>
                  <a:schemeClr val="bg1"/>
                </a:solidFill>
                <a:latin typeface="Times New Roman" panose="02020603050405020304" pitchFamily="18" charset="0"/>
                <a:cs typeface="Times New Roman" panose="02020603050405020304" pitchFamily="18" charset="0"/>
              </a:rPr>
              <a:t>C : </a:t>
            </a:r>
            <a:r>
              <a:rPr lang="en-US" sz="2400" b="1">
                <a:solidFill>
                  <a:schemeClr val="bg1"/>
                </a:solidFill>
              </a:rPr>
              <a:t>Vì ông không muốn làm náo loạn bệnh xá.</a:t>
            </a:r>
            <a:endParaRPr lang="en-US" sz="2400" b="1">
              <a:solidFill>
                <a:schemeClr val="bg1"/>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4882056" y="2804325"/>
            <a:ext cx="7309943" cy="461665"/>
          </a:xfrm>
          <a:prstGeom prst="rect">
            <a:avLst/>
          </a:prstGeom>
        </p:spPr>
        <p:txBody>
          <a:bodyPr wrap="square">
            <a:spAutoFit/>
          </a:bodyPr>
          <a:lstStyle/>
          <a:p>
            <a:r>
              <a:rPr lang="en-US" sz="2400" b="1">
                <a:solidFill>
                  <a:schemeClr val="bg1"/>
                </a:solidFill>
                <a:latin typeface="Times New Roman" panose="02020603050405020304" pitchFamily="18" charset="0"/>
                <a:cs typeface="Times New Roman" panose="02020603050405020304" pitchFamily="18" charset="0"/>
              </a:rPr>
              <a:t>D : </a:t>
            </a:r>
            <a:r>
              <a:rPr lang="en-US" sz="2400" b="1">
                <a:solidFill>
                  <a:schemeClr val="bg1"/>
                </a:solidFill>
              </a:rPr>
              <a:t>Vì ông không muốn Phăng-tin biết sự thật về mình.</a:t>
            </a:r>
            <a:endParaRPr lang="en-GB" sz="2400" b="1">
              <a:solidFill>
                <a:schemeClr val="bg1"/>
              </a:solidFill>
            </a:endParaRPr>
          </a:p>
        </p:txBody>
      </p:sp>
    </p:spTree>
    <p:extLst>
      <p:ext uri="{BB962C8B-B14F-4D97-AF65-F5344CB8AC3E}">
        <p14:creationId xmlns:p14="http://schemas.microsoft.com/office/powerpoint/2010/main" val="20450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8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3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8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3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congioilam.wav"/>
                                        </p:tgtEl>
                                      </p:cMediaNode>
                                    </p:audio>
                                  </p:subTnLst>
                                </p:cTn>
                              </p:par>
                              <p:par>
                                <p:cTn id="74" presetID="10" presetClass="exit" presetSubtype="0" fill="hold" nodeType="withEffect">
                                  <p:stCondLst>
                                    <p:cond delay="0"/>
                                  </p:stCondLst>
                                  <p:childTnLst>
                                    <p:animEffect transition="out" filter="fade">
                                      <p:cBhvr>
                                        <p:cTn id="75" dur="250"/>
                                        <p:tgtEl>
                                          <p:spTgt spid="6"/>
                                        </p:tgtEl>
                                      </p:cBhvr>
                                    </p:animEffect>
                                    <p:set>
                                      <p:cBhvr>
                                        <p:cTn id="76" dur="1" fill="hold">
                                          <p:stCondLst>
                                            <p:cond delay="249"/>
                                          </p:stCondLst>
                                        </p:cTn>
                                        <p:tgtEl>
                                          <p:spTgt spid="6"/>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500"/>
                                        <p:tgtEl>
                                          <p:spTgt spid="77"/>
                                        </p:tgtEl>
                                      </p:cBhvr>
                                    </p:animEffect>
                                  </p:childTnLst>
                                </p:cTn>
                              </p:par>
                              <p:par>
                                <p:cTn id="80" presetID="8" presetClass="emph" presetSubtype="0" repeatCount="indefinite" fill="hold" grpId="1" nodeType="withEffect">
                                  <p:stCondLst>
                                    <p:cond delay="0"/>
                                  </p:stCondLst>
                                  <p:childTnLst>
                                    <p:animRot by="21600000">
                                      <p:cBhvr>
                                        <p:cTn id="81"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32" presetClass="emph" presetSubtype="0" fill="hold" nodeType="clickEffect">
                                  <p:stCondLst>
                                    <p:cond delay="0"/>
                                  </p:stCondLst>
                                  <p:childTnLst>
                                    <p:animRot by="120000">
                                      <p:cBhvr>
                                        <p:cTn id="86" dur="100" fill="hold">
                                          <p:stCondLst>
                                            <p:cond delay="0"/>
                                          </p:stCondLst>
                                        </p:cTn>
                                        <p:tgtEl>
                                          <p:spTgt spid="22"/>
                                        </p:tgtEl>
                                        <p:attrNameLst>
                                          <p:attrName>r</p:attrName>
                                        </p:attrNameLst>
                                      </p:cBhvr>
                                    </p:animRot>
                                    <p:animRot by="-240000">
                                      <p:cBhvr>
                                        <p:cTn id="87" dur="200" fill="hold">
                                          <p:stCondLst>
                                            <p:cond delay="200"/>
                                          </p:stCondLst>
                                        </p:cTn>
                                        <p:tgtEl>
                                          <p:spTgt spid="22"/>
                                        </p:tgtEl>
                                        <p:attrNameLst>
                                          <p:attrName>r</p:attrName>
                                        </p:attrNameLst>
                                      </p:cBhvr>
                                    </p:animRot>
                                    <p:animRot by="240000">
                                      <p:cBhvr>
                                        <p:cTn id="88" dur="200" fill="hold">
                                          <p:stCondLst>
                                            <p:cond delay="400"/>
                                          </p:stCondLst>
                                        </p:cTn>
                                        <p:tgtEl>
                                          <p:spTgt spid="22"/>
                                        </p:tgtEl>
                                        <p:attrNameLst>
                                          <p:attrName>r</p:attrName>
                                        </p:attrNameLst>
                                      </p:cBhvr>
                                    </p:animRot>
                                    <p:animRot by="-240000">
                                      <p:cBhvr>
                                        <p:cTn id="89" dur="200" fill="hold">
                                          <p:stCondLst>
                                            <p:cond delay="600"/>
                                          </p:stCondLst>
                                        </p:cTn>
                                        <p:tgtEl>
                                          <p:spTgt spid="22"/>
                                        </p:tgtEl>
                                        <p:attrNameLst>
                                          <p:attrName>r</p:attrName>
                                        </p:attrNameLst>
                                      </p:cBhvr>
                                    </p:animRot>
                                    <p:animRot by="120000">
                                      <p:cBhvr>
                                        <p:cTn id="90" dur="200" fill="hold">
                                          <p:stCondLst>
                                            <p:cond delay="800"/>
                                          </p:stCondLst>
                                        </p:cTn>
                                        <p:tgtEl>
                                          <p:spTgt spid="22"/>
                                        </p:tgtEl>
                                        <p:attrNameLst>
                                          <p:attrName>r</p:attrName>
                                        </p:attrNameLst>
                                      </p:cBhvr>
                                    </p:animRot>
                                  </p:childTnLst>
                                </p:cTn>
                              </p:par>
                            </p:childTnLst>
                          </p:cTn>
                        </p:par>
                        <p:par>
                          <p:cTn id="91" fill="hold">
                            <p:stCondLst>
                              <p:cond delay="1000"/>
                            </p:stCondLst>
                            <p:childTnLst>
                              <p:par>
                                <p:cTn id="92" presetID="10" presetClass="exit" presetSubtype="0" fill="hold" nodeType="afterEffect">
                                  <p:stCondLst>
                                    <p:cond delay="0"/>
                                  </p:stCondLst>
                                  <p:childTnLst>
                                    <p:animEffect transition="out" filter="fade">
                                      <p:cBhvr>
                                        <p:cTn id="93" dur="250"/>
                                        <p:tgtEl>
                                          <p:spTgt spid="16"/>
                                        </p:tgtEl>
                                      </p:cBhvr>
                                    </p:animEffect>
                                    <p:set>
                                      <p:cBhvr>
                                        <p:cTn id="94" dur="1" fill="hold">
                                          <p:stCondLst>
                                            <p:cond delay="249"/>
                                          </p:stCondLst>
                                        </p:cTn>
                                        <p:tgtEl>
                                          <p:spTgt spid="16"/>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250"/>
                                        <p:tgtEl>
                                          <p:spTgt spid="5"/>
                                        </p:tgtEl>
                                      </p:cBhvr>
                                    </p:animEffect>
                                  </p:childTnLst>
                                </p:cTn>
                              </p:par>
                            </p:childTnLst>
                          </p:cTn>
                        </p:par>
                        <p:par>
                          <p:cTn id="98" fill="hold">
                            <p:stCondLst>
                              <p:cond delay="1250"/>
                            </p:stCondLst>
                            <p:childTnLst>
                              <p:par>
                                <p:cTn id="99" presetID="63" presetClass="path" presetSubtype="0" accel="50000" decel="50000" fill="hold" nodeType="afterEffect">
                                  <p:stCondLst>
                                    <p:cond delay="0"/>
                                  </p:stCondLst>
                                  <p:childTnLst>
                                    <p:animMotion origin="layout" path="M -8.33333E-7 -4.81481E-6 L 0.54809 0.30024 " pathEditMode="relative" rAng="0" ptsTypes="AA">
                                      <p:cBhvr>
                                        <p:cTn id="100" dur="2000" fill="hold"/>
                                        <p:tgtEl>
                                          <p:spTgt spid="5"/>
                                        </p:tgtEl>
                                        <p:attrNameLst>
                                          <p:attrName>ppt_x</p:attrName>
                                          <p:attrName>ppt_y</p:attrName>
                                        </p:attrNameLst>
                                      </p:cBhvr>
                                      <p:rCtr x="27396" y="15000"/>
                                    </p:animMotion>
                                  </p:childTnLst>
                                </p:cTn>
                              </p:par>
                            </p:childTnLst>
                          </p:cTn>
                        </p:par>
                        <p:par>
                          <p:cTn id="101" fill="hold">
                            <p:stCondLst>
                              <p:cond delay="3250"/>
                            </p:stCondLst>
                            <p:childTnLst>
                              <p:par>
                                <p:cTn id="102" presetID="10" presetClass="exit" presetSubtype="0" fill="hold" nodeType="afterEffect">
                                  <p:stCondLst>
                                    <p:cond delay="0"/>
                                  </p:stCondLst>
                                  <p:childTnLst>
                                    <p:animEffect transition="out" filter="fade">
                                      <p:cBhvr>
                                        <p:cTn id="103" dur="250"/>
                                        <p:tgtEl>
                                          <p:spTgt spid="5"/>
                                        </p:tgtEl>
                                      </p:cBhvr>
                                    </p:animEffect>
                                    <p:set>
                                      <p:cBhvr>
                                        <p:cTn id="104" dur="1" fill="hold">
                                          <p:stCondLst>
                                            <p:cond delay="249"/>
                                          </p:stCondLst>
                                        </p:cTn>
                                        <p:tgtEl>
                                          <p:spTgt spid="5"/>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250"/>
                                        <p:tgtEl>
                                          <p:spTgt spid="19"/>
                                        </p:tgtEl>
                                      </p:cBhvr>
                                    </p:animEffect>
                                  </p:childTnLst>
                                </p:cTn>
                              </p:par>
                            </p:childTnLst>
                          </p:cTn>
                        </p:par>
                        <p:par>
                          <p:cTn id="108" fill="hold">
                            <p:stCondLst>
                              <p:cond delay="3500"/>
                            </p:stCondLst>
                            <p:childTnLst>
                              <p:par>
                                <p:cTn id="109" presetID="32" presetClass="emph" presetSubtype="0" fill="hold" nodeType="afterEffect">
                                  <p:stCondLst>
                                    <p:cond delay="0"/>
                                  </p:stCondLst>
                                  <p:childTnLst>
                                    <p:animRot by="120000">
                                      <p:cBhvr>
                                        <p:cTn id="110" dur="200" fill="hold">
                                          <p:stCondLst>
                                            <p:cond delay="0"/>
                                          </p:stCondLst>
                                        </p:cTn>
                                        <p:tgtEl>
                                          <p:spTgt spid="19"/>
                                        </p:tgtEl>
                                        <p:attrNameLst>
                                          <p:attrName>r</p:attrName>
                                        </p:attrNameLst>
                                      </p:cBhvr>
                                    </p:animRot>
                                    <p:animRot by="-240000">
                                      <p:cBhvr>
                                        <p:cTn id="111" dur="400" fill="hold">
                                          <p:stCondLst>
                                            <p:cond delay="400"/>
                                          </p:stCondLst>
                                        </p:cTn>
                                        <p:tgtEl>
                                          <p:spTgt spid="19"/>
                                        </p:tgtEl>
                                        <p:attrNameLst>
                                          <p:attrName>r</p:attrName>
                                        </p:attrNameLst>
                                      </p:cBhvr>
                                    </p:animRot>
                                    <p:animRot by="240000">
                                      <p:cBhvr>
                                        <p:cTn id="112" dur="400" fill="hold">
                                          <p:stCondLst>
                                            <p:cond delay="800"/>
                                          </p:stCondLst>
                                        </p:cTn>
                                        <p:tgtEl>
                                          <p:spTgt spid="19"/>
                                        </p:tgtEl>
                                        <p:attrNameLst>
                                          <p:attrName>r</p:attrName>
                                        </p:attrNameLst>
                                      </p:cBhvr>
                                    </p:animRot>
                                    <p:animRot by="-240000">
                                      <p:cBhvr>
                                        <p:cTn id="113" dur="400" fill="hold">
                                          <p:stCondLst>
                                            <p:cond delay="1200"/>
                                          </p:stCondLst>
                                        </p:cTn>
                                        <p:tgtEl>
                                          <p:spTgt spid="19"/>
                                        </p:tgtEl>
                                        <p:attrNameLst>
                                          <p:attrName>r</p:attrName>
                                        </p:attrNameLst>
                                      </p:cBhvr>
                                    </p:animRot>
                                    <p:animRot by="120000">
                                      <p:cBhvr>
                                        <p:cTn id="114" dur="400" fill="hold">
                                          <p:stCondLst>
                                            <p:cond delay="1600"/>
                                          </p:stCondLst>
                                        </p:cTn>
                                        <p:tgtEl>
                                          <p:spTgt spid="19"/>
                                        </p:tgtEl>
                                        <p:attrNameLst>
                                          <p:attrName>r</p:attrName>
                                        </p:attrNameLst>
                                      </p:cBhvr>
                                    </p:animRot>
                                  </p:childTnLst>
                                </p:cTn>
                              </p:par>
                              <p:par>
                                <p:cTn id="115" presetID="32" presetClass="emph" presetSubtype="0" fill="hold" nodeType="withEffect">
                                  <p:stCondLst>
                                    <p:cond delay="0"/>
                                  </p:stCondLst>
                                  <p:childTnLst>
                                    <p:animRot by="120000">
                                      <p:cBhvr>
                                        <p:cTn id="116" dur="200" fill="hold">
                                          <p:stCondLst>
                                            <p:cond delay="0"/>
                                          </p:stCondLst>
                                        </p:cTn>
                                        <p:tgtEl>
                                          <p:spTgt spid="22"/>
                                        </p:tgtEl>
                                        <p:attrNameLst>
                                          <p:attrName>r</p:attrName>
                                        </p:attrNameLst>
                                      </p:cBhvr>
                                    </p:animRot>
                                    <p:animRot by="-240000">
                                      <p:cBhvr>
                                        <p:cTn id="117" dur="400" fill="hold">
                                          <p:stCondLst>
                                            <p:cond delay="400"/>
                                          </p:stCondLst>
                                        </p:cTn>
                                        <p:tgtEl>
                                          <p:spTgt spid="22"/>
                                        </p:tgtEl>
                                        <p:attrNameLst>
                                          <p:attrName>r</p:attrName>
                                        </p:attrNameLst>
                                      </p:cBhvr>
                                    </p:animRot>
                                    <p:animRot by="240000">
                                      <p:cBhvr>
                                        <p:cTn id="118" dur="400" fill="hold">
                                          <p:stCondLst>
                                            <p:cond delay="800"/>
                                          </p:stCondLst>
                                        </p:cTn>
                                        <p:tgtEl>
                                          <p:spTgt spid="22"/>
                                        </p:tgtEl>
                                        <p:attrNameLst>
                                          <p:attrName>r</p:attrName>
                                        </p:attrNameLst>
                                      </p:cBhvr>
                                    </p:animRot>
                                    <p:animRot by="-240000">
                                      <p:cBhvr>
                                        <p:cTn id="119" dur="400" fill="hold">
                                          <p:stCondLst>
                                            <p:cond delay="1200"/>
                                          </p:stCondLst>
                                        </p:cTn>
                                        <p:tgtEl>
                                          <p:spTgt spid="22"/>
                                        </p:tgtEl>
                                        <p:attrNameLst>
                                          <p:attrName>r</p:attrName>
                                        </p:attrNameLst>
                                      </p:cBhvr>
                                    </p:animRot>
                                    <p:animRot by="120000">
                                      <p:cBhvr>
                                        <p:cTn id="120" dur="400" fill="hold">
                                          <p:stCondLst>
                                            <p:cond delay="1600"/>
                                          </p:stCondLst>
                                        </p:cTn>
                                        <p:tgtEl>
                                          <p:spTgt spid="22"/>
                                        </p:tgtEl>
                                        <p:attrNameLst>
                                          <p:attrName>r</p:attrName>
                                        </p:attrNameLst>
                                      </p:cBhvr>
                                    </p:animRot>
                                  </p:childTnLst>
                                </p:cTn>
                              </p:par>
                            </p:childTnLst>
                          </p:cTn>
                        </p:par>
                        <p:par>
                          <p:cTn id="121" fill="hold">
                            <p:stCondLst>
                              <p:cond delay="5500"/>
                            </p:stCondLst>
                            <p:childTnLst>
                              <p:par>
                                <p:cTn id="122" presetID="10" presetClass="exit" presetSubtype="0" fill="hold" nodeType="afterEffect">
                                  <p:stCondLst>
                                    <p:cond delay="0"/>
                                  </p:stCondLst>
                                  <p:childTnLst>
                                    <p:animEffect transition="out" filter="fade">
                                      <p:cBhvr>
                                        <p:cTn id="123" dur="250"/>
                                        <p:tgtEl>
                                          <p:spTgt spid="19"/>
                                        </p:tgtEl>
                                      </p:cBhvr>
                                    </p:animEffect>
                                    <p:set>
                                      <p:cBhvr>
                                        <p:cTn id="124" dur="1" fill="hold">
                                          <p:stCondLst>
                                            <p:cond delay="249"/>
                                          </p:stCondLst>
                                        </p:cTn>
                                        <p:tgtEl>
                                          <p:spTgt spid="19"/>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14"/>
                                        </p:tgtEl>
                                        <p:attrNameLst>
                                          <p:attrName>style.visibility</p:attrName>
                                        </p:attrNameLst>
                                      </p:cBhvr>
                                      <p:to>
                                        <p:strVal val="visible"/>
                                      </p:to>
                                    </p:set>
                                    <p:animEffect transition="in" filter="fade">
                                      <p:cBhvr>
                                        <p:cTn id="127" dur="250"/>
                                        <p:tgtEl>
                                          <p:spTgt spid="14"/>
                                        </p:tgtEl>
                                      </p:cBhvr>
                                    </p:animEffect>
                                  </p:childTnLst>
                                </p:cTn>
                              </p:par>
                              <p:par>
                                <p:cTn id="128" presetID="10" presetClass="entr" presetSubtype="0" fill="hold" nodeType="with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250"/>
                                        <p:tgtEl>
                                          <p:spTgt spid="17"/>
                                        </p:tgtEl>
                                      </p:cBhvr>
                                    </p:animEffect>
                                  </p:childTnLst>
                                  <p:subTnLst>
                                    <p:audio>
                                      <p:cMediaNode>
                                        <p:cTn display="0" masterRel="sameClick">
                                          <p:stCondLst>
                                            <p:cond evt="begin" delay="0">
                                              <p:tn val="128"/>
                                            </p:cond>
                                          </p:stCondLst>
                                          <p:endCondLst>
                                            <p:cond evt="onStopAudio" delay="0">
                                              <p:tgtEl>
                                                <p:sldTgt/>
                                              </p:tgtEl>
                                            </p:cond>
                                          </p:endCondLst>
                                        </p:cTn>
                                        <p:tgtEl>
                                          <p:sndTgt r:embed="rId3" name="oisairoi.wav"/>
                                        </p:tgtEl>
                                      </p:cMediaNode>
                                    </p:audio>
                                  </p:subTnLst>
                                </p:cTn>
                              </p:par>
                              <p:par>
                                <p:cTn id="131" presetID="10" presetClass="exit" presetSubtype="0" fill="hold" nodeType="withEffect">
                                  <p:stCondLst>
                                    <p:cond delay="0"/>
                                  </p:stCondLst>
                                  <p:childTnLst>
                                    <p:animEffect transition="out" filter="fade">
                                      <p:cBhvr>
                                        <p:cTn id="132" dur="250"/>
                                        <p:tgtEl>
                                          <p:spTgt spid="22"/>
                                        </p:tgtEl>
                                      </p:cBhvr>
                                    </p:animEffect>
                                    <p:set>
                                      <p:cBhvr>
                                        <p:cTn id="13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3"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2">
                                            <p:txEl>
                                              <p:pRg st="0" end="0"/>
                                            </p:txEl>
                                          </p:spTgt>
                                        </p:tgtEl>
                                        <p:attrNameLst>
                                          <p:attrName>style.color</p:attrName>
                                        </p:attrNameLst>
                                      </p:cBhvr>
                                      <p:by>
                                        <p:hsl h="0" s="-12549" l="-25098"/>
                                      </p:by>
                                    </p:animClr>
                                    <p:animClr clrSpc="hsl" dir="cw">
                                      <p:cBhvr>
                                        <p:cTn id="254" dur="500" fill="hold"/>
                                        <p:tgtEl>
                                          <p:spTgt spid="32">
                                            <p:txEl>
                                              <p:pRg st="0" end="0"/>
                                            </p:txEl>
                                          </p:spTgt>
                                        </p:tgtEl>
                                        <p:attrNameLst>
                                          <p:attrName>fillcolor</p:attrName>
                                        </p:attrNameLst>
                                      </p:cBhvr>
                                      <p:by>
                                        <p:hsl h="0" s="-12549" l="-25098"/>
                                      </p:by>
                                    </p:animClr>
                                    <p:animClr clrSpc="hsl" dir="cw">
                                      <p:cBhvr>
                                        <p:cTn id="255" dur="500" fill="hold"/>
                                        <p:tgtEl>
                                          <p:spTgt spid="32">
                                            <p:txEl>
                                              <p:pRg st="0" end="0"/>
                                            </p:txEl>
                                          </p:spTgt>
                                        </p:tgtEl>
                                        <p:attrNameLst>
                                          <p:attrName>stroke.color</p:attrName>
                                        </p:attrNameLst>
                                      </p:cBhvr>
                                      <p:by>
                                        <p:hsl h="0" s="-12549" l="-25098"/>
                                      </p:by>
                                    </p:animClr>
                                    <p:set>
                                      <p:cBhvr>
                                        <p:cTn id="256" dur="500" fill="hold"/>
                                        <p:tgtEl>
                                          <p:spTgt spid="3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2" grpId="0" build="allAtOnce"/>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1714750" y="3981875"/>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sp>
        <p:nvSpPr>
          <p:cNvPr id="35" name="Rectangle 34"/>
          <p:cNvSpPr/>
          <p:nvPr/>
        </p:nvSpPr>
        <p:spPr>
          <a:xfrm>
            <a:off x="4874151" y="1202988"/>
            <a:ext cx="6345725" cy="461665"/>
          </a:xfrm>
          <a:prstGeom prst="rect">
            <a:avLst/>
          </a:prstGeom>
        </p:spPr>
        <p:txBody>
          <a:bodyPr wrap="square">
            <a:spAutoFit/>
          </a:bodyPr>
          <a:lstStyle/>
          <a:p>
            <a:r>
              <a:rPr lang="en-US" sz="2400" b="1">
                <a:solidFill>
                  <a:schemeClr val="bg1"/>
                </a:solidFill>
                <a:latin typeface="Times New Roman" panose="02020603050405020304" pitchFamily="18" charset="0"/>
                <a:cs typeface="Times New Roman" panose="02020603050405020304" pitchFamily="18" charset="0"/>
              </a:rPr>
              <a:t>A : Tình yêu thương con người của Huy-gô.</a:t>
            </a: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60936" y="4527651"/>
            <a:ext cx="1442555" cy="1310075"/>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291975" y="5451904"/>
            <a:ext cx="823031" cy="612530"/>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44737" y="4343308"/>
            <a:ext cx="1102519" cy="1360250"/>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7055223" cy="1028451"/>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tx1"/>
                </a:solidFill>
                <a:latin typeface="Times New Roman" panose="02020603050405020304" pitchFamily="18" charset="0"/>
                <a:cs typeface="Times New Roman" panose="02020603050405020304" pitchFamily="18" charset="0"/>
              </a:rPr>
              <a:t>Câu 6. Nội dung chính của đoạn trích “ Người cầm quyền khôi phục uy quyền” </a:t>
            </a:r>
            <a:r>
              <a:rPr lang="vi-VN" sz="2800" b="1">
                <a:solidFill>
                  <a:schemeClr val="tx1"/>
                </a:solidFill>
                <a:latin typeface="Times New Roman" panose="02020603050405020304" pitchFamily="18" charset="0"/>
                <a:cs typeface="Times New Roman" panose="02020603050405020304" pitchFamily="18" charset="0"/>
              </a:rPr>
              <a:t>là:</a:t>
            </a:r>
            <a:endParaRPr lang="en-GB" sz="2800">
              <a:solidFill>
                <a:schemeClr val="tx1"/>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4874151" y="1697132"/>
            <a:ext cx="6975341" cy="461665"/>
          </a:xfrm>
          <a:prstGeom prst="rect">
            <a:avLst/>
          </a:prstGeom>
        </p:spPr>
        <p:txBody>
          <a:bodyPr wrap="square">
            <a:spAutoFit/>
          </a:bodyPr>
          <a:lstStyle/>
          <a:p>
            <a:r>
              <a:rPr lang="en-US" sz="2400" b="1">
                <a:solidFill>
                  <a:schemeClr val="bg1"/>
                </a:solidFill>
                <a:latin typeface="Times New Roman" panose="02020603050405020304" pitchFamily="18" charset="0"/>
                <a:cs typeface="Times New Roman" panose="02020603050405020304" pitchFamily="18" charset="0"/>
              </a:rPr>
              <a:t>B : Tình yêu thương của những người nghèo khổ.</a:t>
            </a:r>
            <a:endParaRPr lang="en-GB" sz="2400" b="1">
              <a:solidFill>
                <a:schemeClr val="bg1"/>
              </a:solidFill>
              <a:latin typeface="Times New Roman" panose="02020603050405020304" pitchFamily="18" charset="0"/>
              <a:cs typeface="Times New Roman" panose="02020603050405020304" pitchFamily="18" charset="0"/>
            </a:endParaRPr>
          </a:p>
        </p:txBody>
      </p:sp>
      <p:sp>
        <p:nvSpPr>
          <p:cNvPr id="82" name="Rectangle 81"/>
          <p:cNvSpPr/>
          <p:nvPr/>
        </p:nvSpPr>
        <p:spPr>
          <a:xfrm>
            <a:off x="4861969" y="2182076"/>
            <a:ext cx="7104677" cy="1569660"/>
          </a:xfrm>
          <a:prstGeom prst="rect">
            <a:avLst/>
          </a:prstGeom>
          <a:solidFill>
            <a:schemeClr val="accent2">
              <a:lumMod val="60000"/>
              <a:lumOff val="40000"/>
            </a:schemeClr>
          </a:solidFill>
        </p:spPr>
        <p:txBody>
          <a:bodyPr wrap="square">
            <a:spAutoFit/>
          </a:bodyPr>
          <a:lstStyle/>
          <a:p>
            <a:r>
              <a:rPr lang="en-US" sz="2400" b="1">
                <a:solidFill>
                  <a:schemeClr val="bg1"/>
                </a:solidFill>
                <a:latin typeface="Times New Roman" panose="02020603050405020304" pitchFamily="18" charset="0"/>
                <a:cs typeface="Times New Roman" panose="02020603050405020304" pitchFamily="18" charset="0"/>
              </a:rPr>
              <a:t>C : Thông qua 2 hình ảnh đối lập Gia-ve và Giăng Van Giăng, bằng tình cảm yêu thương con người, tác giả đã khẳng định sự chiến thắng của tình yêu thương giữa con người với con người.</a:t>
            </a:r>
          </a:p>
        </p:txBody>
      </p:sp>
      <p:sp>
        <p:nvSpPr>
          <p:cNvPr id="83" name="Rectangle 82"/>
          <p:cNvSpPr/>
          <p:nvPr/>
        </p:nvSpPr>
        <p:spPr>
          <a:xfrm>
            <a:off x="4833614" y="3741873"/>
            <a:ext cx="7242121" cy="461665"/>
          </a:xfrm>
          <a:prstGeom prst="rect">
            <a:avLst/>
          </a:prstGeom>
          <a:solidFill>
            <a:schemeClr val="accent2">
              <a:lumMod val="60000"/>
              <a:lumOff val="40000"/>
            </a:schemeClr>
          </a:solidFill>
        </p:spPr>
        <p:txBody>
          <a:bodyPr wrap="square">
            <a:spAutoFit/>
          </a:bodyPr>
          <a:lstStyle/>
          <a:p>
            <a:r>
              <a:rPr lang="en-US" sz="2400" b="1">
                <a:solidFill>
                  <a:schemeClr val="bg1"/>
                </a:solidFill>
                <a:latin typeface="Times New Roman" panose="02020603050405020304" pitchFamily="18" charset="0"/>
                <a:cs typeface="Times New Roman" panose="02020603050405020304" pitchFamily="18" charset="0"/>
              </a:rPr>
              <a:t>D : Sự chiến thắng của cái ác, đại diện là Gia-ve.</a:t>
            </a:r>
            <a:endParaRPr lang="en-GB" sz="24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217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5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405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455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505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bg/>
                                          </p:spTgt>
                                        </p:tgtEl>
                                        <p:attrNameLst>
                                          <p:attrName>style.color</p:attrName>
                                        </p:attrNameLst>
                                      </p:cBhvr>
                                      <p:by>
                                        <p:hsl h="0" s="-12549" l="-25098"/>
                                      </p:by>
                                    </p:animClr>
                                    <p:animClr clrSpc="hsl" dir="cw">
                                      <p:cBhvr>
                                        <p:cTn id="254" dur="500" fill="hold"/>
                                        <p:tgtEl>
                                          <p:spTgt spid="82">
                                            <p:bg/>
                                          </p:spTgt>
                                        </p:tgtEl>
                                        <p:attrNameLst>
                                          <p:attrName>fillcolor</p:attrName>
                                        </p:attrNameLst>
                                      </p:cBhvr>
                                      <p:by>
                                        <p:hsl h="0" s="-12549" l="-25098"/>
                                      </p:by>
                                    </p:animClr>
                                    <p:animClr clrSpc="hsl" dir="cw">
                                      <p:cBhvr>
                                        <p:cTn id="255" dur="500" fill="hold"/>
                                        <p:tgtEl>
                                          <p:spTgt spid="82">
                                            <p:bg/>
                                          </p:spTgt>
                                        </p:tgtEl>
                                        <p:attrNameLst>
                                          <p:attrName>stroke.color</p:attrName>
                                        </p:attrNameLst>
                                      </p:cBhvr>
                                      <p:by>
                                        <p:hsl h="0" s="-12549" l="-25098"/>
                                      </p:by>
                                    </p:animClr>
                                    <p:set>
                                      <p:cBhvr>
                                        <p:cTn id="256" dur="500" fill="hold"/>
                                        <p:tgtEl>
                                          <p:spTgt spid="82">
                                            <p:bg/>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2">
                                            <p:txEl>
                                              <p:pRg st="0" end="0"/>
                                            </p:txEl>
                                          </p:spTgt>
                                        </p:tgtEl>
                                        <p:attrNameLst>
                                          <p:attrName>style.color</p:attrName>
                                        </p:attrNameLst>
                                      </p:cBhvr>
                                      <p:by>
                                        <p:hsl h="0" s="-12549" l="-25098"/>
                                      </p:by>
                                    </p:animClr>
                                    <p:animClr clrSpc="hsl" dir="cw">
                                      <p:cBhvr>
                                        <p:cTn id="259" dur="500" fill="hold"/>
                                        <p:tgtEl>
                                          <p:spTgt spid="82">
                                            <p:txEl>
                                              <p:pRg st="0" end="0"/>
                                            </p:txEl>
                                          </p:spTgt>
                                        </p:tgtEl>
                                        <p:attrNameLst>
                                          <p:attrName>fillcolor</p:attrName>
                                        </p:attrNameLst>
                                      </p:cBhvr>
                                      <p:by>
                                        <p:hsl h="0" s="-12549" l="-25098"/>
                                      </p:by>
                                    </p:animClr>
                                    <p:animClr clrSpc="hsl" dir="cw">
                                      <p:cBhvr>
                                        <p:cTn id="260" dur="500" fill="hold"/>
                                        <p:tgtEl>
                                          <p:spTgt spid="82">
                                            <p:txEl>
                                              <p:pRg st="0" end="0"/>
                                            </p:txEl>
                                          </p:spTgt>
                                        </p:tgtEl>
                                        <p:attrNameLst>
                                          <p:attrName>stroke.color</p:attrName>
                                        </p:attrNameLst>
                                      </p:cBhvr>
                                      <p:by>
                                        <p:hsl h="0" s="-12549" l="-25098"/>
                                      </p:by>
                                    </p:animClr>
                                    <p:set>
                                      <p:cBhvr>
                                        <p:cTn id="261" dur="500" fill="hold"/>
                                        <p:tgtEl>
                                          <p:spTgt spid="82">
                                            <p:txEl>
                                              <p:pRg st="0" end="0"/>
                                            </p:txEl>
                                          </p:spTgt>
                                        </p:tgtEl>
                                        <p:attrNameLst>
                                          <p:attrName>fill.type</p:attrName>
                                        </p:attrNameLst>
                                      </p:cBhvr>
                                      <p:to>
                                        <p:strVal val="solid"/>
                                      </p:to>
                                    </p:set>
                                  </p:childTnLst>
                                </p:cTn>
                              </p:par>
                              <p:par>
                                <p:cTn id="262" presetID="24" presetClass="emph" presetSubtype="0" fill="hold" grpId="0" nodeType="withEffect">
                                  <p:stCondLst>
                                    <p:cond delay="0"/>
                                  </p:stCondLst>
                                  <p:childTnLst>
                                    <p:animClr clrSpc="hsl" dir="cw">
                                      <p:cBhvr override="childStyle">
                                        <p:cTn id="263" dur="500" fill="hold"/>
                                        <p:tgtEl>
                                          <p:spTgt spid="83">
                                            <p:bg/>
                                          </p:spTgt>
                                        </p:tgtEl>
                                        <p:attrNameLst>
                                          <p:attrName>style.color</p:attrName>
                                        </p:attrNameLst>
                                      </p:cBhvr>
                                      <p:by>
                                        <p:hsl h="0" s="-12549" l="-25098"/>
                                      </p:by>
                                    </p:animClr>
                                    <p:animClr clrSpc="hsl" dir="cw">
                                      <p:cBhvr>
                                        <p:cTn id="264" dur="500" fill="hold"/>
                                        <p:tgtEl>
                                          <p:spTgt spid="83">
                                            <p:bg/>
                                          </p:spTgt>
                                        </p:tgtEl>
                                        <p:attrNameLst>
                                          <p:attrName>fillcolor</p:attrName>
                                        </p:attrNameLst>
                                      </p:cBhvr>
                                      <p:by>
                                        <p:hsl h="0" s="-12549" l="-25098"/>
                                      </p:by>
                                    </p:animClr>
                                    <p:animClr clrSpc="hsl" dir="cw">
                                      <p:cBhvr>
                                        <p:cTn id="265" dur="500" fill="hold"/>
                                        <p:tgtEl>
                                          <p:spTgt spid="83">
                                            <p:bg/>
                                          </p:spTgt>
                                        </p:tgtEl>
                                        <p:attrNameLst>
                                          <p:attrName>stroke.color</p:attrName>
                                        </p:attrNameLst>
                                      </p:cBhvr>
                                      <p:by>
                                        <p:hsl h="0" s="-12549" l="-25098"/>
                                      </p:by>
                                    </p:animClr>
                                    <p:set>
                                      <p:cBhvr>
                                        <p:cTn id="266" dur="500" fill="hold"/>
                                        <p:tgtEl>
                                          <p:spTgt spid="83">
                                            <p:bg/>
                                          </p:spTgt>
                                        </p:tgtEl>
                                        <p:attrNameLst>
                                          <p:attrName>fill.type</p:attrName>
                                        </p:attrNameLst>
                                      </p:cBhvr>
                                      <p:to>
                                        <p:strVal val="solid"/>
                                      </p:to>
                                    </p:set>
                                  </p:childTnLst>
                                </p:cTn>
                              </p:par>
                              <p:par>
                                <p:cTn id="267" presetID="24" presetClass="emph" presetSubtype="0" fill="hold" grpId="0" nodeType="withEffect">
                                  <p:stCondLst>
                                    <p:cond delay="0"/>
                                  </p:stCondLst>
                                  <p:childTnLst>
                                    <p:animClr clrSpc="hsl" dir="cw">
                                      <p:cBhvr override="childStyle">
                                        <p:cTn id="268" dur="500" fill="hold"/>
                                        <p:tgtEl>
                                          <p:spTgt spid="83">
                                            <p:txEl>
                                              <p:pRg st="0" end="0"/>
                                            </p:txEl>
                                          </p:spTgt>
                                        </p:tgtEl>
                                        <p:attrNameLst>
                                          <p:attrName>style.color</p:attrName>
                                        </p:attrNameLst>
                                      </p:cBhvr>
                                      <p:by>
                                        <p:hsl h="0" s="-12549" l="-25098"/>
                                      </p:by>
                                    </p:animClr>
                                    <p:animClr clrSpc="hsl" dir="cw">
                                      <p:cBhvr>
                                        <p:cTn id="269" dur="500" fill="hold"/>
                                        <p:tgtEl>
                                          <p:spTgt spid="83">
                                            <p:txEl>
                                              <p:pRg st="0" end="0"/>
                                            </p:txEl>
                                          </p:spTgt>
                                        </p:tgtEl>
                                        <p:attrNameLst>
                                          <p:attrName>fillcolor</p:attrName>
                                        </p:attrNameLst>
                                      </p:cBhvr>
                                      <p:by>
                                        <p:hsl h="0" s="-12549" l="-25098"/>
                                      </p:by>
                                    </p:animClr>
                                    <p:animClr clrSpc="hsl" dir="cw">
                                      <p:cBhvr>
                                        <p:cTn id="270" dur="500" fill="hold"/>
                                        <p:tgtEl>
                                          <p:spTgt spid="83">
                                            <p:txEl>
                                              <p:pRg st="0" end="0"/>
                                            </p:txEl>
                                          </p:spTgt>
                                        </p:tgtEl>
                                        <p:attrNameLst>
                                          <p:attrName>stroke.color</p:attrName>
                                        </p:attrNameLst>
                                      </p:cBhvr>
                                      <p:by>
                                        <p:hsl h="0" s="-12549" l="-25098"/>
                                      </p:by>
                                    </p:animClr>
                                    <p:set>
                                      <p:cBhvr>
                                        <p:cTn id="27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animBg="1"/>
      <p:bldP spid="83" grpId="0" build="allAtOnce"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3879399" y="3960547"/>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29719" y="4347069"/>
            <a:ext cx="1061850" cy="1310075"/>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8251757" cy="1253578"/>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tx1"/>
                </a:solidFill>
                <a:latin typeface="Times New Roman" panose="02020603050405020304" pitchFamily="18" charset="0"/>
                <a:cs typeface="Times New Roman" panose="02020603050405020304" pitchFamily="18" charset="0"/>
              </a:rPr>
              <a:t>Câu 7. Qua đoạn trích “Người cầm quyền khôi phục uy quyền”, Huy-gô quan niệm như thế nào về người cầm quyền?</a:t>
            </a:r>
            <a:endParaRPr lang="en-GB" sz="2800">
              <a:solidFill>
                <a:schemeClr val="tx1"/>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sp>
        <p:nvSpPr>
          <p:cNvPr id="29" name="Rectangle 28"/>
          <p:cNvSpPr/>
          <p:nvPr/>
        </p:nvSpPr>
        <p:spPr>
          <a:xfrm>
            <a:off x="4960644" y="1421226"/>
            <a:ext cx="6372026" cy="461665"/>
          </a:xfrm>
          <a:prstGeom prst="rect">
            <a:avLst/>
          </a:prstGeom>
        </p:spPr>
        <p:txBody>
          <a:bodyPr wrap="square">
            <a:spAutoFit/>
          </a:bodyPr>
          <a:lstStyle/>
          <a:p>
            <a:r>
              <a:rPr lang="en-US" sz="2400" b="1">
                <a:solidFill>
                  <a:schemeClr val="bg1"/>
                </a:solidFill>
                <a:latin typeface="Times New Roman" panose="02020603050405020304" pitchFamily="18" charset="0"/>
                <a:cs typeface="Times New Roman" panose="02020603050405020304" pitchFamily="18" charset="0"/>
              </a:rPr>
              <a:t>A : Người có quyền lực.</a:t>
            </a:r>
            <a:endParaRPr lang="en-GB" sz="2400" b="1">
              <a:solidFill>
                <a:schemeClr val="bg1"/>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4960644" y="1917380"/>
            <a:ext cx="6888849" cy="461665"/>
          </a:xfrm>
          <a:prstGeom prst="rect">
            <a:avLst/>
          </a:prstGeom>
        </p:spPr>
        <p:txBody>
          <a:bodyPr wrap="square">
            <a:spAutoFit/>
          </a:bodyPr>
          <a:lstStyle/>
          <a:p>
            <a:r>
              <a:rPr lang="en-US" sz="2400" b="1">
                <a:solidFill>
                  <a:schemeClr val="bg1"/>
                </a:solidFill>
                <a:latin typeface="Times New Roman" panose="02020603050405020304" pitchFamily="18" charset="0"/>
                <a:cs typeface="Times New Roman" panose="02020603050405020304" pitchFamily="18" charset="0"/>
              </a:rPr>
              <a:t>B : Người che chở, bảo vệ những người yếu đuối.</a:t>
            </a:r>
          </a:p>
        </p:txBody>
      </p:sp>
      <p:sp>
        <p:nvSpPr>
          <p:cNvPr id="32" name="Rectangle 31"/>
          <p:cNvSpPr/>
          <p:nvPr/>
        </p:nvSpPr>
        <p:spPr>
          <a:xfrm>
            <a:off x="4988768" y="2358780"/>
            <a:ext cx="6372026" cy="461665"/>
          </a:xfrm>
          <a:prstGeom prst="rect">
            <a:avLst/>
          </a:prstGeom>
        </p:spPr>
        <p:txBody>
          <a:bodyPr wrap="square">
            <a:spAutoFit/>
          </a:bodyPr>
          <a:lstStyle/>
          <a:p>
            <a:r>
              <a:rPr lang="en-US" sz="2400" b="1">
                <a:solidFill>
                  <a:schemeClr val="bg1"/>
                </a:solidFill>
                <a:latin typeface="Times New Roman" panose="02020603050405020304" pitchFamily="18" charset="0"/>
                <a:cs typeface="Times New Roman" panose="02020603050405020304" pitchFamily="18" charset="0"/>
              </a:rPr>
              <a:t>C : Người bảo vệ công lí .</a:t>
            </a:r>
            <a:endParaRPr lang="en-GB" sz="2400" b="1">
              <a:solidFill>
                <a:schemeClr val="bg1"/>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5016892" y="2809678"/>
            <a:ext cx="6372026" cy="461665"/>
          </a:xfrm>
          <a:prstGeom prst="rect">
            <a:avLst/>
          </a:prstGeom>
        </p:spPr>
        <p:txBody>
          <a:bodyPr wrap="square">
            <a:spAutoFit/>
          </a:bodyPr>
          <a:lstStyle/>
          <a:p>
            <a:r>
              <a:rPr lang="en-US" sz="2400" b="1">
                <a:solidFill>
                  <a:schemeClr val="bg1"/>
                </a:solidFill>
                <a:latin typeface="Times New Roman" panose="02020603050405020304" pitchFamily="18" charset="0"/>
                <a:cs typeface="Times New Roman" panose="02020603050405020304" pitchFamily="18" charset="0"/>
              </a:rPr>
              <a:t>D : Người đại diện chính nghĩa.</a:t>
            </a:r>
          </a:p>
        </p:txBody>
      </p:sp>
    </p:spTree>
    <p:extLst>
      <p:ext uri="{BB962C8B-B14F-4D97-AF65-F5344CB8AC3E}">
        <p14:creationId xmlns:p14="http://schemas.microsoft.com/office/powerpoint/2010/main" val="231433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48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53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58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63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2"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1714750" y="3981875"/>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sp>
        <p:nvSpPr>
          <p:cNvPr id="35" name="Rectangle 34"/>
          <p:cNvSpPr/>
          <p:nvPr/>
        </p:nvSpPr>
        <p:spPr>
          <a:xfrm>
            <a:off x="4847782" y="1325793"/>
            <a:ext cx="7344218" cy="830997"/>
          </a:xfrm>
          <a:prstGeom prst="rect">
            <a:avLst/>
          </a:prstGeom>
        </p:spPr>
        <p:txBody>
          <a:bodyPr wrap="square">
            <a:spAutoFit/>
          </a:bodyPr>
          <a:lstStyle/>
          <a:p>
            <a:r>
              <a:rPr lang="en-US" sz="24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 Sức mạnh tình thương có khả năng cảm hóa con người và cải tạo xã hội</a:t>
            </a: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60936" y="4527651"/>
            <a:ext cx="1442555" cy="1310075"/>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291975" y="5451904"/>
            <a:ext cx="823031" cy="612530"/>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44737" y="4343308"/>
            <a:ext cx="1102519" cy="1360250"/>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451752" y="-29098"/>
            <a:ext cx="7055223" cy="1279516"/>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chemeClr val="tx1"/>
                </a:solidFill>
                <a:latin typeface="Times New Roman" panose="02020603050405020304" pitchFamily="18" charset="0"/>
                <a:cs typeface="Times New Roman" panose="02020603050405020304" pitchFamily="18" charset="0"/>
              </a:rPr>
              <a:t>Câu 8. Qua đoạn trích “Người cầm quyền khôi phục uy quyền”, Huy-gô muốn gửi đến người đọc thông điệp gì?</a:t>
            </a:r>
            <a:endParaRPr lang="en-GB" sz="2400">
              <a:solidFill>
                <a:schemeClr val="tx1"/>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4904421" y="2084746"/>
            <a:ext cx="6690548" cy="461665"/>
          </a:xfrm>
          <a:prstGeom prst="rect">
            <a:avLst/>
          </a:prstGeom>
        </p:spPr>
        <p:txBody>
          <a:bodyPr wrap="square">
            <a:spAutoFit/>
          </a:bodyPr>
          <a:lstStyle/>
          <a:p>
            <a:r>
              <a:rPr lang="en-US" sz="24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 : Cái thiện bao giờ cũng thắng cái ác.</a:t>
            </a:r>
            <a:endParaRPr lang="en-GB" sz="24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2" name="Rectangle 81"/>
          <p:cNvSpPr/>
          <p:nvPr/>
        </p:nvSpPr>
        <p:spPr>
          <a:xfrm>
            <a:off x="4913494" y="2550245"/>
            <a:ext cx="7278505" cy="830997"/>
          </a:xfrm>
          <a:prstGeom prst="rect">
            <a:avLst/>
          </a:prstGeom>
        </p:spPr>
        <p:txBody>
          <a:bodyPr wrap="square">
            <a:spAutoFit/>
          </a:bodyPr>
          <a:lstStyle/>
          <a:p>
            <a:r>
              <a:rPr lang="en-US" sz="24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 : Sức mạnh tình thương có thể mang lại hạnh phúc cho con người, ngay cả khi đã chết.</a:t>
            </a:r>
            <a:endParaRPr lang="en-GB" sz="24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3" name="Rectangle 82"/>
          <p:cNvSpPr/>
          <p:nvPr/>
        </p:nvSpPr>
        <p:spPr>
          <a:xfrm>
            <a:off x="4858276" y="3375752"/>
            <a:ext cx="6821533" cy="830997"/>
          </a:xfrm>
          <a:prstGeom prst="rect">
            <a:avLst/>
          </a:prstGeom>
          <a:solidFill>
            <a:schemeClr val="accent2">
              <a:lumMod val="60000"/>
              <a:lumOff val="40000"/>
            </a:schemeClr>
          </a:solidFill>
        </p:spPr>
        <p:txBody>
          <a:bodyPr wrap="square">
            <a:spAutoFit/>
          </a:bodyPr>
          <a:lstStyle/>
          <a:p>
            <a:r>
              <a:rPr lang="en-US" sz="24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 : Sức mạnh tình thương có thể nhen nhóm lên niềm hi vọng ở ngày mai.</a:t>
            </a:r>
            <a:endParaRPr lang="en-GB" sz="24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217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46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515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565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615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2"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2"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3"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2"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4"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bg/>
                                          </p:spTgt>
                                        </p:tgtEl>
                                        <p:attrNameLst>
                                          <p:attrName>style.color</p:attrName>
                                        </p:attrNameLst>
                                      </p:cBhvr>
                                      <p:by>
                                        <p:hsl h="0" s="-12549" l="-25098"/>
                                      </p:by>
                                    </p:animClr>
                                    <p:animClr clrSpc="hsl" dir="cw">
                                      <p:cBhvr>
                                        <p:cTn id="259" dur="500" fill="hold"/>
                                        <p:tgtEl>
                                          <p:spTgt spid="83">
                                            <p:bg/>
                                          </p:spTgt>
                                        </p:tgtEl>
                                        <p:attrNameLst>
                                          <p:attrName>fillcolor</p:attrName>
                                        </p:attrNameLst>
                                      </p:cBhvr>
                                      <p:by>
                                        <p:hsl h="0" s="-12549" l="-25098"/>
                                      </p:by>
                                    </p:animClr>
                                    <p:animClr clrSpc="hsl" dir="cw">
                                      <p:cBhvr>
                                        <p:cTn id="260" dur="500" fill="hold"/>
                                        <p:tgtEl>
                                          <p:spTgt spid="83">
                                            <p:bg/>
                                          </p:spTgt>
                                        </p:tgtEl>
                                        <p:attrNameLst>
                                          <p:attrName>stroke.color</p:attrName>
                                        </p:attrNameLst>
                                      </p:cBhvr>
                                      <p:by>
                                        <p:hsl h="0" s="-12549" l="-25098"/>
                                      </p:by>
                                    </p:animClr>
                                    <p:set>
                                      <p:cBhvr>
                                        <p:cTn id="261" dur="500" fill="hold"/>
                                        <p:tgtEl>
                                          <p:spTgt spid="83">
                                            <p:bg/>
                                          </p:spTgt>
                                        </p:tgtEl>
                                        <p:attrNameLst>
                                          <p:attrName>fill.type</p:attrName>
                                        </p:attrNameLst>
                                      </p:cBhvr>
                                      <p:to>
                                        <p:strVal val="solid"/>
                                      </p:to>
                                    </p:set>
                                  </p:childTnLst>
                                </p:cTn>
                              </p:par>
                              <p:par>
                                <p:cTn id="262" presetID="24" presetClass="emph" presetSubtype="0" fill="hold" grpId="0" nodeType="withEffect">
                                  <p:stCondLst>
                                    <p:cond delay="0"/>
                                  </p:stCondLst>
                                  <p:childTnLst>
                                    <p:animClr clrSpc="hsl" dir="cw">
                                      <p:cBhvr override="childStyle">
                                        <p:cTn id="263" dur="500" fill="hold"/>
                                        <p:tgtEl>
                                          <p:spTgt spid="83">
                                            <p:txEl>
                                              <p:pRg st="0" end="0"/>
                                            </p:txEl>
                                          </p:spTgt>
                                        </p:tgtEl>
                                        <p:attrNameLst>
                                          <p:attrName>style.color</p:attrName>
                                        </p:attrNameLst>
                                      </p:cBhvr>
                                      <p:by>
                                        <p:hsl h="0" s="-12549" l="-25098"/>
                                      </p:by>
                                    </p:animClr>
                                    <p:animClr clrSpc="hsl" dir="cw">
                                      <p:cBhvr>
                                        <p:cTn id="264" dur="500" fill="hold"/>
                                        <p:tgtEl>
                                          <p:spTgt spid="83">
                                            <p:txEl>
                                              <p:pRg st="0" end="0"/>
                                            </p:txEl>
                                          </p:spTgt>
                                        </p:tgtEl>
                                        <p:attrNameLst>
                                          <p:attrName>fillcolor</p:attrName>
                                        </p:attrNameLst>
                                      </p:cBhvr>
                                      <p:by>
                                        <p:hsl h="0" s="-12549" l="-25098"/>
                                      </p:by>
                                    </p:animClr>
                                    <p:animClr clrSpc="hsl" dir="cw">
                                      <p:cBhvr>
                                        <p:cTn id="265" dur="500" fill="hold"/>
                                        <p:tgtEl>
                                          <p:spTgt spid="83">
                                            <p:txEl>
                                              <p:pRg st="0" end="0"/>
                                            </p:txEl>
                                          </p:spTgt>
                                        </p:tgtEl>
                                        <p:attrNameLst>
                                          <p:attrName>stroke.color</p:attrName>
                                        </p:attrNameLst>
                                      </p:cBhvr>
                                      <p:by>
                                        <p:hsl h="0" s="-12549" l="-25098"/>
                                      </p:by>
                                    </p:animClr>
                                    <p:set>
                                      <p:cBhvr>
                                        <p:cTn id="266"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sp>
        <p:nvSpPr>
          <p:cNvPr id="3" name="Rectangle 2"/>
          <p:cNvSpPr/>
          <p:nvPr/>
        </p:nvSpPr>
        <p:spPr>
          <a:xfrm>
            <a:off x="3094679" y="2224808"/>
            <a:ext cx="6831745" cy="2554545"/>
          </a:xfrm>
          <a:prstGeom prst="rect">
            <a:avLst/>
          </a:prstGeom>
        </p:spPr>
        <p:txBody>
          <a:bodyPr wrap="square">
            <a:spAutoFit/>
          </a:bodyPr>
          <a:lstStyle/>
          <a:p>
            <a:pPr marL="3810" indent="179705" algn="just">
              <a:spcAft>
                <a:spcPts val="0"/>
              </a:spcAft>
            </a:pPr>
            <a:r>
              <a:rPr lang="vi-VN" sz="3200">
                <a:latin typeface="Times New Roman" panose="02020603050405020304" pitchFamily="18" charset="0"/>
                <a:ea typeface="Arial" panose="020B0604020202020204" pitchFamily="34" charset="0"/>
                <a:cs typeface="Times New Roman" panose="02020603050405020304" pitchFamily="18" charset="0"/>
              </a:rPr>
              <a:t>Em có cảm thấy hứng thú khi đọc những tác phẩm tự sự được kể bởi người kể chuyện toàn tri hay không? Hãy viết đoạn văn (khoảng 150 chữ) trình bày ý kiến của mình về vấn đề này.</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3181117" y="1285439"/>
            <a:ext cx="4613507" cy="584775"/>
          </a:xfrm>
          <a:prstGeom prst="rect">
            <a:avLst/>
          </a:prstGeom>
        </p:spPr>
        <p:txBody>
          <a:bodyPr wrap="none">
            <a:spAutoFit/>
          </a:bodyPr>
          <a:lstStyle/>
          <a:p>
            <a:r>
              <a:rPr lang="en-US" sz="3200" b="1">
                <a:latin typeface="Times New Roman" panose="02020603050405020304" pitchFamily="18" charset="0"/>
                <a:ea typeface="Calibri" panose="020F0502020204030204" pitchFamily="34" charset="0"/>
                <a:cs typeface="Times New Roman" panose="02020603050405020304" pitchFamily="18" charset="0"/>
              </a:rPr>
              <a:t>Nhiệm vụ 2: Viết tích cực</a:t>
            </a:r>
            <a:endParaRPr lang="en-GB" sz="3200">
              <a:latin typeface="Times New Roman" panose="02020603050405020304" pitchFamily="18" charset="0"/>
              <a:cs typeface="Times New Roman" panose="02020603050405020304" pitchFamily="18" charset="0"/>
            </a:endParaRPr>
          </a:p>
        </p:txBody>
      </p:sp>
      <p:sp>
        <p:nvSpPr>
          <p:cNvPr id="10" name="Notched Right Arrow 9"/>
          <p:cNvSpPr/>
          <p:nvPr/>
        </p:nvSpPr>
        <p:spPr>
          <a:xfrm>
            <a:off x="2016096" y="1368063"/>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43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sp>
        <p:nvSpPr>
          <p:cNvPr id="3" name="Rounded Rectangle 2"/>
          <p:cNvSpPr/>
          <p:nvPr/>
        </p:nvSpPr>
        <p:spPr>
          <a:xfrm>
            <a:off x="2523229" y="1471575"/>
            <a:ext cx="8223327" cy="45424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2642646" y="1580480"/>
            <a:ext cx="7981361" cy="4031873"/>
          </a:xfrm>
          <a:prstGeom prst="rect">
            <a:avLst/>
          </a:prstGeom>
        </p:spPr>
        <p:txBody>
          <a:bodyPr wrap="square">
            <a:spAutoFit/>
          </a:bodyPr>
          <a:lstStyle/>
          <a:p>
            <a:pPr marL="3810" algn="just">
              <a:spcAft>
                <a:spcPts val="0"/>
              </a:spcAft>
            </a:pPr>
            <a:r>
              <a:rPr lang="vi-VN" sz="3200">
                <a:solidFill>
                  <a:schemeClr val="bg1"/>
                </a:solidFill>
                <a:ea typeface="Arial" panose="020B0604020202020204" pitchFamily="34" charset="0"/>
                <a:cs typeface="Times New Roman" panose="02020603050405020304" pitchFamily="18" charset="0"/>
              </a:rPr>
              <a:t>Đoạn văn được viết làm sáng tỏ một số khía cạnh: </a:t>
            </a:r>
            <a:r>
              <a:rPr lang="vi-VN" sz="3200" i="1">
                <a:solidFill>
                  <a:schemeClr val="bg1"/>
                </a:solidFill>
                <a:ea typeface="Arial" panose="020B0604020202020204" pitchFamily="34" charset="0"/>
                <a:cs typeface="Times New Roman" panose="02020603050405020304" pitchFamily="18" charset="0"/>
              </a:rPr>
              <a:t>Tác phẩm tự sự được kể bằng lời người kể chuyện ngôi thứ ba có gì hấp dẫn? Được nương theo lời người kể chuyện để kiểm soát mọi sự kiện xảy ra, biết hết những diễn biến tinh vi trong nội tâm nhân vật, định hướng cho người đọc về các giá trị sống,... có phải là điều thú vị?</a:t>
            </a:r>
            <a:r>
              <a:rPr lang="vi-VN" sz="3200">
                <a:solidFill>
                  <a:schemeClr val="bg1"/>
                </a:solidFill>
                <a:ea typeface="Arial" panose="020B0604020202020204" pitchFamily="34" charset="0"/>
                <a:cs typeface="Times New Roman" panose="02020603050405020304" pitchFamily="18" charset="0"/>
              </a:rPr>
              <a:t> </a:t>
            </a:r>
            <a:endParaRPr lang="en-GB"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453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227815" y="199774"/>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sp>
        <p:nvSpPr>
          <p:cNvPr id="2" name="Rectangle 1"/>
          <p:cNvSpPr/>
          <p:nvPr/>
        </p:nvSpPr>
        <p:spPr>
          <a:xfrm>
            <a:off x="1460859" y="950108"/>
            <a:ext cx="10956301" cy="1077218"/>
          </a:xfrm>
          <a:prstGeom prst="rect">
            <a:avLst/>
          </a:prstGeom>
        </p:spPr>
        <p:txBody>
          <a:bodyPr wrap="square">
            <a:spAutoFit/>
          </a:bodyPr>
          <a:lstStyle/>
          <a:p>
            <a:pPr algn="ctr">
              <a:spcAft>
                <a:spcPts val="0"/>
              </a:spcAft>
            </a:pPr>
            <a:r>
              <a:rPr lang="nl-NL"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THANG ĐO KĨ NĂNG VỀ QUÁ TRÌNH TẠO LẬP ĐOẠN VĂN</a:t>
            </a:r>
            <a:r>
              <a:rPr lang="vi-VN" sz="3200">
                <a:latin typeface="Times New Roman" panose="02020603050405020304" pitchFamily="18" charset="0"/>
                <a:ea typeface="Calibri" panose="020F0502020204030204" pitchFamily="34" charset="0"/>
                <a:cs typeface="Times New Roman" panose="02020603050405020304" pitchFamily="18" charset="0"/>
              </a:rPr>
              <a:t> </a:t>
            </a:r>
            <a:r>
              <a:rPr lang="nl-NL"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NGHỊ LUẬN VĂN HỌC</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881529" y="1863607"/>
            <a:ext cx="8667065" cy="5016758"/>
          </a:xfrm>
          <a:prstGeom prst="rect">
            <a:avLst/>
          </a:prstGeom>
        </p:spPr>
        <p:txBody>
          <a:bodyPr wrap="square">
            <a:spAutoFit/>
          </a:bodyPr>
          <a:lstStyle/>
          <a:p>
            <a:pPr algn="just">
              <a:spcAft>
                <a:spcPts val="0"/>
              </a:spcAft>
            </a:pPr>
            <a:r>
              <a:rPr lang="nl-NL" sz="3200" b="1">
                <a:latin typeface="Times New Roman" panose="02020603050405020304" pitchFamily="18" charset="0"/>
                <a:ea typeface="Calibri" panose="020F0502020204030204" pitchFamily="34" charset="0"/>
                <a:cs typeface="Times New Roman" panose="02020603050405020304" pitchFamily="18" charset="0"/>
              </a:rPr>
              <a:t>Học </a:t>
            </a:r>
            <a:r>
              <a:rPr lang="vi-VN" sz="3200" b="1">
                <a:latin typeface="Times New Roman" panose="02020603050405020304" pitchFamily="18" charset="0"/>
                <a:ea typeface="Calibri" panose="020F0502020204030204" pitchFamily="34" charset="0"/>
                <a:cs typeface="Times New Roman" panose="02020603050405020304" pitchFamily="18" charset="0"/>
              </a:rPr>
              <a:t>sinh:</a:t>
            </a:r>
            <a:r>
              <a:rPr lang="nl-NL" sz="3200" b="1">
                <a:latin typeface="Times New Roman" panose="02020603050405020304" pitchFamily="18" charset="0"/>
                <a:ea typeface="Calibri" panose="020F0502020204030204" pitchFamily="34" charset="0"/>
                <a:cs typeface="Times New Roman" panose="02020603050405020304" pitchFamily="18" charset="0"/>
              </a:rPr>
              <a:t>………………………………………</a:t>
            </a:r>
            <a:endParaRPr lang="vi-VN" sz="3200" b="1">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3200" b="1">
                <a:latin typeface="Times New Roman" panose="02020603050405020304" pitchFamily="18" charset="0"/>
                <a:ea typeface="Calibri" panose="020F0502020204030204" pitchFamily="34" charset="0"/>
                <a:cs typeface="Times New Roman" panose="02020603050405020304" pitchFamily="18" charset="0"/>
              </a:rPr>
              <a:t>Lớp:</a:t>
            </a:r>
            <a:r>
              <a:rPr lang="nl-NL" sz="3200" b="1">
                <a:latin typeface="Times New Roman" panose="02020603050405020304" pitchFamily="18" charset="0"/>
                <a:ea typeface="Calibri" panose="020F0502020204030204" pitchFamily="34" charset="0"/>
                <a:cs typeface="Times New Roman" panose="02020603050405020304" pitchFamily="18" charset="0"/>
              </a:rPr>
              <a:t>……………………………</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nl-NL" sz="3200">
                <a:latin typeface="Times New Roman" panose="02020603050405020304" pitchFamily="18" charset="0"/>
                <a:ea typeface="Calibri" panose="020F0502020204030204" pitchFamily="34" charset="0"/>
                <a:cs typeface="Times New Roman" panose="02020603050405020304" pitchFamily="18" charset="0"/>
              </a:rPr>
              <a:t>(</a:t>
            </a:r>
            <a:r>
              <a:rPr lang="nl-NL" sz="3200" i="1">
                <a:latin typeface="Times New Roman" panose="02020603050405020304" pitchFamily="18" charset="0"/>
                <a:ea typeface="Calibri" panose="020F0502020204030204" pitchFamily="34" charset="0"/>
                <a:cs typeface="Times New Roman" panose="02020603050405020304" pitchFamily="18" charset="0"/>
              </a:rPr>
              <a:t>Chú thích về các mức độ trong thang đo kĩ năng về quá trình tạo lập văn bản nghị luận văn học)</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nl-NL" sz="3200">
                <a:latin typeface="Times New Roman" panose="02020603050405020304" pitchFamily="18" charset="0"/>
                <a:ea typeface="Calibri" panose="020F0502020204030204" pitchFamily="34" charset="0"/>
                <a:cs typeface="Times New Roman" panose="02020603050405020304" pitchFamily="18" charset="0"/>
              </a:rPr>
              <a:t>Mức độ 1. Không chú ý</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nl-NL" sz="3200">
                <a:latin typeface="Times New Roman" panose="02020603050405020304" pitchFamily="18" charset="0"/>
                <a:ea typeface="Calibri" panose="020F0502020204030204" pitchFamily="34" charset="0"/>
                <a:cs typeface="Times New Roman" panose="02020603050405020304" pitchFamily="18" charset="0"/>
              </a:rPr>
              <a:t>Mức độ 2. Thỉnh thoảng hoặc còn qua loa, sơ sài</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nl-NL" sz="3200">
                <a:latin typeface="Times New Roman" panose="02020603050405020304" pitchFamily="18" charset="0"/>
                <a:ea typeface="Calibri" panose="020F0502020204030204" pitchFamily="34" charset="0"/>
                <a:cs typeface="Times New Roman" panose="02020603050405020304" pitchFamily="18" charset="0"/>
              </a:rPr>
              <a:t>Mức độ 3. Nắm được các yêu cầu và trình bày ở mức độ vừa phải, chưa sâu sắc</a:t>
            </a:r>
            <a:endParaRPr lang="en-GB" sz="32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nl-NL" sz="3200">
                <a:latin typeface="Times New Roman" panose="02020603050405020304" pitchFamily="18" charset="0"/>
                <a:ea typeface="Calibri" panose="020F0502020204030204" pitchFamily="34" charset="0"/>
                <a:cs typeface="Times New Roman" panose="02020603050405020304" pitchFamily="18" charset="0"/>
              </a:rPr>
              <a:t>Mức độ 4: Nắm chắc yêu cầu, trình bày cụ thể khoa học, logic, thuyết phục</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1836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580092777"/>
              </p:ext>
            </p:extLst>
          </p:nvPr>
        </p:nvGraphicFramePr>
        <p:xfrm>
          <a:off x="152402" y="-9426"/>
          <a:ext cx="11810212" cy="6734161"/>
        </p:xfrm>
        <a:graphic>
          <a:graphicData uri="http://schemas.openxmlformats.org/drawingml/2006/table">
            <a:tbl>
              <a:tblPr firstRow="1" firstCol="1" bandRow="1">
                <a:tableStyleId>{5C22544A-7EE6-4342-B048-85BDC9FD1C3A}</a:tableStyleId>
              </a:tblPr>
              <a:tblGrid>
                <a:gridCol w="426034">
                  <a:extLst>
                    <a:ext uri="{9D8B030D-6E8A-4147-A177-3AD203B41FA5}">
                      <a16:colId xmlns="" xmlns:a16="http://schemas.microsoft.com/office/drawing/2014/main" val="20000"/>
                    </a:ext>
                  </a:extLst>
                </a:gridCol>
                <a:gridCol w="554213">
                  <a:extLst>
                    <a:ext uri="{9D8B030D-6E8A-4147-A177-3AD203B41FA5}">
                      <a16:colId xmlns="" xmlns:a16="http://schemas.microsoft.com/office/drawing/2014/main" val="20001"/>
                    </a:ext>
                  </a:extLst>
                </a:gridCol>
                <a:gridCol w="519587">
                  <a:extLst>
                    <a:ext uri="{9D8B030D-6E8A-4147-A177-3AD203B41FA5}">
                      <a16:colId xmlns="" xmlns:a16="http://schemas.microsoft.com/office/drawing/2014/main" val="20002"/>
                    </a:ext>
                  </a:extLst>
                </a:gridCol>
                <a:gridCol w="513143">
                  <a:extLst>
                    <a:ext uri="{9D8B030D-6E8A-4147-A177-3AD203B41FA5}">
                      <a16:colId xmlns="" xmlns:a16="http://schemas.microsoft.com/office/drawing/2014/main" val="20003"/>
                    </a:ext>
                  </a:extLst>
                </a:gridCol>
                <a:gridCol w="9797235">
                  <a:extLst>
                    <a:ext uri="{9D8B030D-6E8A-4147-A177-3AD203B41FA5}">
                      <a16:colId xmlns="" xmlns:a16="http://schemas.microsoft.com/office/drawing/2014/main" val="20004"/>
                    </a:ext>
                  </a:extLst>
                </a:gridCol>
              </a:tblGrid>
              <a:tr h="273377">
                <a:tc gridSpan="4">
                  <a:txBody>
                    <a:bodyPr/>
                    <a:lstStyle/>
                    <a:p>
                      <a:pPr algn="just">
                        <a:lnSpc>
                          <a:spcPct val="100000"/>
                        </a:lnSpc>
                        <a:spcAft>
                          <a:spcPts val="0"/>
                        </a:spcAft>
                      </a:pPr>
                      <a:r>
                        <a:rPr lang="nl-NL" sz="2000">
                          <a:solidFill>
                            <a:schemeClr val="tx1"/>
                          </a:solidFill>
                          <a:effectLst/>
                          <a:latin typeface="Times New Roman" panose="02020603050405020304" pitchFamily="18" charset="0"/>
                          <a:cs typeface="Times New Roman" panose="02020603050405020304" pitchFamily="18" charset="0"/>
                        </a:rPr>
                        <a:t> </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I. Tìm hiểu đề</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extLst>
                  <a:ext uri="{0D108BD9-81ED-4DB2-BD59-A6C34878D82A}">
                    <a16:rowId xmlns="" xmlns:a16="http://schemas.microsoft.com/office/drawing/2014/main" val="10000"/>
                  </a:ext>
                </a:extLst>
              </a:tr>
              <a:tr h="289088">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1</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2</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3</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4</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just">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A. Đọc đề bài, tìm hiểu các từ ngữ quan trọng của đề</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extLst>
                  <a:ext uri="{0D108BD9-81ED-4DB2-BD59-A6C34878D82A}">
                    <a16:rowId xmlns="" xmlns:a16="http://schemas.microsoft.com/office/drawing/2014/main" val="10001"/>
                  </a:ext>
                </a:extLst>
              </a:tr>
              <a:tr h="282332">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1</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2</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3</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4</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just">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B. Tìm ra vấn đề và phương diện thể hiện vấn đề</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extLst>
                  <a:ext uri="{0D108BD9-81ED-4DB2-BD59-A6C34878D82A}">
                    <a16:rowId xmlns="" xmlns:a16="http://schemas.microsoft.com/office/drawing/2014/main" val="10002"/>
                  </a:ext>
                </a:extLst>
              </a:tr>
              <a:tr h="558380">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1</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2</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3</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4</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just">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C. Xác định đúng kiểu bài, cách trình bày văn bản </a:t>
                      </a:r>
                      <a:endParaRPr lang="en-GB" sz="200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(Viết đoạn văn trình bày ý kiến về người kể chuyện toàn tri trong tác phẩm tự sự)</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extLst>
                  <a:ext uri="{0D108BD9-81ED-4DB2-BD59-A6C34878D82A}">
                    <a16:rowId xmlns="" xmlns:a16="http://schemas.microsoft.com/office/drawing/2014/main" val="10003"/>
                  </a:ext>
                </a:extLst>
              </a:tr>
              <a:tr h="252638">
                <a:tc gridSpan="4">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just">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II. Tìm ý và lập dàn ý</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extLst>
                  <a:ext uri="{0D108BD9-81ED-4DB2-BD59-A6C34878D82A}">
                    <a16:rowId xmlns="" xmlns:a16="http://schemas.microsoft.com/office/drawing/2014/main" val="10004"/>
                  </a:ext>
                </a:extLst>
              </a:tr>
              <a:tr h="283589">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1</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2</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3</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4</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just">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A. Xác định các nội dung cơ bản cần có của bài viết. </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extLst>
                  <a:ext uri="{0D108BD9-81ED-4DB2-BD59-A6C34878D82A}">
                    <a16:rowId xmlns="" xmlns:a16="http://schemas.microsoft.com/office/drawing/2014/main" val="10005"/>
                  </a:ext>
                </a:extLst>
              </a:tr>
              <a:tr h="248553">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1</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2</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3</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4</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just">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B. Nêu được cảm nhận khái quát</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extLst>
                  <a:ext uri="{0D108BD9-81ED-4DB2-BD59-A6C34878D82A}">
                    <a16:rowId xmlns="" xmlns:a16="http://schemas.microsoft.com/office/drawing/2014/main" val="10006"/>
                  </a:ext>
                </a:extLst>
              </a:tr>
              <a:tr h="260650">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1</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2</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3</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4</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just">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C. Biểu hiện của vấn đề về nội dung, nghệ thuật</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extLst>
                  <a:ext uri="{0D108BD9-81ED-4DB2-BD59-A6C34878D82A}">
                    <a16:rowId xmlns="" xmlns:a16="http://schemas.microsoft.com/office/drawing/2014/main" val="10007"/>
                  </a:ext>
                </a:extLst>
              </a:tr>
              <a:tr h="216187">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1</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2</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3</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4</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just">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D. Quan tâm đến lựa chọn dẫn chứng</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extLst>
                  <a:ext uri="{0D108BD9-81ED-4DB2-BD59-A6C34878D82A}">
                    <a16:rowId xmlns="" xmlns:a16="http://schemas.microsoft.com/office/drawing/2014/main" val="10008"/>
                  </a:ext>
                </a:extLst>
              </a:tr>
              <a:tr h="275419">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1</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2</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3</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4</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just">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Đ. Chú ý việc kết hợp các phương thức biểu đạt trong khi viết đoạn văn</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extLst>
                  <a:ext uri="{0D108BD9-81ED-4DB2-BD59-A6C34878D82A}">
                    <a16:rowId xmlns="" xmlns:a16="http://schemas.microsoft.com/office/drawing/2014/main" val="10009"/>
                  </a:ext>
                </a:extLst>
              </a:tr>
              <a:tr h="259236">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1</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2</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3</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4</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just">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F. Quan tâm cách trình bày, diễn đạt</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extLst>
                  <a:ext uri="{0D108BD9-81ED-4DB2-BD59-A6C34878D82A}">
                    <a16:rowId xmlns="" xmlns:a16="http://schemas.microsoft.com/office/drawing/2014/main" val="10010"/>
                  </a:ext>
                </a:extLst>
              </a:tr>
              <a:tr h="261907">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1</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2</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3</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4</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just">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G. Bài học và liên hệ bản thân</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extLst>
                  <a:ext uri="{0D108BD9-81ED-4DB2-BD59-A6C34878D82A}">
                    <a16:rowId xmlns="" xmlns:a16="http://schemas.microsoft.com/office/drawing/2014/main" val="10011"/>
                  </a:ext>
                </a:extLst>
              </a:tr>
              <a:tr h="266868">
                <a:tc gridSpan="4">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just">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III.Viết đoạn</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extLst>
                  <a:ext uri="{0D108BD9-81ED-4DB2-BD59-A6C34878D82A}">
                    <a16:rowId xmlns="" xmlns:a16="http://schemas.microsoft.com/office/drawing/2014/main" val="10012"/>
                  </a:ext>
                </a:extLst>
              </a:tr>
              <a:tr h="250686">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1</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2</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3</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4</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just">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A. Hình thức : đoạn văn, dùng từ, chữ viết…</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extLst>
                  <a:ext uri="{0D108BD9-81ED-4DB2-BD59-A6C34878D82A}">
                    <a16:rowId xmlns="" xmlns:a16="http://schemas.microsoft.com/office/drawing/2014/main" val="10013"/>
                  </a:ext>
                </a:extLst>
              </a:tr>
              <a:tr h="300490">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1</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2</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3</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4</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just">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B . Sắp xếp các ý lớn, ý nhỏ của văn bản</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extLst>
                  <a:ext uri="{0D108BD9-81ED-4DB2-BD59-A6C34878D82A}">
                    <a16:rowId xmlns="" xmlns:a16="http://schemas.microsoft.com/office/drawing/2014/main" val="10014"/>
                  </a:ext>
                </a:extLst>
              </a:tr>
              <a:tr h="207390">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1</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2</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3</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4</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just">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C. Cách diễn đạt nêu cảm nhận, dẫn chứng</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extLst>
                  <a:ext uri="{0D108BD9-81ED-4DB2-BD59-A6C34878D82A}">
                    <a16:rowId xmlns="" xmlns:a16="http://schemas.microsoft.com/office/drawing/2014/main" val="10015"/>
                  </a:ext>
                </a:extLst>
              </a:tr>
              <a:tr h="294902">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1</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2</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3</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4</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just">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D. Tính thuyết phục và cá tính trong quá trình tạo lập văn bản</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extLst>
                  <a:ext uri="{0D108BD9-81ED-4DB2-BD59-A6C34878D82A}">
                    <a16:rowId xmlns="" xmlns:a16="http://schemas.microsoft.com/office/drawing/2014/main" val="10016"/>
                  </a:ext>
                </a:extLst>
              </a:tr>
              <a:tr h="263951">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just">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IV. Đọc lại và sửa lỗi </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extLst>
                  <a:ext uri="{0D108BD9-81ED-4DB2-BD59-A6C34878D82A}">
                    <a16:rowId xmlns="" xmlns:a16="http://schemas.microsoft.com/office/drawing/2014/main" val="10017"/>
                  </a:ext>
                </a:extLst>
              </a:tr>
              <a:tr h="576269">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1</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2</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3</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4</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just">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A. Đọc lại đoạn văn bản sau khi đã tạo lập xong, sửa chữa lại những nội dung, từ ngữ chưa hợp lý, bổ sung thêm các nội dung, các ý tưởng vừa phát hiện</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extLst>
                  <a:ext uri="{0D108BD9-81ED-4DB2-BD59-A6C34878D82A}">
                    <a16:rowId xmlns="" xmlns:a16="http://schemas.microsoft.com/office/drawing/2014/main" val="10018"/>
                  </a:ext>
                </a:extLst>
              </a:tr>
              <a:tr h="333361">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1</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2</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3</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4</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just">
                        <a:lnSpc>
                          <a:spcPct val="100000"/>
                        </a:lnSpc>
                        <a:spcAft>
                          <a:spcPts val="0"/>
                        </a:spcAft>
                      </a:pPr>
                      <a:r>
                        <a:rPr lang="en-US" sz="2000">
                          <a:solidFill>
                            <a:schemeClr val="tx1"/>
                          </a:solidFill>
                          <a:effectLst/>
                          <a:latin typeface="Times New Roman" panose="02020603050405020304" pitchFamily="18" charset="0"/>
                          <a:cs typeface="Times New Roman" panose="02020603050405020304" pitchFamily="18" charset="0"/>
                        </a:rPr>
                        <a:t>B. Rút kinh nghiệm cho các bài viết tiếp theo</a:t>
                      </a:r>
                      <a:endParaRPr lang="en-GB"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extLst>
                  <a:ext uri="{0D108BD9-81ED-4DB2-BD59-A6C34878D82A}">
                    <a16:rowId xmlns="" xmlns:a16="http://schemas.microsoft.com/office/drawing/2014/main" val="10019"/>
                  </a:ext>
                </a:extLst>
              </a:tr>
            </a:tbl>
          </a:graphicData>
        </a:graphic>
      </p:graphicFrame>
    </p:spTree>
    <p:extLst>
      <p:ext uri="{BB962C8B-B14F-4D97-AF65-F5344CB8AC3E}">
        <p14:creationId xmlns:p14="http://schemas.microsoft.com/office/powerpoint/2010/main" val="4043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sp>
        <p:nvSpPr>
          <p:cNvPr id="2" name="Rectangle 1"/>
          <p:cNvSpPr/>
          <p:nvPr/>
        </p:nvSpPr>
        <p:spPr>
          <a:xfrm>
            <a:off x="3527745" y="874585"/>
            <a:ext cx="6361998" cy="384401"/>
          </a:xfrm>
          <a:prstGeom prst="rect">
            <a:avLst/>
          </a:prstGeom>
        </p:spPr>
        <p:txBody>
          <a:bodyPr wrap="none">
            <a:spAutoFit/>
          </a:bodyPr>
          <a:lstStyle/>
          <a:p>
            <a:pPr marL="318135" marR="541655" algn="ctr">
              <a:lnSpc>
                <a:spcPts val="1800"/>
              </a:lnSpc>
              <a:spcAft>
                <a:spcPts val="0"/>
              </a:spcAft>
            </a:pPr>
            <a:r>
              <a:rPr lang="en-US" sz="3600" b="1">
                <a:solidFill>
                  <a:srgbClr val="FF0000"/>
                </a:solidFill>
                <a:latin typeface="Times New Roman" panose="02020603050405020304" pitchFamily="18" charset="0"/>
                <a:ea typeface="Palatino Linotype" panose="02040502050505030304" pitchFamily="18" charset="0"/>
                <a:cs typeface="Times New Roman" panose="02020603050405020304" pitchFamily="18" charset="0"/>
              </a:rPr>
              <a:t>Rubrics đánh giá đoạn văn</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587633569"/>
              </p:ext>
            </p:extLst>
          </p:nvPr>
        </p:nvGraphicFramePr>
        <p:xfrm>
          <a:off x="1192918" y="1192900"/>
          <a:ext cx="10696350" cy="5550017"/>
        </p:xfrm>
        <a:graphic>
          <a:graphicData uri="http://schemas.openxmlformats.org/drawingml/2006/table">
            <a:tbl>
              <a:tblPr firstRow="1" firstCol="1" lastRow="1" lastCol="1" bandRow="1" bandCol="1">
                <a:tableStyleId>{5C22544A-7EE6-4342-B048-85BDC9FD1C3A}</a:tableStyleId>
              </a:tblPr>
              <a:tblGrid>
                <a:gridCol w="2212226">
                  <a:extLst>
                    <a:ext uri="{9D8B030D-6E8A-4147-A177-3AD203B41FA5}">
                      <a16:colId xmlns="" xmlns:a16="http://schemas.microsoft.com/office/drawing/2014/main" val="20000"/>
                    </a:ext>
                  </a:extLst>
                </a:gridCol>
                <a:gridCol w="7643070">
                  <a:extLst>
                    <a:ext uri="{9D8B030D-6E8A-4147-A177-3AD203B41FA5}">
                      <a16:colId xmlns="" xmlns:a16="http://schemas.microsoft.com/office/drawing/2014/main" val="20001"/>
                    </a:ext>
                  </a:extLst>
                </a:gridCol>
                <a:gridCol w="841054">
                  <a:extLst>
                    <a:ext uri="{9D8B030D-6E8A-4147-A177-3AD203B41FA5}">
                      <a16:colId xmlns="" xmlns:a16="http://schemas.microsoft.com/office/drawing/2014/main" val="20002"/>
                    </a:ext>
                  </a:extLst>
                </a:gridCol>
              </a:tblGrid>
              <a:tr h="429377">
                <a:tc>
                  <a:txBody>
                    <a:bodyPr/>
                    <a:lstStyle/>
                    <a:p>
                      <a:pPr algn="ctr">
                        <a:lnSpc>
                          <a:spcPct val="10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Tiêu chí</a:t>
                      </a:r>
                      <a:endParaRPr lang="en-GB"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Mô tả tiêu chí</a:t>
                      </a:r>
                      <a:endParaRPr lang="en-GB"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ctr">
                        <a:lnSpc>
                          <a:spcPct val="10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Điểm</a:t>
                      </a:r>
                      <a:endParaRPr lang="en-GB"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extLst>
                  <a:ext uri="{0D108BD9-81ED-4DB2-BD59-A6C34878D82A}">
                    <a16:rowId xmlns="" xmlns:a16="http://schemas.microsoft.com/office/drawing/2014/main" val="10000"/>
                  </a:ext>
                </a:extLst>
              </a:tr>
              <a:tr h="342467">
                <a:tc rowSpan="2">
                  <a:txBody>
                    <a:bodyPr/>
                    <a:lstStyle/>
                    <a:p>
                      <a:pPr algn="just">
                        <a:lnSpc>
                          <a:spcPct val="10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Hình thức</a:t>
                      </a:r>
                      <a:endParaRPr lang="en-GB"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just">
                        <a:lnSpc>
                          <a:spcPct val="10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 Đảm bảo hình thức và dung lượng của đoạn văn (khoảng 150 chữ) </a:t>
                      </a:r>
                      <a:endParaRPr lang="en-GB"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just">
                        <a:lnSpc>
                          <a:spcPct val="10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1</a:t>
                      </a:r>
                      <a:endParaRPr lang="en-GB"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extLst>
                  <a:ext uri="{0D108BD9-81ED-4DB2-BD59-A6C34878D82A}">
                    <a16:rowId xmlns="" xmlns:a16="http://schemas.microsoft.com/office/drawing/2014/main" val="10001"/>
                  </a:ext>
                </a:extLst>
              </a:tr>
              <a:tr h="342467">
                <a:tc vMerge="1">
                  <a:txBody>
                    <a:bodyPr/>
                    <a:lstStyle/>
                    <a:p>
                      <a:endParaRPr lang="en-GB"/>
                    </a:p>
                  </a:txBody>
                  <a:tcPr/>
                </a:tc>
                <a:tc>
                  <a:txBody>
                    <a:bodyPr/>
                    <a:lstStyle/>
                    <a:p>
                      <a:pPr algn="just">
                        <a:lnSpc>
                          <a:spcPct val="10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 Không đảm bảo yêu cầu về hình thức và dung lượng của đoạn văn </a:t>
                      </a:r>
                      <a:endParaRPr lang="en-GB"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just">
                        <a:lnSpc>
                          <a:spcPct val="10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0</a:t>
                      </a:r>
                      <a:endParaRPr lang="en-GB"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extLst>
                  <a:ext uri="{0D108BD9-81ED-4DB2-BD59-A6C34878D82A}">
                    <a16:rowId xmlns="" xmlns:a16="http://schemas.microsoft.com/office/drawing/2014/main" val="10002"/>
                  </a:ext>
                </a:extLst>
              </a:tr>
              <a:tr h="513700">
                <a:tc rowSpan="5">
                  <a:txBody>
                    <a:bodyPr/>
                    <a:lstStyle/>
                    <a:p>
                      <a:pPr algn="just">
                        <a:lnSpc>
                          <a:spcPct val="10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Nội dung</a:t>
                      </a:r>
                      <a:endParaRPr lang="en-GB"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just">
                        <a:lnSpc>
                          <a:spcPct val="10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Suy nghĩ về </a:t>
                      </a:r>
                      <a:r>
                        <a:rPr lang="vi-VN" sz="2400">
                          <a:solidFill>
                            <a:schemeClr val="tx1"/>
                          </a:solidFill>
                          <a:effectLst/>
                          <a:latin typeface="Times New Roman" panose="02020603050405020304" pitchFamily="18" charset="0"/>
                          <a:cs typeface="Times New Roman" panose="02020603050405020304" pitchFamily="18" charset="0"/>
                        </a:rPr>
                        <a:t>những tác phẩm tự sự được kể bởi người kể chuyện toàn tri</a:t>
                      </a:r>
                      <a:endParaRPr lang="en-GB"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just">
                        <a:lnSpc>
                          <a:spcPct val="10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0,5</a:t>
                      </a:r>
                      <a:endParaRPr lang="en-GB"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extLst>
                  <a:ext uri="{0D108BD9-81ED-4DB2-BD59-A6C34878D82A}">
                    <a16:rowId xmlns="" xmlns:a16="http://schemas.microsoft.com/office/drawing/2014/main" val="10003"/>
                  </a:ext>
                </a:extLst>
              </a:tr>
              <a:tr h="171233">
                <a:tc vMerge="1">
                  <a:txBody>
                    <a:bodyPr/>
                    <a:lstStyle/>
                    <a:p>
                      <a:endParaRPr lang="en-GB"/>
                    </a:p>
                  </a:txBody>
                  <a:tcPr/>
                </a:tc>
                <a:tc>
                  <a:txBody>
                    <a:bodyPr/>
                    <a:lstStyle/>
                    <a:p>
                      <a:pPr algn="just">
                        <a:lnSpc>
                          <a:spcPct val="10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 Chọn được tác phẩm phù hợp</a:t>
                      </a:r>
                      <a:endParaRPr lang="en-GB" sz="2400">
                        <a:solidFill>
                          <a:schemeClr val="tx1"/>
                        </a:solidFill>
                        <a:effectLst/>
                        <a:latin typeface="Times New Roman" panose="02020603050405020304" pitchFamily="18"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just">
                        <a:lnSpc>
                          <a:spcPct val="10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1</a:t>
                      </a:r>
                      <a:endParaRPr lang="en-GB"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extLst>
                  <a:ext uri="{0D108BD9-81ED-4DB2-BD59-A6C34878D82A}">
                    <a16:rowId xmlns="" xmlns:a16="http://schemas.microsoft.com/office/drawing/2014/main" val="10004"/>
                  </a:ext>
                </a:extLst>
              </a:tr>
              <a:tr h="171233">
                <a:tc vMerge="1">
                  <a:txBody>
                    <a:bodyPr/>
                    <a:lstStyle/>
                    <a:p>
                      <a:endParaRPr lang="en-GB"/>
                    </a:p>
                  </a:txBody>
                  <a:tcPr/>
                </a:tc>
                <a:tc>
                  <a:txBody>
                    <a:bodyPr/>
                    <a:lstStyle/>
                    <a:p>
                      <a:pPr algn="just">
                        <a:lnSpc>
                          <a:spcPct val="10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 Nêu được nội dung cơ bản của tác phẩm</a:t>
                      </a:r>
                      <a:endParaRPr lang="en-GB" sz="2400">
                        <a:solidFill>
                          <a:schemeClr val="tx1"/>
                        </a:solidFill>
                        <a:effectLst/>
                        <a:latin typeface="Times New Roman" panose="02020603050405020304" pitchFamily="18"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just">
                        <a:lnSpc>
                          <a:spcPct val="10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3</a:t>
                      </a:r>
                      <a:endParaRPr lang="en-GB"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extLst>
                  <a:ext uri="{0D108BD9-81ED-4DB2-BD59-A6C34878D82A}">
                    <a16:rowId xmlns="" xmlns:a16="http://schemas.microsoft.com/office/drawing/2014/main" val="10005"/>
                  </a:ext>
                </a:extLst>
              </a:tr>
              <a:tr h="171233">
                <a:tc vMerge="1">
                  <a:txBody>
                    <a:bodyPr/>
                    <a:lstStyle/>
                    <a:p>
                      <a:endParaRPr lang="en-GB"/>
                    </a:p>
                  </a:txBody>
                  <a:tcPr/>
                </a:tc>
                <a:tc>
                  <a:txBody>
                    <a:bodyPr/>
                    <a:lstStyle/>
                    <a:p>
                      <a:pPr algn="just">
                        <a:lnSpc>
                          <a:spcPct val="10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 Nêu được những nét nghệ thuật đặc sắc</a:t>
                      </a:r>
                      <a:endParaRPr lang="en-GB" sz="2400">
                        <a:solidFill>
                          <a:schemeClr val="tx1"/>
                        </a:solidFill>
                        <a:effectLst/>
                        <a:latin typeface="Times New Roman" panose="02020603050405020304" pitchFamily="18"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just">
                        <a:lnSpc>
                          <a:spcPct val="10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2</a:t>
                      </a:r>
                      <a:endParaRPr lang="en-GB"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extLst>
                  <a:ext uri="{0D108BD9-81ED-4DB2-BD59-A6C34878D82A}">
                    <a16:rowId xmlns="" xmlns:a16="http://schemas.microsoft.com/office/drawing/2014/main" val="10006"/>
                  </a:ext>
                </a:extLst>
              </a:tr>
              <a:tr h="342467">
                <a:tc vMerge="1">
                  <a:txBody>
                    <a:bodyPr/>
                    <a:lstStyle/>
                    <a:p>
                      <a:endParaRPr lang="en-GB"/>
                    </a:p>
                  </a:txBody>
                  <a:tcPr/>
                </a:tc>
                <a:tc>
                  <a:txBody>
                    <a:bodyPr/>
                    <a:lstStyle/>
                    <a:p>
                      <a:pPr algn="just">
                        <a:lnSpc>
                          <a:spcPct val="10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 Chỉ ra những quyền năng của người kể chuyện ngôi thứ ba</a:t>
                      </a:r>
                      <a:endParaRPr lang="en-GB"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just">
                        <a:lnSpc>
                          <a:spcPct val="10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1</a:t>
                      </a:r>
                      <a:endParaRPr lang="en-GB"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extLst>
                  <a:ext uri="{0D108BD9-81ED-4DB2-BD59-A6C34878D82A}">
                    <a16:rowId xmlns="" xmlns:a16="http://schemas.microsoft.com/office/drawing/2014/main" val="10007"/>
                  </a:ext>
                </a:extLst>
              </a:tr>
              <a:tr h="513700">
                <a:tc>
                  <a:txBody>
                    <a:bodyPr/>
                    <a:lstStyle/>
                    <a:p>
                      <a:pPr algn="just">
                        <a:lnSpc>
                          <a:spcPct val="10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Chính tả, ngữ pháp</a:t>
                      </a:r>
                      <a:endParaRPr lang="en-GB"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just">
                        <a:lnSpc>
                          <a:spcPct val="100000"/>
                        </a:lnSpc>
                        <a:spcAft>
                          <a:spcPts val="0"/>
                        </a:spcAft>
                      </a:pPr>
                      <a:r>
                        <a:rPr lang="vi-VN" sz="2400">
                          <a:solidFill>
                            <a:schemeClr val="tx1"/>
                          </a:solidFill>
                          <a:effectLst/>
                          <a:latin typeface="Times New Roman" panose="02020603050405020304" pitchFamily="18" charset="0"/>
                          <a:cs typeface="Times New Roman" panose="02020603050405020304" pitchFamily="18" charset="0"/>
                        </a:rPr>
                        <a:t>Đảm bảo chuẩn chính tả, ngữ pháp tiếng Việt.</a:t>
                      </a:r>
                      <a:endParaRPr lang="en-GB" sz="240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GB"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just">
                        <a:lnSpc>
                          <a:spcPct val="10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0,5</a:t>
                      </a:r>
                      <a:endParaRPr lang="en-GB"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extLst>
                  <a:ext uri="{0D108BD9-81ED-4DB2-BD59-A6C34878D82A}">
                    <a16:rowId xmlns="" xmlns:a16="http://schemas.microsoft.com/office/drawing/2014/main" val="10008"/>
                  </a:ext>
                </a:extLst>
              </a:tr>
              <a:tr h="513700">
                <a:tc>
                  <a:txBody>
                    <a:bodyPr/>
                    <a:lstStyle/>
                    <a:p>
                      <a:pPr algn="just">
                        <a:lnSpc>
                          <a:spcPct val="10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Sáng tạo</a:t>
                      </a:r>
                      <a:endParaRPr lang="en-GB"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just">
                        <a:lnSpc>
                          <a:spcPct val="100000"/>
                        </a:lnSpc>
                        <a:spcAft>
                          <a:spcPts val="0"/>
                        </a:spcAft>
                      </a:pPr>
                      <a:r>
                        <a:rPr lang="vi-VN" sz="2400">
                          <a:solidFill>
                            <a:schemeClr val="tx1"/>
                          </a:solidFill>
                          <a:effectLst/>
                          <a:latin typeface="Times New Roman" panose="02020603050405020304" pitchFamily="18" charset="0"/>
                          <a:cs typeface="Times New Roman" panose="02020603050405020304" pitchFamily="18" charset="0"/>
                        </a:rPr>
                        <a:t>Thể hiện suy nghĩ sâu sắc về vấn đề nghị luận; có cách diễn đạt mới mẻ.</a:t>
                      </a:r>
                      <a:endParaRPr lang="en-GB"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tc>
                  <a:txBody>
                    <a:bodyPr/>
                    <a:lstStyle/>
                    <a:p>
                      <a:pPr algn="just">
                        <a:lnSpc>
                          <a:spcPct val="10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1,0</a:t>
                      </a:r>
                      <a:endParaRPr lang="en-GB"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370" marR="51370" marT="0" marB="0">
                    <a:solidFill>
                      <a:schemeClr val="accent1">
                        <a:lumMod val="60000"/>
                        <a:lumOff val="40000"/>
                      </a:schemeClr>
                    </a:solidFill>
                  </a:tcPr>
                </a:tc>
                <a:extLst>
                  <a:ext uri="{0D108BD9-81ED-4DB2-BD59-A6C34878D82A}">
                    <a16:rowId xmlns="" xmlns:a16="http://schemas.microsoft.com/office/drawing/2014/main" val="10009"/>
                  </a:ext>
                </a:extLst>
              </a:tr>
            </a:tbl>
          </a:graphicData>
        </a:graphic>
      </p:graphicFrame>
    </p:spTree>
    <p:extLst>
      <p:ext uri="{BB962C8B-B14F-4D97-AF65-F5344CB8AC3E}">
        <p14:creationId xmlns:p14="http://schemas.microsoft.com/office/powerpoint/2010/main" val="211176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sp>
        <p:nvSpPr>
          <p:cNvPr id="2" name="Rectangle 1"/>
          <p:cNvSpPr/>
          <p:nvPr/>
        </p:nvSpPr>
        <p:spPr>
          <a:xfrm>
            <a:off x="1757305" y="1116812"/>
            <a:ext cx="9851009" cy="5262979"/>
          </a:xfrm>
          <a:prstGeom prst="rect">
            <a:avLst/>
          </a:prstGeom>
        </p:spPr>
        <p:txBody>
          <a:bodyPr wrap="square">
            <a:spAutoFit/>
          </a:bodyPr>
          <a:lstStyle/>
          <a:p>
            <a:pPr algn="just">
              <a:lnSpc>
                <a:spcPct val="150000"/>
              </a:lnSpc>
              <a:spcAft>
                <a:spcPts val="0"/>
              </a:spcAft>
            </a:pP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Ông</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khách</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tự</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nhiên</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vì</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chính</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câu</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hỏi</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của</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ông</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biến</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thành</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một</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bệnh</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nhân</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tâm</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thần</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một</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người</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mắc</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Alzheimer,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một</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người</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lãng</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trí</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tâm</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lý</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thần</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kinh</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thác</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loạn</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lẫn</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lộn</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bản</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thể</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không</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còn</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nhớ</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mình</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là</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ai</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tên</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gì</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ở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đâu</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nữa</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Và</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lúc</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ấy</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thì</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đám</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hành</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khách</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đang</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sốt</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ruột</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đứng</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trước</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quầy</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smtClean="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đều</a:t>
            </a:r>
            <a:r>
              <a:rPr lang="en-US" sz="3200" i="1" dirty="0" smtClean="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phá</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ra</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i="1"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cười</a:t>
            </a:r>
            <a:r>
              <a:rPr lang="en-US" sz="3200" i="1"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a:t>
            </a:r>
            <a:endParaRPr lang="en-GB" sz="3200" dirty="0">
              <a:latin typeface="Palatino Linotype" panose="02040502050505030304" pitchFamily="18" charset="0"/>
              <a:ea typeface="Calibri" panose="020F0502020204030204" pitchFamily="34" charset="0"/>
              <a:cs typeface="Times New Roman" panose="02020603050405020304" pitchFamily="18" charset="0"/>
            </a:endParaRPr>
          </a:p>
          <a:p>
            <a:pPr algn="ctr">
              <a:lnSpc>
                <a:spcPct val="150000"/>
              </a:lnSpc>
              <a:spcAft>
                <a:spcPts val="0"/>
              </a:spcAft>
            </a:pPr>
            <a:r>
              <a:rPr lang="en-US" sz="3200"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a:t>
            </a:r>
            <a:r>
              <a:rPr lang="en-US" sz="3200"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Sưu</a:t>
            </a:r>
            <a:r>
              <a:rPr lang="en-US" sz="3200"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3200" dirty="0" err="1">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tầm</a:t>
            </a:r>
            <a:r>
              <a:rPr lang="en-US" sz="3200" dirty="0">
                <a:solidFill>
                  <a:srgbClr val="1D2129"/>
                </a:solidFill>
                <a:latin typeface="Palatino Linotype" panose="02040502050505030304" pitchFamily="18" charset="0"/>
                <a:ea typeface="Times New Roman" panose="02020603050405020304" pitchFamily="18" charset="0"/>
                <a:cs typeface="Times New Roman" panose="02020603050405020304" pitchFamily="18" charset="0"/>
              </a:rPr>
              <a:t>)</a:t>
            </a:r>
            <a:endParaRPr lang="en-GB" sz="3200" dirty="0">
              <a:latin typeface="Palatino Linotype" panose="0204050205050503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3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sp>
        <p:nvSpPr>
          <p:cNvPr id="10" name="Rectangle 9"/>
          <p:cNvSpPr/>
          <p:nvPr/>
        </p:nvSpPr>
        <p:spPr>
          <a:xfrm>
            <a:off x="1501708" y="1892737"/>
            <a:ext cx="9929887" cy="2862322"/>
          </a:xfrm>
          <a:prstGeom prst="rect">
            <a:avLst/>
          </a:prstGeom>
          <a:noFill/>
        </p:spPr>
        <p:txBody>
          <a:bodyPr wrap="square" lIns="91440" tIns="45720" rIns="91440" bIns="45720">
            <a:spAutoFit/>
          </a:bodyPr>
          <a:lstStyle/>
          <a:p>
            <a:pPr algn="ctr">
              <a:lnSpc>
                <a:spcPct val="150000"/>
              </a:lnSpc>
            </a:pPr>
            <a:r>
              <a:rPr lang="vi-VN" sz="6000" b="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Palatino Linotype" panose="02040502050505030304" pitchFamily="18" charset="0"/>
              </a:rPr>
              <a:t>HOẠT ĐỘNG </a:t>
            </a:r>
            <a:r>
              <a:rPr lang="en-US" sz="6000" b="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Palatino Linotype" panose="02040502050505030304" pitchFamily="18" charset="0"/>
              </a:rPr>
              <a:t>4</a:t>
            </a:r>
          </a:p>
          <a:p>
            <a:pPr algn="ctr">
              <a:lnSpc>
                <a:spcPct val="150000"/>
              </a:lnSpc>
            </a:pPr>
            <a:r>
              <a:rPr lang="vi-VN" sz="6000" b="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Palatino Linotype" panose="02040502050505030304" pitchFamily="18" charset="0"/>
              </a:rPr>
              <a:t>VẬN DỤNG</a:t>
            </a:r>
            <a:endParaRPr lang="en-GB" sz="6000" b="1" cap="none" spc="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60018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sp>
        <p:nvSpPr>
          <p:cNvPr id="2" name="Rectangle 1"/>
          <p:cNvSpPr/>
          <p:nvPr/>
        </p:nvSpPr>
        <p:spPr>
          <a:xfrm>
            <a:off x="2741973" y="927221"/>
            <a:ext cx="7336235" cy="1754326"/>
          </a:xfrm>
          <a:prstGeom prst="rect">
            <a:avLst/>
          </a:prstGeom>
        </p:spPr>
        <p:txBody>
          <a:bodyPr wrap="square">
            <a:spAutoFit/>
          </a:bodyPr>
          <a:lstStyle/>
          <a:p>
            <a:pPr algn="just">
              <a:spcAft>
                <a:spcPts val="0"/>
              </a:spcAft>
            </a:pPr>
            <a:r>
              <a:rPr lang="vi-VN" sz="3600">
                <a:ea typeface="MS Mincho"/>
                <a:cs typeface="Times New Roman" panose="02020603050405020304" pitchFamily="18" charset="0"/>
              </a:rPr>
              <a:t>Đọc một số truyện hiện đại, tìm hiểu ngôi kể và chỉ ra quyền năng của người kể chuyện</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Ảnh: Let's Discover the Doors of Knowledge - WordPress.com)"/>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28737" y="2791936"/>
            <a:ext cx="6515119" cy="3957831"/>
          </a:xfrm>
          <a:prstGeom prst="rect">
            <a:avLst/>
          </a:prstGeom>
          <a:noFill/>
          <a:ln>
            <a:noFill/>
          </a:ln>
        </p:spPr>
      </p:pic>
    </p:spTree>
    <p:extLst>
      <p:ext uri="{BB962C8B-B14F-4D97-AF65-F5344CB8AC3E}">
        <p14:creationId xmlns:p14="http://schemas.microsoft.com/office/powerpoint/2010/main" val="282754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sp>
        <p:nvSpPr>
          <p:cNvPr id="2" name="Rectangle 1"/>
          <p:cNvSpPr/>
          <p:nvPr/>
        </p:nvSpPr>
        <p:spPr>
          <a:xfrm>
            <a:off x="3812023" y="953639"/>
            <a:ext cx="6373313" cy="752065"/>
          </a:xfrm>
          <a:prstGeom prst="rect">
            <a:avLst/>
          </a:prstGeom>
        </p:spPr>
        <p:txBody>
          <a:bodyPr wrap="square">
            <a:spAutoFit/>
          </a:bodyPr>
          <a:lstStyle/>
          <a:p>
            <a:pPr>
              <a:lnSpc>
                <a:spcPct val="150000"/>
              </a:lnSpc>
            </a:pPr>
            <a:r>
              <a:rPr lang="vi-VN" sz="32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a:t>
            </a:r>
            <a:r>
              <a:rPr lang="pt-BR" sz="32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ướng dẫn học ở nhà</a:t>
            </a:r>
            <a:endParaRPr lang="en-GB" sz="32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Rectangle 2"/>
          <p:cNvSpPr/>
          <p:nvPr/>
        </p:nvSpPr>
        <p:spPr>
          <a:xfrm>
            <a:off x="1656462" y="1567015"/>
            <a:ext cx="10378912" cy="4524315"/>
          </a:xfrm>
          <a:prstGeom prst="rect">
            <a:avLst/>
          </a:prstGeom>
        </p:spPr>
        <p:txBody>
          <a:bodyPr wrap="square">
            <a:spAutoFit/>
          </a:bodyPr>
          <a:lstStyle/>
          <a:p>
            <a:pPr algn="just">
              <a:lnSpc>
                <a:spcPct val="150000"/>
              </a:lnSpc>
              <a:spcAft>
                <a:spcPts val="0"/>
              </a:spcAft>
            </a:pPr>
            <a:r>
              <a:rPr lang="pt-BR" sz="32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Vẽ sơ đồ tư duy về các đơn vị kiến thức của bài học hoặc vẽ tranh hình ảnh ấn tượng về bài học.</a:t>
            </a:r>
            <a:endParaRPr lang="en-GB" sz="32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pt-BR" sz="32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Xem các Clip về “Những người khốn khổ” (Vích-to Huy-gô) trên Youtube và đọc thêm các văn bản theo đặc trưng thể loại.</a:t>
            </a:r>
            <a:endParaRPr lang="en-GB" sz="32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pt-BR" sz="3200" b="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pt-BR" sz="32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Chuẩn bị bài: Văn bản 2. </a:t>
            </a:r>
            <a:r>
              <a:rPr lang="pt-BR" sz="3200" i="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Dưới bóng hoàng lan</a:t>
            </a:r>
            <a:r>
              <a:rPr lang="pt-BR" sz="32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pt-BR"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(Tìm hiểu tác giả, đọc văn bản, tóm tắt và trả lời câu hỏi trong SGK)</a:t>
            </a:r>
            <a:endParaRPr lang="en-GB" sz="32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6873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sp>
        <p:nvSpPr>
          <p:cNvPr id="12" name="Rectangle 11"/>
          <p:cNvSpPr/>
          <p:nvPr/>
        </p:nvSpPr>
        <p:spPr>
          <a:xfrm>
            <a:off x="1696328" y="1757667"/>
            <a:ext cx="9929887" cy="2862322"/>
          </a:xfrm>
          <a:prstGeom prst="rect">
            <a:avLst/>
          </a:prstGeom>
          <a:noFill/>
        </p:spPr>
        <p:txBody>
          <a:bodyPr wrap="square" lIns="91440" tIns="45720" rIns="91440" bIns="45720">
            <a:spAutoFit/>
          </a:bodyPr>
          <a:lstStyle/>
          <a:p>
            <a:pPr algn="ctr">
              <a:lnSpc>
                <a:spcPct val="150000"/>
              </a:lnSpc>
            </a:pPr>
            <a:r>
              <a:rPr lang="vi-VN" sz="6000" b="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Palatino Linotype" panose="02040502050505030304" pitchFamily="18" charset="0"/>
              </a:rPr>
              <a:t>CẢM ƠN CÁC EM ĐÃ THEO DÕI!!!</a:t>
            </a:r>
            <a:endParaRPr lang="en-GB" sz="6000" b="1" cap="none" spc="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42342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a:xfrm>
            <a:off x="152400" y="141798"/>
            <a:ext cx="11945112" cy="6624761"/>
            <a:chOff x="0" y="0"/>
            <a:chExt cx="8558874" cy="6035599"/>
          </a:xfrm>
        </p:grpSpPr>
        <p:sp>
          <p:nvSpPr>
            <p:cNvPr id="5" name="Freeform 3"/>
            <p:cNvSpPr/>
            <p:nvPr/>
          </p:nvSpPr>
          <p:spPr>
            <a:xfrm>
              <a:off x="0" y="-17780"/>
              <a:ext cx="8584274" cy="6057189"/>
            </a:xfrm>
            <a:custGeom>
              <a:avLst/>
              <a:gdLst/>
              <a:ahLst/>
              <a:cxnLst/>
              <a:rect l="l" t="t" r="r" b="b"/>
              <a:pathLst>
                <a:path w="8584274" h="6057189">
                  <a:moveTo>
                    <a:pt x="8481404" y="2154099"/>
                  </a:moveTo>
                  <a:cubicBezTo>
                    <a:pt x="8483944" y="2147748"/>
                    <a:pt x="8485214" y="2140128"/>
                    <a:pt x="8485214" y="2131236"/>
                  </a:cubicBezTo>
                  <a:lnTo>
                    <a:pt x="8481404" y="2154099"/>
                  </a:lnTo>
                  <a:close/>
                  <a:moveTo>
                    <a:pt x="8214704" y="104140"/>
                  </a:moveTo>
                  <a:cubicBezTo>
                    <a:pt x="8231214" y="102870"/>
                    <a:pt x="8238834" y="100330"/>
                    <a:pt x="8238834" y="96520"/>
                  </a:cubicBezTo>
                  <a:cubicBezTo>
                    <a:pt x="8223594" y="99060"/>
                    <a:pt x="8210894" y="101600"/>
                    <a:pt x="8214704" y="104140"/>
                  </a:cubicBezTo>
                  <a:close/>
                  <a:moveTo>
                    <a:pt x="7784719" y="67310"/>
                  </a:moveTo>
                  <a:cubicBezTo>
                    <a:pt x="7794347" y="68580"/>
                    <a:pt x="7803977" y="68580"/>
                    <a:pt x="7812001" y="69850"/>
                  </a:cubicBezTo>
                  <a:cubicBezTo>
                    <a:pt x="7802372" y="66040"/>
                    <a:pt x="7791138" y="64770"/>
                    <a:pt x="7784719" y="67310"/>
                  </a:cubicBezTo>
                  <a:close/>
                  <a:moveTo>
                    <a:pt x="8485214" y="2131237"/>
                  </a:moveTo>
                  <a:lnTo>
                    <a:pt x="8495374" y="2072810"/>
                  </a:lnTo>
                  <a:cubicBezTo>
                    <a:pt x="8485214" y="2069000"/>
                    <a:pt x="8487754" y="2103293"/>
                    <a:pt x="8485214" y="2131237"/>
                  </a:cubicBezTo>
                  <a:close/>
                  <a:moveTo>
                    <a:pt x="8469974" y="5017008"/>
                  </a:moveTo>
                  <a:cubicBezTo>
                    <a:pt x="8468704" y="5013197"/>
                    <a:pt x="8468704" y="5008117"/>
                    <a:pt x="8467434" y="5004306"/>
                  </a:cubicBezTo>
                  <a:lnTo>
                    <a:pt x="8469974" y="5017008"/>
                  </a:lnTo>
                  <a:close/>
                  <a:cubicBezTo>
                    <a:pt x="8469974" y="5019548"/>
                    <a:pt x="8471244" y="5022088"/>
                    <a:pt x="8471244" y="5024629"/>
                  </a:cubicBezTo>
                  <a:lnTo>
                    <a:pt x="8469974" y="5017008"/>
                  </a:lnTo>
                  <a:close/>
                  <a:moveTo>
                    <a:pt x="8519504" y="2565626"/>
                  </a:moveTo>
                  <a:cubicBezTo>
                    <a:pt x="8523314" y="2564356"/>
                    <a:pt x="8527124" y="2561816"/>
                    <a:pt x="8529664" y="2559276"/>
                  </a:cubicBezTo>
                  <a:cubicBezTo>
                    <a:pt x="8525854" y="2558006"/>
                    <a:pt x="8522044" y="2561816"/>
                    <a:pt x="8519504" y="2565626"/>
                  </a:cubicBezTo>
                  <a:close/>
                  <a:moveTo>
                    <a:pt x="8422984" y="5922569"/>
                  </a:moveTo>
                  <a:lnTo>
                    <a:pt x="8436954" y="5904789"/>
                  </a:lnTo>
                  <a:lnTo>
                    <a:pt x="8425524" y="5906059"/>
                  </a:lnTo>
                  <a:cubicBezTo>
                    <a:pt x="8424254" y="5912409"/>
                    <a:pt x="8422984" y="5917489"/>
                    <a:pt x="8422984" y="5922569"/>
                  </a:cubicBezTo>
                  <a:close/>
                  <a:moveTo>
                    <a:pt x="6922905" y="29210"/>
                  </a:moveTo>
                  <a:lnTo>
                    <a:pt x="6926114" y="29210"/>
                  </a:lnTo>
                  <a:cubicBezTo>
                    <a:pt x="6950187" y="26670"/>
                    <a:pt x="6937348" y="27940"/>
                    <a:pt x="6922905" y="29210"/>
                  </a:cubicBezTo>
                  <a:close/>
                  <a:moveTo>
                    <a:pt x="109220" y="1022399"/>
                  </a:moveTo>
                  <a:cubicBezTo>
                    <a:pt x="97790" y="1032561"/>
                    <a:pt x="63500" y="925868"/>
                    <a:pt x="46990" y="1013508"/>
                  </a:cubicBezTo>
                  <a:cubicBezTo>
                    <a:pt x="72390" y="943650"/>
                    <a:pt x="80010" y="1130362"/>
                    <a:pt x="109220" y="1022399"/>
                  </a:cubicBezTo>
                  <a:close/>
                  <a:moveTo>
                    <a:pt x="4956942" y="59690"/>
                  </a:moveTo>
                  <a:cubicBezTo>
                    <a:pt x="4956942" y="57150"/>
                    <a:pt x="4952128" y="53340"/>
                    <a:pt x="4936079" y="46990"/>
                  </a:cubicBezTo>
                  <a:cubicBezTo>
                    <a:pt x="4940894" y="52070"/>
                    <a:pt x="4948918" y="55880"/>
                    <a:pt x="4956942" y="59690"/>
                  </a:cubicBezTo>
                  <a:close/>
                  <a:moveTo>
                    <a:pt x="6380459" y="85090"/>
                  </a:moveTo>
                  <a:cubicBezTo>
                    <a:pt x="6394903" y="87630"/>
                    <a:pt x="6406137" y="88900"/>
                    <a:pt x="6417371" y="88900"/>
                  </a:cubicBezTo>
                  <a:lnTo>
                    <a:pt x="6380459" y="85090"/>
                  </a:lnTo>
                  <a:close/>
                  <a:moveTo>
                    <a:pt x="4152904" y="86360"/>
                  </a:moveTo>
                  <a:cubicBezTo>
                    <a:pt x="4143275" y="85090"/>
                    <a:pt x="4133646" y="83820"/>
                    <a:pt x="4115992" y="86360"/>
                  </a:cubicBezTo>
                  <a:cubicBezTo>
                    <a:pt x="4119202" y="87630"/>
                    <a:pt x="4120807" y="88900"/>
                    <a:pt x="4124016" y="90170"/>
                  </a:cubicBezTo>
                  <a:cubicBezTo>
                    <a:pt x="4130436" y="86360"/>
                    <a:pt x="4140065" y="85090"/>
                    <a:pt x="4152904" y="86360"/>
                  </a:cubicBezTo>
                  <a:close/>
                  <a:cubicBezTo>
                    <a:pt x="4157719" y="87630"/>
                    <a:pt x="4162534" y="87630"/>
                    <a:pt x="4168953" y="88900"/>
                  </a:cubicBezTo>
                  <a:cubicBezTo>
                    <a:pt x="4162534" y="86360"/>
                    <a:pt x="4157719" y="86360"/>
                    <a:pt x="4152904" y="86360"/>
                  </a:cubicBezTo>
                  <a:close/>
                  <a:moveTo>
                    <a:pt x="6372435" y="100330"/>
                  </a:moveTo>
                  <a:cubicBezTo>
                    <a:pt x="6364411" y="104140"/>
                    <a:pt x="6354781" y="105410"/>
                    <a:pt x="6346757" y="106680"/>
                  </a:cubicBezTo>
                  <a:cubicBezTo>
                    <a:pt x="6364411" y="104140"/>
                    <a:pt x="6390089" y="105410"/>
                    <a:pt x="6372435" y="100330"/>
                  </a:cubicBezTo>
                  <a:close/>
                  <a:moveTo>
                    <a:pt x="6343547" y="107950"/>
                  </a:moveTo>
                  <a:lnTo>
                    <a:pt x="6346757" y="107950"/>
                  </a:lnTo>
                  <a:lnTo>
                    <a:pt x="6343547" y="107950"/>
                  </a:lnTo>
                  <a:close/>
                  <a:moveTo>
                    <a:pt x="5521856" y="5960669"/>
                  </a:moveTo>
                  <a:cubicBezTo>
                    <a:pt x="5528275" y="5961938"/>
                    <a:pt x="5534694" y="5963209"/>
                    <a:pt x="5544324" y="5964479"/>
                  </a:cubicBezTo>
                  <a:cubicBezTo>
                    <a:pt x="5536299" y="5963209"/>
                    <a:pt x="5528275" y="5961938"/>
                    <a:pt x="5521856" y="5960669"/>
                  </a:cubicBezTo>
                  <a:close/>
                  <a:moveTo>
                    <a:pt x="6975865" y="41910"/>
                  </a:moveTo>
                  <a:cubicBezTo>
                    <a:pt x="6987099" y="41910"/>
                    <a:pt x="6998333" y="40640"/>
                    <a:pt x="7007962" y="39370"/>
                  </a:cubicBezTo>
                  <a:cubicBezTo>
                    <a:pt x="6993518" y="39370"/>
                    <a:pt x="6983889" y="40640"/>
                    <a:pt x="6975865" y="41910"/>
                  </a:cubicBezTo>
                  <a:close/>
                  <a:moveTo>
                    <a:pt x="8541093" y="427990"/>
                  </a:moveTo>
                  <a:cubicBezTo>
                    <a:pt x="8516964" y="379730"/>
                    <a:pt x="8524584" y="528320"/>
                    <a:pt x="8496643" y="485140"/>
                  </a:cubicBezTo>
                  <a:cubicBezTo>
                    <a:pt x="8499184" y="443230"/>
                    <a:pt x="8511884" y="398780"/>
                    <a:pt x="8525854" y="363220"/>
                  </a:cubicBezTo>
                  <a:cubicBezTo>
                    <a:pt x="8529664" y="354330"/>
                    <a:pt x="8532204" y="345440"/>
                    <a:pt x="8534743" y="337820"/>
                  </a:cubicBezTo>
                  <a:cubicBezTo>
                    <a:pt x="8537284" y="325120"/>
                    <a:pt x="8539824" y="312420"/>
                    <a:pt x="8542364" y="302260"/>
                  </a:cubicBezTo>
                  <a:cubicBezTo>
                    <a:pt x="8547443" y="279400"/>
                    <a:pt x="8549984" y="261620"/>
                    <a:pt x="8549984" y="250190"/>
                  </a:cubicBezTo>
                  <a:cubicBezTo>
                    <a:pt x="8560143" y="146050"/>
                    <a:pt x="8546174" y="105410"/>
                    <a:pt x="8533474" y="74930"/>
                  </a:cubicBezTo>
                  <a:cubicBezTo>
                    <a:pt x="8476324" y="87630"/>
                    <a:pt x="8428064" y="101600"/>
                    <a:pt x="8344243" y="95250"/>
                  </a:cubicBezTo>
                  <a:cubicBezTo>
                    <a:pt x="8354404" y="101600"/>
                    <a:pt x="8359484" y="113030"/>
                    <a:pt x="8348054" y="123190"/>
                  </a:cubicBezTo>
                  <a:cubicBezTo>
                    <a:pt x="8336624" y="134620"/>
                    <a:pt x="8308684" y="144780"/>
                    <a:pt x="8260424" y="151130"/>
                  </a:cubicBezTo>
                  <a:cubicBezTo>
                    <a:pt x="8175334" y="146050"/>
                    <a:pt x="8156284" y="100330"/>
                    <a:pt x="8209624" y="90170"/>
                  </a:cubicBezTo>
                  <a:cubicBezTo>
                    <a:pt x="8229943" y="88900"/>
                    <a:pt x="8240104" y="92710"/>
                    <a:pt x="8238834" y="97790"/>
                  </a:cubicBezTo>
                  <a:cubicBezTo>
                    <a:pt x="8245184" y="96520"/>
                    <a:pt x="8252804" y="95250"/>
                    <a:pt x="8260424" y="93980"/>
                  </a:cubicBezTo>
                  <a:cubicBezTo>
                    <a:pt x="8268043" y="92710"/>
                    <a:pt x="8275664" y="90170"/>
                    <a:pt x="8280743" y="88900"/>
                  </a:cubicBezTo>
                  <a:cubicBezTo>
                    <a:pt x="8293443" y="85090"/>
                    <a:pt x="8294714" y="81280"/>
                    <a:pt x="8269314" y="73660"/>
                  </a:cubicBezTo>
                  <a:lnTo>
                    <a:pt x="8257884" y="86360"/>
                  </a:lnTo>
                  <a:cubicBezTo>
                    <a:pt x="8215974" y="73660"/>
                    <a:pt x="8099134" y="74930"/>
                    <a:pt x="8125804" y="54610"/>
                  </a:cubicBezTo>
                  <a:cubicBezTo>
                    <a:pt x="8071193" y="64770"/>
                    <a:pt x="8090243" y="72390"/>
                    <a:pt x="8127074" y="78740"/>
                  </a:cubicBezTo>
                  <a:cubicBezTo>
                    <a:pt x="8022238" y="66040"/>
                    <a:pt x="7946810" y="80010"/>
                    <a:pt x="7813605" y="68580"/>
                  </a:cubicBezTo>
                  <a:cubicBezTo>
                    <a:pt x="7836074" y="74930"/>
                    <a:pt x="7856937" y="90170"/>
                    <a:pt x="7834468" y="90170"/>
                  </a:cubicBezTo>
                  <a:cubicBezTo>
                    <a:pt x="7625836" y="74930"/>
                    <a:pt x="7742991" y="113030"/>
                    <a:pt x="7601763" y="119380"/>
                  </a:cubicBezTo>
                  <a:cubicBezTo>
                    <a:pt x="7521520" y="100330"/>
                    <a:pt x="7630651" y="74930"/>
                    <a:pt x="7487817" y="90170"/>
                  </a:cubicBezTo>
                  <a:cubicBezTo>
                    <a:pt x="7401154" y="77470"/>
                    <a:pt x="7470164" y="57150"/>
                    <a:pt x="7503866" y="48260"/>
                  </a:cubicBezTo>
                  <a:cubicBezTo>
                    <a:pt x="7373872" y="72390"/>
                    <a:pt x="7263136" y="33020"/>
                    <a:pt x="7189312" y="27940"/>
                  </a:cubicBezTo>
                  <a:lnTo>
                    <a:pt x="7256717" y="17780"/>
                  </a:lnTo>
                  <a:cubicBezTo>
                    <a:pt x="7216595" y="24130"/>
                    <a:pt x="7182893" y="22860"/>
                    <a:pt x="7149191" y="22860"/>
                  </a:cubicBezTo>
                  <a:lnTo>
                    <a:pt x="7187707" y="46990"/>
                  </a:lnTo>
                  <a:cubicBezTo>
                    <a:pt x="7147585" y="43180"/>
                    <a:pt x="7113884" y="43180"/>
                    <a:pt x="7115488" y="33020"/>
                  </a:cubicBezTo>
                  <a:cubicBezTo>
                    <a:pt x="7073762" y="49530"/>
                    <a:pt x="7147585" y="73660"/>
                    <a:pt x="7065738" y="95250"/>
                  </a:cubicBezTo>
                  <a:cubicBezTo>
                    <a:pt x="7012777" y="82550"/>
                    <a:pt x="6903646" y="109220"/>
                    <a:pt x="6884388" y="76200"/>
                  </a:cubicBezTo>
                  <a:cubicBezTo>
                    <a:pt x="7036850" y="86360"/>
                    <a:pt x="6897226" y="50800"/>
                    <a:pt x="6975865" y="40640"/>
                  </a:cubicBezTo>
                  <a:cubicBezTo>
                    <a:pt x="6955002" y="41910"/>
                    <a:pt x="6932533" y="40640"/>
                    <a:pt x="6906856" y="38100"/>
                  </a:cubicBezTo>
                  <a:cubicBezTo>
                    <a:pt x="6900436" y="34290"/>
                    <a:pt x="6913275" y="31750"/>
                    <a:pt x="6922905" y="29210"/>
                  </a:cubicBezTo>
                  <a:cubicBezTo>
                    <a:pt x="6762417" y="0"/>
                    <a:pt x="6849080" y="66040"/>
                    <a:pt x="6683779" y="64770"/>
                  </a:cubicBezTo>
                  <a:cubicBezTo>
                    <a:pt x="6704643" y="46990"/>
                    <a:pt x="6645263" y="30480"/>
                    <a:pt x="6617980" y="34290"/>
                  </a:cubicBezTo>
                  <a:cubicBezTo>
                    <a:pt x="6685384" y="34290"/>
                    <a:pt x="6650077" y="64770"/>
                    <a:pt x="6589092" y="78740"/>
                  </a:cubicBezTo>
                  <a:cubicBezTo>
                    <a:pt x="6483171" y="64770"/>
                    <a:pt x="6473542" y="88900"/>
                    <a:pt x="6417371" y="87630"/>
                  </a:cubicBezTo>
                  <a:lnTo>
                    <a:pt x="6481566" y="93980"/>
                  </a:lnTo>
                  <a:cubicBezTo>
                    <a:pt x="6460703" y="111760"/>
                    <a:pt x="6406137" y="110490"/>
                    <a:pt x="6332313" y="115570"/>
                  </a:cubicBezTo>
                  <a:cubicBezTo>
                    <a:pt x="6330709" y="110490"/>
                    <a:pt x="6335523" y="107950"/>
                    <a:pt x="6343547" y="106680"/>
                  </a:cubicBezTo>
                  <a:cubicBezTo>
                    <a:pt x="6266514" y="118110"/>
                    <a:pt x="6173431" y="68580"/>
                    <a:pt x="6070720" y="87630"/>
                  </a:cubicBezTo>
                  <a:cubicBezTo>
                    <a:pt x="6017759" y="74930"/>
                    <a:pt x="6065905" y="53340"/>
                    <a:pt x="6019364" y="44450"/>
                  </a:cubicBezTo>
                  <a:cubicBezTo>
                    <a:pt x="5890975" y="68580"/>
                    <a:pt x="5879741" y="19050"/>
                    <a:pt x="5744932" y="39370"/>
                  </a:cubicBezTo>
                  <a:cubicBezTo>
                    <a:pt x="5783449" y="63500"/>
                    <a:pt x="5791473" y="58420"/>
                    <a:pt x="5695181" y="82550"/>
                  </a:cubicBezTo>
                  <a:lnTo>
                    <a:pt x="5918258" y="64770"/>
                  </a:lnTo>
                  <a:lnTo>
                    <a:pt x="5775425" y="100330"/>
                  </a:lnTo>
                  <a:cubicBezTo>
                    <a:pt x="5842829" y="100330"/>
                    <a:pt x="5916653" y="85090"/>
                    <a:pt x="5956774" y="88900"/>
                  </a:cubicBezTo>
                  <a:cubicBezTo>
                    <a:pt x="5889370" y="109220"/>
                    <a:pt x="5895789" y="102870"/>
                    <a:pt x="5927887" y="123190"/>
                  </a:cubicBezTo>
                  <a:cubicBezTo>
                    <a:pt x="5836410" y="86360"/>
                    <a:pt x="5744932" y="144780"/>
                    <a:pt x="5639011" y="119380"/>
                  </a:cubicBezTo>
                  <a:lnTo>
                    <a:pt x="5642221" y="58420"/>
                  </a:lnTo>
                  <a:cubicBezTo>
                    <a:pt x="5481734" y="31750"/>
                    <a:pt x="5358159" y="90170"/>
                    <a:pt x="5151131" y="74930"/>
                  </a:cubicBezTo>
                  <a:lnTo>
                    <a:pt x="5218536" y="85090"/>
                  </a:lnTo>
                  <a:cubicBezTo>
                    <a:pt x="5191253" y="109220"/>
                    <a:pt x="5090146" y="88900"/>
                    <a:pt x="5022742" y="97790"/>
                  </a:cubicBezTo>
                  <a:cubicBezTo>
                    <a:pt x="5029162" y="77470"/>
                    <a:pt x="4987435" y="69850"/>
                    <a:pt x="4958547" y="57150"/>
                  </a:cubicBezTo>
                  <a:cubicBezTo>
                    <a:pt x="4961757" y="72390"/>
                    <a:pt x="4806085" y="55880"/>
                    <a:pt x="4788431" y="96520"/>
                  </a:cubicBezTo>
                  <a:lnTo>
                    <a:pt x="4695349" y="69850"/>
                  </a:lnTo>
                  <a:cubicBezTo>
                    <a:pt x="4528443" y="58420"/>
                    <a:pt x="4504370" y="128270"/>
                    <a:pt x="4342279" y="120650"/>
                  </a:cubicBezTo>
                  <a:cubicBezTo>
                    <a:pt x="4390425" y="99060"/>
                    <a:pt x="4318206" y="83820"/>
                    <a:pt x="4425732" y="68580"/>
                  </a:cubicBezTo>
                  <a:cubicBezTo>
                    <a:pt x="4372771" y="68580"/>
                    <a:pt x="4323020" y="64770"/>
                    <a:pt x="4323020" y="78740"/>
                  </a:cubicBezTo>
                  <a:cubicBezTo>
                    <a:pt x="4290923" y="66040"/>
                    <a:pt x="4173768" y="106680"/>
                    <a:pt x="4124017" y="86360"/>
                  </a:cubicBezTo>
                  <a:cubicBezTo>
                    <a:pt x="4101549" y="95250"/>
                    <a:pt x="4093525" y="116840"/>
                    <a:pt x="4034144" y="115570"/>
                  </a:cubicBezTo>
                  <a:cubicBezTo>
                    <a:pt x="4029330" y="113030"/>
                    <a:pt x="4030935" y="109220"/>
                    <a:pt x="4032540" y="107950"/>
                  </a:cubicBezTo>
                  <a:cubicBezTo>
                    <a:pt x="4019700" y="116840"/>
                    <a:pt x="3944272" y="120650"/>
                    <a:pt x="3992418" y="142240"/>
                  </a:cubicBezTo>
                  <a:cubicBezTo>
                    <a:pt x="3827116" y="78740"/>
                    <a:pt x="3530216" y="147320"/>
                    <a:pt x="3385778" y="92710"/>
                  </a:cubicBezTo>
                  <a:cubicBezTo>
                    <a:pt x="3393803" y="92710"/>
                    <a:pt x="3403432" y="91440"/>
                    <a:pt x="3411456" y="91440"/>
                  </a:cubicBezTo>
                  <a:lnTo>
                    <a:pt x="3371335" y="87630"/>
                  </a:lnTo>
                  <a:cubicBezTo>
                    <a:pt x="3376149" y="90170"/>
                    <a:pt x="3380963" y="91440"/>
                    <a:pt x="3385778" y="93980"/>
                  </a:cubicBezTo>
                  <a:cubicBezTo>
                    <a:pt x="3268623" y="100330"/>
                    <a:pt x="3127395" y="107950"/>
                    <a:pt x="3019869" y="109220"/>
                  </a:cubicBezTo>
                  <a:cubicBezTo>
                    <a:pt x="3026288" y="102870"/>
                    <a:pt x="3019869" y="99060"/>
                    <a:pt x="3040732" y="101600"/>
                  </a:cubicBezTo>
                  <a:cubicBezTo>
                    <a:pt x="2893084" y="82550"/>
                    <a:pt x="2950859" y="160020"/>
                    <a:pt x="2782348" y="138430"/>
                  </a:cubicBezTo>
                  <a:cubicBezTo>
                    <a:pt x="2697290" y="105410"/>
                    <a:pt x="2870616" y="120650"/>
                    <a:pt x="2817655" y="107950"/>
                  </a:cubicBezTo>
                  <a:cubicBezTo>
                    <a:pt x="2795187" y="40640"/>
                    <a:pt x="2615442" y="116840"/>
                    <a:pt x="2503101" y="77470"/>
                  </a:cubicBezTo>
                  <a:lnTo>
                    <a:pt x="2530384" y="73660"/>
                  </a:lnTo>
                  <a:cubicBezTo>
                    <a:pt x="2443721" y="50800"/>
                    <a:pt x="2320147" y="99060"/>
                    <a:pt x="2180523" y="93980"/>
                  </a:cubicBezTo>
                  <a:cubicBezTo>
                    <a:pt x="2180523" y="93980"/>
                    <a:pt x="2186943" y="87630"/>
                    <a:pt x="2180523" y="83820"/>
                  </a:cubicBezTo>
                  <a:cubicBezTo>
                    <a:pt x="2084231" y="118110"/>
                    <a:pt x="1902881" y="129540"/>
                    <a:pt x="1766468" y="138430"/>
                  </a:cubicBezTo>
                  <a:cubicBezTo>
                    <a:pt x="1808194" y="111760"/>
                    <a:pt x="1827453" y="124460"/>
                    <a:pt x="1801775" y="97790"/>
                  </a:cubicBezTo>
                  <a:cubicBezTo>
                    <a:pt x="1740790" y="101600"/>
                    <a:pt x="1819428" y="140970"/>
                    <a:pt x="1699063" y="148590"/>
                  </a:cubicBezTo>
                  <a:cubicBezTo>
                    <a:pt x="1660546" y="134620"/>
                    <a:pt x="1572279" y="121920"/>
                    <a:pt x="1561045" y="92710"/>
                  </a:cubicBezTo>
                  <a:lnTo>
                    <a:pt x="1674990" y="91440"/>
                  </a:lnTo>
                  <a:cubicBezTo>
                    <a:pt x="1617215" y="55880"/>
                    <a:pt x="1527342" y="93980"/>
                    <a:pt x="1467962" y="87630"/>
                  </a:cubicBezTo>
                  <a:lnTo>
                    <a:pt x="1475987" y="71120"/>
                  </a:lnTo>
                  <a:cubicBezTo>
                    <a:pt x="1301056" y="76200"/>
                    <a:pt x="1299451" y="116840"/>
                    <a:pt x="1110077" y="114300"/>
                  </a:cubicBezTo>
                  <a:lnTo>
                    <a:pt x="1129336" y="127000"/>
                  </a:lnTo>
                  <a:cubicBezTo>
                    <a:pt x="1026624" y="167640"/>
                    <a:pt x="1042673" y="104140"/>
                    <a:pt x="939961" y="134620"/>
                  </a:cubicBezTo>
                  <a:lnTo>
                    <a:pt x="909469" y="93980"/>
                  </a:lnTo>
                  <a:cubicBezTo>
                    <a:pt x="842064" y="102870"/>
                    <a:pt x="671948" y="132080"/>
                    <a:pt x="549979" y="139700"/>
                  </a:cubicBezTo>
                  <a:cubicBezTo>
                    <a:pt x="618988" y="109220"/>
                    <a:pt x="761821" y="93980"/>
                    <a:pt x="850089" y="76200"/>
                  </a:cubicBezTo>
                  <a:cubicBezTo>
                    <a:pt x="782684" y="76200"/>
                    <a:pt x="622198" y="78740"/>
                    <a:pt x="586890" y="99060"/>
                  </a:cubicBezTo>
                  <a:cubicBezTo>
                    <a:pt x="614173" y="95250"/>
                    <a:pt x="647875" y="85090"/>
                    <a:pt x="675158" y="91440"/>
                  </a:cubicBezTo>
                  <a:cubicBezTo>
                    <a:pt x="593310" y="123190"/>
                    <a:pt x="490220" y="139700"/>
                    <a:pt x="384810" y="138430"/>
                  </a:cubicBezTo>
                  <a:cubicBezTo>
                    <a:pt x="387350" y="125730"/>
                    <a:pt x="382270" y="116840"/>
                    <a:pt x="370840" y="109220"/>
                  </a:cubicBezTo>
                  <a:cubicBezTo>
                    <a:pt x="364490" y="105410"/>
                    <a:pt x="358140" y="102870"/>
                    <a:pt x="349250" y="101600"/>
                  </a:cubicBezTo>
                  <a:cubicBezTo>
                    <a:pt x="345440" y="100330"/>
                    <a:pt x="340360" y="99060"/>
                    <a:pt x="335280" y="99060"/>
                  </a:cubicBezTo>
                  <a:cubicBezTo>
                    <a:pt x="330200" y="97790"/>
                    <a:pt x="321310" y="97790"/>
                    <a:pt x="313690" y="96520"/>
                  </a:cubicBezTo>
                  <a:cubicBezTo>
                    <a:pt x="251460" y="91440"/>
                    <a:pt x="166370" y="91440"/>
                    <a:pt x="83820" y="88900"/>
                  </a:cubicBezTo>
                  <a:cubicBezTo>
                    <a:pt x="81280" y="170180"/>
                    <a:pt x="74930" y="245110"/>
                    <a:pt x="53340" y="285750"/>
                  </a:cubicBezTo>
                  <a:lnTo>
                    <a:pt x="60960" y="377190"/>
                  </a:lnTo>
                  <a:cubicBezTo>
                    <a:pt x="62230" y="401320"/>
                    <a:pt x="63500" y="424180"/>
                    <a:pt x="63500" y="448310"/>
                  </a:cubicBezTo>
                  <a:cubicBezTo>
                    <a:pt x="63500" y="495300"/>
                    <a:pt x="60960" y="542290"/>
                    <a:pt x="58420" y="591820"/>
                  </a:cubicBezTo>
                  <a:cubicBezTo>
                    <a:pt x="52070" y="688351"/>
                    <a:pt x="43180" y="789963"/>
                    <a:pt x="45720" y="899195"/>
                  </a:cubicBezTo>
                  <a:cubicBezTo>
                    <a:pt x="106680" y="821716"/>
                    <a:pt x="46990" y="962702"/>
                    <a:pt x="110490" y="950001"/>
                  </a:cubicBezTo>
                  <a:cubicBezTo>
                    <a:pt x="114300" y="1000807"/>
                    <a:pt x="113030" y="1019859"/>
                    <a:pt x="109220" y="1024940"/>
                  </a:cubicBezTo>
                  <a:lnTo>
                    <a:pt x="111760" y="1014778"/>
                  </a:lnTo>
                  <a:cubicBezTo>
                    <a:pt x="110490" y="1019859"/>
                    <a:pt x="109220" y="1022399"/>
                    <a:pt x="109220" y="1026210"/>
                  </a:cubicBezTo>
                  <a:lnTo>
                    <a:pt x="71120" y="1179897"/>
                  </a:lnTo>
                  <a:cubicBezTo>
                    <a:pt x="53340" y="1216732"/>
                    <a:pt x="57150" y="1131632"/>
                    <a:pt x="43180" y="1136712"/>
                  </a:cubicBezTo>
                  <a:cubicBezTo>
                    <a:pt x="38100" y="1244675"/>
                    <a:pt x="16510" y="1179897"/>
                    <a:pt x="0" y="1253566"/>
                  </a:cubicBezTo>
                  <a:cubicBezTo>
                    <a:pt x="22860" y="1238324"/>
                    <a:pt x="31750" y="1291670"/>
                    <a:pt x="24130" y="1355178"/>
                  </a:cubicBezTo>
                  <a:lnTo>
                    <a:pt x="53340" y="1266267"/>
                  </a:lnTo>
                  <a:cubicBezTo>
                    <a:pt x="86360" y="1422495"/>
                    <a:pt x="0" y="1400903"/>
                    <a:pt x="33020" y="1557131"/>
                  </a:cubicBezTo>
                  <a:lnTo>
                    <a:pt x="12700" y="1508865"/>
                  </a:lnTo>
                  <a:cubicBezTo>
                    <a:pt x="24130" y="1588884"/>
                    <a:pt x="12700" y="1806079"/>
                    <a:pt x="63500" y="1884828"/>
                  </a:cubicBezTo>
                  <a:cubicBezTo>
                    <a:pt x="55880" y="1898800"/>
                    <a:pt x="39370" y="1917852"/>
                    <a:pt x="34290" y="1882288"/>
                  </a:cubicBezTo>
                  <a:cubicBezTo>
                    <a:pt x="26670" y="2074080"/>
                    <a:pt x="87630" y="2310327"/>
                    <a:pt x="57150" y="2460204"/>
                  </a:cubicBezTo>
                  <a:lnTo>
                    <a:pt x="41910" y="2446233"/>
                  </a:lnTo>
                  <a:cubicBezTo>
                    <a:pt x="46990" y="2481797"/>
                    <a:pt x="71120" y="2508470"/>
                    <a:pt x="55880" y="2554195"/>
                  </a:cubicBezTo>
                  <a:cubicBezTo>
                    <a:pt x="49530" y="2551655"/>
                    <a:pt x="40640" y="2540224"/>
                    <a:pt x="39370" y="2556735"/>
                  </a:cubicBezTo>
                  <a:cubicBezTo>
                    <a:pt x="44450" y="2575788"/>
                    <a:pt x="66040" y="2651996"/>
                    <a:pt x="57150" y="2700262"/>
                  </a:cubicBezTo>
                  <a:lnTo>
                    <a:pt x="39370" y="2659617"/>
                  </a:lnTo>
                  <a:cubicBezTo>
                    <a:pt x="19050" y="2847599"/>
                    <a:pt x="81280" y="2947940"/>
                    <a:pt x="92710" y="3105438"/>
                  </a:cubicBezTo>
                  <a:cubicBezTo>
                    <a:pt x="46990" y="3105438"/>
                    <a:pt x="33020" y="3252775"/>
                    <a:pt x="25400" y="3326444"/>
                  </a:cubicBezTo>
                  <a:lnTo>
                    <a:pt x="19050" y="3320093"/>
                  </a:lnTo>
                  <a:cubicBezTo>
                    <a:pt x="13970" y="3538558"/>
                    <a:pt x="57150" y="3690976"/>
                    <a:pt x="74930" y="3894199"/>
                  </a:cubicBezTo>
                  <a:cubicBezTo>
                    <a:pt x="25400" y="4019943"/>
                    <a:pt x="54610" y="4319698"/>
                    <a:pt x="26670" y="4521651"/>
                  </a:cubicBezTo>
                  <a:cubicBezTo>
                    <a:pt x="35560" y="4491167"/>
                    <a:pt x="62230" y="4526732"/>
                    <a:pt x="66040" y="4562296"/>
                  </a:cubicBezTo>
                  <a:cubicBezTo>
                    <a:pt x="57150" y="4609291"/>
                    <a:pt x="97790" y="4693121"/>
                    <a:pt x="55880" y="4685500"/>
                  </a:cubicBezTo>
                  <a:lnTo>
                    <a:pt x="57150" y="4668988"/>
                  </a:lnTo>
                  <a:cubicBezTo>
                    <a:pt x="15240" y="4704552"/>
                    <a:pt x="26670" y="4802353"/>
                    <a:pt x="25400" y="4878562"/>
                  </a:cubicBezTo>
                  <a:lnTo>
                    <a:pt x="80010" y="4891264"/>
                  </a:lnTo>
                  <a:cubicBezTo>
                    <a:pt x="1270" y="5090676"/>
                    <a:pt x="109220" y="5412023"/>
                    <a:pt x="38100" y="5521249"/>
                  </a:cubicBezTo>
                  <a:cubicBezTo>
                    <a:pt x="52070" y="5569509"/>
                    <a:pt x="52070" y="5629199"/>
                    <a:pt x="64770" y="5676189"/>
                  </a:cubicBezTo>
                  <a:lnTo>
                    <a:pt x="35560" y="5673649"/>
                  </a:lnTo>
                  <a:cubicBezTo>
                    <a:pt x="34290" y="5695239"/>
                    <a:pt x="33020" y="5715559"/>
                    <a:pt x="31750" y="5734609"/>
                  </a:cubicBezTo>
                  <a:cubicBezTo>
                    <a:pt x="30480" y="5768899"/>
                    <a:pt x="30480" y="5800649"/>
                    <a:pt x="29210" y="5833669"/>
                  </a:cubicBezTo>
                  <a:cubicBezTo>
                    <a:pt x="27940" y="5898439"/>
                    <a:pt x="26670" y="5963209"/>
                    <a:pt x="26670" y="6038139"/>
                  </a:cubicBezTo>
                  <a:cubicBezTo>
                    <a:pt x="88900" y="6038139"/>
                    <a:pt x="175260" y="6036869"/>
                    <a:pt x="281940" y="6034329"/>
                  </a:cubicBezTo>
                  <a:lnTo>
                    <a:pt x="248920" y="6044489"/>
                  </a:lnTo>
                  <a:lnTo>
                    <a:pt x="213360" y="6054649"/>
                  </a:lnTo>
                  <a:cubicBezTo>
                    <a:pt x="257810" y="6054649"/>
                    <a:pt x="295910" y="6049569"/>
                    <a:pt x="327660" y="6041949"/>
                  </a:cubicBezTo>
                  <a:cubicBezTo>
                    <a:pt x="332740" y="6040679"/>
                    <a:pt x="335280" y="6039409"/>
                    <a:pt x="336550" y="6039409"/>
                  </a:cubicBezTo>
                  <a:lnTo>
                    <a:pt x="342900" y="6035599"/>
                  </a:lnTo>
                  <a:lnTo>
                    <a:pt x="354330" y="6027979"/>
                  </a:lnTo>
                  <a:cubicBezTo>
                    <a:pt x="361950" y="6022899"/>
                    <a:pt x="368300" y="6017819"/>
                    <a:pt x="375920" y="6012739"/>
                  </a:cubicBezTo>
                  <a:cubicBezTo>
                    <a:pt x="403860" y="5991149"/>
                    <a:pt x="431800" y="5969559"/>
                    <a:pt x="474980" y="5968289"/>
                  </a:cubicBezTo>
                  <a:lnTo>
                    <a:pt x="500380" y="6011469"/>
                  </a:lnTo>
                  <a:cubicBezTo>
                    <a:pt x="700836" y="6010199"/>
                    <a:pt x="907864" y="6049569"/>
                    <a:pt x="1110077" y="6008929"/>
                  </a:cubicBezTo>
                  <a:cubicBezTo>
                    <a:pt x="1106867" y="6015279"/>
                    <a:pt x="1100448" y="6027979"/>
                    <a:pt x="1068351" y="6029249"/>
                  </a:cubicBezTo>
                  <a:cubicBezTo>
                    <a:pt x="1161433" y="6030519"/>
                    <a:pt x="1421421" y="6057189"/>
                    <a:pt x="1408582" y="6005119"/>
                  </a:cubicBezTo>
                  <a:cubicBezTo>
                    <a:pt x="1432655" y="6034329"/>
                    <a:pt x="1623634" y="6002579"/>
                    <a:pt x="1727951" y="5986069"/>
                  </a:cubicBezTo>
                  <a:lnTo>
                    <a:pt x="1710297" y="6015279"/>
                  </a:lnTo>
                  <a:cubicBezTo>
                    <a:pt x="1803379" y="5978449"/>
                    <a:pt x="1806589" y="5968289"/>
                    <a:pt x="1936584" y="5958129"/>
                  </a:cubicBezTo>
                  <a:cubicBezTo>
                    <a:pt x="1967076" y="5961939"/>
                    <a:pt x="1963866" y="5980989"/>
                    <a:pt x="1922140" y="5973369"/>
                  </a:cubicBezTo>
                  <a:cubicBezTo>
                    <a:pt x="2024851" y="5988609"/>
                    <a:pt x="2002383" y="5946699"/>
                    <a:pt x="2125958" y="5961939"/>
                  </a:cubicBezTo>
                  <a:lnTo>
                    <a:pt x="2079417" y="5979719"/>
                  </a:lnTo>
                  <a:cubicBezTo>
                    <a:pt x="2185338" y="5982259"/>
                    <a:pt x="2177313" y="5972099"/>
                    <a:pt x="2235089" y="5950509"/>
                  </a:cubicBezTo>
                  <a:cubicBezTo>
                    <a:pt x="2300888" y="5939079"/>
                    <a:pt x="2435697" y="5958129"/>
                    <a:pt x="2451746" y="5983529"/>
                  </a:cubicBezTo>
                  <a:cubicBezTo>
                    <a:pt x="2466190" y="5968289"/>
                    <a:pt x="2523965" y="5946699"/>
                    <a:pt x="2586555" y="5954319"/>
                  </a:cubicBezTo>
                  <a:cubicBezTo>
                    <a:pt x="2594579" y="5964479"/>
                    <a:pt x="2572111" y="5970829"/>
                    <a:pt x="2560877" y="5973369"/>
                  </a:cubicBezTo>
                  <a:cubicBezTo>
                    <a:pt x="2737412" y="5992419"/>
                    <a:pt x="2824075" y="5940349"/>
                    <a:pt x="2944440" y="5968289"/>
                  </a:cubicBezTo>
                  <a:cubicBezTo>
                    <a:pt x="2947650" y="5978449"/>
                    <a:pt x="2955674" y="5982259"/>
                    <a:pt x="2965303" y="5984799"/>
                  </a:cubicBezTo>
                  <a:cubicBezTo>
                    <a:pt x="2836914" y="5983529"/>
                    <a:pt x="2730993" y="5982259"/>
                    <a:pt x="2722968" y="5980989"/>
                  </a:cubicBezTo>
                  <a:cubicBezTo>
                    <a:pt x="2724573" y="6007659"/>
                    <a:pt x="2835309" y="6011469"/>
                    <a:pt x="2745436" y="6048299"/>
                  </a:cubicBezTo>
                  <a:cubicBezTo>
                    <a:pt x="2836914" y="6027979"/>
                    <a:pt x="2992586" y="5984799"/>
                    <a:pt x="3103322" y="5997499"/>
                  </a:cubicBezTo>
                  <a:cubicBezTo>
                    <a:pt x="3108136" y="6000039"/>
                    <a:pt x="3114556" y="6002579"/>
                    <a:pt x="3117765" y="6006389"/>
                  </a:cubicBezTo>
                  <a:lnTo>
                    <a:pt x="3106531" y="6008929"/>
                  </a:lnTo>
                  <a:cubicBezTo>
                    <a:pt x="3132209" y="6011469"/>
                    <a:pt x="3154677" y="6008929"/>
                    <a:pt x="3177145" y="6005119"/>
                  </a:cubicBezTo>
                  <a:cubicBezTo>
                    <a:pt x="3212453" y="6008929"/>
                    <a:pt x="3234921" y="6012739"/>
                    <a:pt x="3268623" y="6012739"/>
                  </a:cubicBezTo>
                  <a:cubicBezTo>
                    <a:pt x="3281462" y="6034329"/>
                    <a:pt x="3398617" y="6024169"/>
                    <a:pt x="3454788" y="6025439"/>
                  </a:cubicBezTo>
                  <a:cubicBezTo>
                    <a:pt x="3449973" y="5996229"/>
                    <a:pt x="3523797" y="6001309"/>
                    <a:pt x="3454788" y="5977179"/>
                  </a:cubicBezTo>
                  <a:cubicBezTo>
                    <a:pt x="3462812" y="5979719"/>
                    <a:pt x="3445158" y="5980989"/>
                    <a:pt x="3408246" y="5982259"/>
                  </a:cubicBezTo>
                  <a:cubicBezTo>
                    <a:pt x="3413061" y="5980989"/>
                    <a:pt x="3416271" y="5980989"/>
                    <a:pt x="3421085" y="5980989"/>
                  </a:cubicBezTo>
                  <a:cubicBezTo>
                    <a:pt x="3413061" y="5978449"/>
                    <a:pt x="3406641" y="5975909"/>
                    <a:pt x="3398617" y="5974639"/>
                  </a:cubicBezTo>
                  <a:cubicBezTo>
                    <a:pt x="3393803" y="5977179"/>
                    <a:pt x="3388988" y="5980989"/>
                    <a:pt x="3385778" y="5983529"/>
                  </a:cubicBezTo>
                  <a:lnTo>
                    <a:pt x="3401827" y="5983529"/>
                  </a:lnTo>
                  <a:cubicBezTo>
                    <a:pt x="3393803" y="5984799"/>
                    <a:pt x="3385778" y="5984799"/>
                    <a:pt x="3380963" y="5986069"/>
                  </a:cubicBezTo>
                  <a:cubicBezTo>
                    <a:pt x="3382568" y="5984799"/>
                    <a:pt x="3384173" y="5984799"/>
                    <a:pt x="3384173" y="5983529"/>
                  </a:cubicBezTo>
                  <a:cubicBezTo>
                    <a:pt x="3347261" y="5983529"/>
                    <a:pt x="3299115" y="5984799"/>
                    <a:pt x="3242945" y="5986069"/>
                  </a:cubicBezTo>
                  <a:cubicBezTo>
                    <a:pt x="3287881" y="5970829"/>
                    <a:pt x="3334422" y="5959399"/>
                    <a:pt x="3397012" y="5974639"/>
                  </a:cubicBezTo>
                  <a:cubicBezTo>
                    <a:pt x="3425900" y="5955589"/>
                    <a:pt x="3457997" y="5936539"/>
                    <a:pt x="3475651" y="5927649"/>
                  </a:cubicBezTo>
                  <a:cubicBezTo>
                    <a:pt x="3552684" y="5968289"/>
                    <a:pt x="3701937" y="5989879"/>
                    <a:pt x="3722800" y="6015279"/>
                  </a:cubicBezTo>
                  <a:cubicBezTo>
                    <a:pt x="3896126" y="5998769"/>
                    <a:pt x="4128831" y="6005119"/>
                    <a:pt x="4237962" y="5950509"/>
                  </a:cubicBezTo>
                  <a:cubicBezTo>
                    <a:pt x="4287713" y="5942889"/>
                    <a:pt x="4294133" y="5965749"/>
                    <a:pt x="4313391" y="5974639"/>
                  </a:cubicBezTo>
                  <a:cubicBezTo>
                    <a:pt x="4284504" y="5979719"/>
                    <a:pt x="4250801" y="5979719"/>
                    <a:pt x="4236358" y="5987339"/>
                  </a:cubicBezTo>
                  <a:cubicBezTo>
                    <a:pt x="4334254" y="5973369"/>
                    <a:pt x="4526838" y="5982259"/>
                    <a:pt x="4550911" y="5944159"/>
                  </a:cubicBezTo>
                  <a:cubicBezTo>
                    <a:pt x="4674486" y="5961939"/>
                    <a:pt x="4481902" y="5979719"/>
                    <a:pt x="4652018" y="5973369"/>
                  </a:cubicBezTo>
                  <a:lnTo>
                    <a:pt x="4629550" y="5984799"/>
                  </a:lnTo>
                  <a:cubicBezTo>
                    <a:pt x="4956943" y="6044489"/>
                    <a:pt x="5165575" y="5894629"/>
                    <a:pt x="5521856" y="5961939"/>
                  </a:cubicBezTo>
                  <a:cubicBezTo>
                    <a:pt x="5510622" y="5959399"/>
                    <a:pt x="5504202" y="5956859"/>
                    <a:pt x="5499388" y="5953049"/>
                  </a:cubicBezTo>
                  <a:cubicBezTo>
                    <a:pt x="5921468" y="5987339"/>
                    <a:pt x="6370831" y="5921299"/>
                    <a:pt x="6788096" y="5975909"/>
                  </a:cubicBezTo>
                  <a:cubicBezTo>
                    <a:pt x="6906856" y="5987339"/>
                    <a:pt x="6919695" y="5963209"/>
                    <a:pt x="6991914" y="5944159"/>
                  </a:cubicBezTo>
                  <a:lnTo>
                    <a:pt x="7017592" y="5975909"/>
                  </a:lnTo>
                  <a:lnTo>
                    <a:pt x="7141166" y="5940349"/>
                  </a:lnTo>
                  <a:cubicBezTo>
                    <a:pt x="7316097" y="5913679"/>
                    <a:pt x="7444486" y="6016549"/>
                    <a:pt x="7667563" y="5967019"/>
                  </a:cubicBezTo>
                  <a:lnTo>
                    <a:pt x="7638675" y="5946699"/>
                  </a:lnTo>
                  <a:cubicBezTo>
                    <a:pt x="7718919" y="5950509"/>
                    <a:pt x="7890639" y="5933999"/>
                    <a:pt x="7877801" y="5958129"/>
                  </a:cubicBezTo>
                  <a:cubicBezTo>
                    <a:pt x="7885825" y="5954319"/>
                    <a:pt x="7903478" y="5936539"/>
                    <a:pt x="7935575" y="5946699"/>
                  </a:cubicBezTo>
                  <a:lnTo>
                    <a:pt x="7938785" y="5963209"/>
                  </a:lnTo>
                  <a:lnTo>
                    <a:pt x="8118184" y="5935269"/>
                  </a:lnTo>
                  <a:cubicBezTo>
                    <a:pt x="8238834" y="5946699"/>
                    <a:pt x="8099134" y="6000039"/>
                    <a:pt x="8274394" y="6002579"/>
                  </a:cubicBezTo>
                  <a:cubicBezTo>
                    <a:pt x="8339164" y="5996229"/>
                    <a:pt x="8459814" y="5955589"/>
                    <a:pt x="8435684" y="5944159"/>
                  </a:cubicBezTo>
                  <a:cubicBezTo>
                    <a:pt x="8409014" y="5942889"/>
                    <a:pt x="8368374" y="5933999"/>
                    <a:pt x="8367104" y="5917489"/>
                  </a:cubicBezTo>
                  <a:lnTo>
                    <a:pt x="8426794" y="5908599"/>
                  </a:lnTo>
                  <a:cubicBezTo>
                    <a:pt x="8428064" y="5906059"/>
                    <a:pt x="8428064" y="5902249"/>
                    <a:pt x="8429334" y="5899709"/>
                  </a:cubicBezTo>
                  <a:lnTo>
                    <a:pt x="8438224" y="5899709"/>
                  </a:lnTo>
                  <a:lnTo>
                    <a:pt x="8438224" y="5870499"/>
                  </a:lnTo>
                  <a:cubicBezTo>
                    <a:pt x="8442034" y="5857799"/>
                    <a:pt x="8443304" y="5845099"/>
                    <a:pt x="8438224" y="5832399"/>
                  </a:cubicBezTo>
                  <a:lnTo>
                    <a:pt x="8438224" y="5194828"/>
                  </a:lnTo>
                  <a:lnTo>
                    <a:pt x="8445844" y="5202449"/>
                  </a:lnTo>
                  <a:lnTo>
                    <a:pt x="8438224" y="5180857"/>
                  </a:lnTo>
                  <a:lnTo>
                    <a:pt x="8438224" y="5089406"/>
                  </a:lnTo>
                  <a:cubicBezTo>
                    <a:pt x="8444574" y="5091946"/>
                    <a:pt x="8449654" y="5100838"/>
                    <a:pt x="8452194" y="5118619"/>
                  </a:cubicBezTo>
                  <a:cubicBezTo>
                    <a:pt x="8473784" y="5052572"/>
                    <a:pt x="8436954" y="5060193"/>
                    <a:pt x="8461084" y="5003036"/>
                  </a:cubicBezTo>
                  <a:cubicBezTo>
                    <a:pt x="8464894" y="4996685"/>
                    <a:pt x="8466164" y="4999226"/>
                    <a:pt x="8468704" y="5005576"/>
                  </a:cubicBezTo>
                  <a:lnTo>
                    <a:pt x="8456004" y="4940799"/>
                  </a:lnTo>
                  <a:cubicBezTo>
                    <a:pt x="8464894" y="4953500"/>
                    <a:pt x="8486484" y="4930638"/>
                    <a:pt x="8480134" y="4970012"/>
                  </a:cubicBezTo>
                  <a:cubicBezTo>
                    <a:pt x="8504264" y="4854429"/>
                    <a:pt x="8448384" y="4783301"/>
                    <a:pt x="8480134" y="4738846"/>
                  </a:cubicBezTo>
                  <a:lnTo>
                    <a:pt x="8482674" y="4749007"/>
                  </a:lnTo>
                  <a:cubicBezTo>
                    <a:pt x="8471244" y="4628343"/>
                    <a:pt x="8459814" y="4679149"/>
                    <a:pt x="8438224" y="4662637"/>
                  </a:cubicBezTo>
                  <a:lnTo>
                    <a:pt x="8438224" y="4587698"/>
                  </a:lnTo>
                  <a:lnTo>
                    <a:pt x="8491564" y="4531812"/>
                  </a:lnTo>
                  <a:lnTo>
                    <a:pt x="8459814" y="4516571"/>
                  </a:lnTo>
                  <a:cubicBezTo>
                    <a:pt x="8461084" y="4500058"/>
                    <a:pt x="8463624" y="4467035"/>
                    <a:pt x="8476324" y="4473386"/>
                  </a:cubicBezTo>
                  <a:cubicBezTo>
                    <a:pt x="8454734" y="4411148"/>
                    <a:pt x="8462354" y="4483547"/>
                    <a:pt x="8442034" y="4447982"/>
                  </a:cubicBezTo>
                  <a:cubicBezTo>
                    <a:pt x="8471244" y="4367963"/>
                    <a:pt x="8428064" y="4226977"/>
                    <a:pt x="8478864" y="4209195"/>
                  </a:cubicBezTo>
                  <a:cubicBezTo>
                    <a:pt x="8454734" y="4179982"/>
                    <a:pt x="8461084" y="4285404"/>
                    <a:pt x="8443304" y="4200304"/>
                  </a:cubicBezTo>
                  <a:cubicBezTo>
                    <a:pt x="8497914" y="4176171"/>
                    <a:pt x="8434414" y="4101233"/>
                    <a:pt x="8458544" y="4028834"/>
                  </a:cubicBezTo>
                  <a:cubicBezTo>
                    <a:pt x="8486484" y="4051697"/>
                    <a:pt x="8471244" y="4120285"/>
                    <a:pt x="8496644" y="4047887"/>
                  </a:cubicBezTo>
                  <a:cubicBezTo>
                    <a:pt x="8449654" y="4003432"/>
                    <a:pt x="8506804" y="3905630"/>
                    <a:pt x="8497914" y="3844663"/>
                  </a:cubicBezTo>
                  <a:cubicBezTo>
                    <a:pt x="8502994" y="3844663"/>
                    <a:pt x="8510614" y="3842123"/>
                    <a:pt x="8518234" y="3837042"/>
                  </a:cubicBezTo>
                  <a:cubicBezTo>
                    <a:pt x="8519504" y="3820530"/>
                    <a:pt x="8490294" y="3814180"/>
                    <a:pt x="8477594" y="3807829"/>
                  </a:cubicBezTo>
                  <a:cubicBezTo>
                    <a:pt x="8489024" y="3816720"/>
                    <a:pt x="8495374" y="3829421"/>
                    <a:pt x="8497914" y="3843393"/>
                  </a:cubicBezTo>
                  <a:cubicBezTo>
                    <a:pt x="8461084" y="3839583"/>
                    <a:pt x="8482674" y="3708758"/>
                    <a:pt x="8469974" y="3605876"/>
                  </a:cubicBezTo>
                  <a:cubicBezTo>
                    <a:pt x="8482674" y="3612226"/>
                    <a:pt x="8490294" y="3411543"/>
                    <a:pt x="8504264" y="3315012"/>
                  </a:cubicBezTo>
                  <a:lnTo>
                    <a:pt x="8510614" y="3317553"/>
                  </a:lnTo>
                  <a:cubicBezTo>
                    <a:pt x="8472514" y="3298501"/>
                    <a:pt x="8480134" y="3199429"/>
                    <a:pt x="8472514" y="3127031"/>
                  </a:cubicBezTo>
                  <a:cubicBezTo>
                    <a:pt x="8495374" y="3129571"/>
                    <a:pt x="8504264" y="3142273"/>
                    <a:pt x="8514424" y="3181647"/>
                  </a:cubicBezTo>
                  <a:lnTo>
                    <a:pt x="8514424" y="3114330"/>
                  </a:lnTo>
                  <a:cubicBezTo>
                    <a:pt x="8518234" y="3119410"/>
                    <a:pt x="8523314" y="3124491"/>
                    <a:pt x="8528394" y="3129571"/>
                  </a:cubicBezTo>
                  <a:lnTo>
                    <a:pt x="8514424" y="3096548"/>
                  </a:lnTo>
                  <a:lnTo>
                    <a:pt x="8514424" y="3114330"/>
                  </a:lnTo>
                  <a:cubicBezTo>
                    <a:pt x="8502994" y="3097818"/>
                    <a:pt x="8495374" y="3077495"/>
                    <a:pt x="8491564" y="3033040"/>
                  </a:cubicBezTo>
                  <a:lnTo>
                    <a:pt x="8519504" y="3049552"/>
                  </a:lnTo>
                  <a:cubicBezTo>
                    <a:pt x="8518234" y="2959372"/>
                    <a:pt x="8486484" y="2867921"/>
                    <a:pt x="8505534" y="2751068"/>
                  </a:cubicBezTo>
                  <a:cubicBezTo>
                    <a:pt x="8487754" y="2747257"/>
                    <a:pt x="8459814" y="2790442"/>
                    <a:pt x="8439494" y="2781551"/>
                  </a:cubicBezTo>
                  <a:lnTo>
                    <a:pt x="8439494" y="2719314"/>
                  </a:lnTo>
                  <a:cubicBezTo>
                    <a:pt x="8448384" y="2721854"/>
                    <a:pt x="8456004" y="2728205"/>
                    <a:pt x="8459814" y="2744717"/>
                  </a:cubicBezTo>
                  <a:cubicBezTo>
                    <a:pt x="8457274" y="2734556"/>
                    <a:pt x="8448384" y="2706613"/>
                    <a:pt x="8453464" y="2686290"/>
                  </a:cubicBezTo>
                  <a:lnTo>
                    <a:pt x="8477594" y="2735826"/>
                  </a:lnTo>
                  <a:cubicBezTo>
                    <a:pt x="8487754" y="2682480"/>
                    <a:pt x="8457274" y="2707883"/>
                    <a:pt x="8459814" y="2665968"/>
                  </a:cubicBezTo>
                  <a:cubicBezTo>
                    <a:pt x="8480134" y="2667238"/>
                    <a:pt x="8473784" y="2634214"/>
                    <a:pt x="8490294" y="2640565"/>
                  </a:cubicBezTo>
                  <a:cubicBezTo>
                    <a:pt x="8492834" y="2651996"/>
                    <a:pt x="8481404" y="2677399"/>
                    <a:pt x="8490294" y="2693911"/>
                  </a:cubicBezTo>
                  <a:cubicBezTo>
                    <a:pt x="8494104" y="2645646"/>
                    <a:pt x="8505534" y="2588489"/>
                    <a:pt x="8520774" y="2569437"/>
                  </a:cubicBezTo>
                  <a:cubicBezTo>
                    <a:pt x="8509344" y="2573247"/>
                    <a:pt x="8492834" y="2569437"/>
                    <a:pt x="8490294" y="2533873"/>
                  </a:cubicBezTo>
                  <a:cubicBezTo>
                    <a:pt x="8489024" y="2443693"/>
                    <a:pt x="8514424" y="2503389"/>
                    <a:pt x="8525854" y="2450043"/>
                  </a:cubicBezTo>
                  <a:cubicBezTo>
                    <a:pt x="8511884" y="2428451"/>
                    <a:pt x="8525854" y="2370024"/>
                    <a:pt x="8495374" y="2368754"/>
                  </a:cubicBezTo>
                  <a:cubicBezTo>
                    <a:pt x="8495374" y="2342081"/>
                    <a:pt x="8509344" y="2337000"/>
                    <a:pt x="8518234" y="2326839"/>
                  </a:cubicBezTo>
                  <a:cubicBezTo>
                    <a:pt x="8504264" y="2279844"/>
                    <a:pt x="8514424" y="2108374"/>
                    <a:pt x="8481404" y="2160450"/>
                  </a:cubicBezTo>
                  <a:lnTo>
                    <a:pt x="8478864" y="2171881"/>
                  </a:lnTo>
                  <a:cubicBezTo>
                    <a:pt x="8477594" y="2169341"/>
                    <a:pt x="8477594" y="2166801"/>
                    <a:pt x="8477594" y="2164260"/>
                  </a:cubicBezTo>
                  <a:cubicBezTo>
                    <a:pt x="8477594" y="2164260"/>
                    <a:pt x="8477594" y="2162990"/>
                    <a:pt x="8478864" y="2162990"/>
                  </a:cubicBezTo>
                  <a:cubicBezTo>
                    <a:pt x="8478864" y="2162990"/>
                    <a:pt x="8478864" y="2164260"/>
                    <a:pt x="8477594" y="2164260"/>
                  </a:cubicBezTo>
                  <a:cubicBezTo>
                    <a:pt x="8447114" y="2010573"/>
                    <a:pt x="8495374" y="1845454"/>
                    <a:pt x="8481404" y="1693036"/>
                  </a:cubicBezTo>
                  <a:lnTo>
                    <a:pt x="8491564" y="1693036"/>
                  </a:lnTo>
                  <a:cubicBezTo>
                    <a:pt x="8480134" y="1601586"/>
                    <a:pt x="8485214" y="1491083"/>
                    <a:pt x="8462354" y="1426306"/>
                  </a:cubicBezTo>
                  <a:cubicBezTo>
                    <a:pt x="8462354" y="1399633"/>
                    <a:pt x="8481404" y="1362799"/>
                    <a:pt x="8492834" y="1374230"/>
                  </a:cubicBezTo>
                  <a:cubicBezTo>
                    <a:pt x="8485214" y="1304372"/>
                    <a:pt x="8473784" y="1296751"/>
                    <a:pt x="8490294" y="1196409"/>
                  </a:cubicBezTo>
                  <a:cubicBezTo>
                    <a:pt x="8508074" y="1266267"/>
                    <a:pt x="8505534" y="1172277"/>
                    <a:pt x="8502994" y="1267538"/>
                  </a:cubicBezTo>
                  <a:cubicBezTo>
                    <a:pt x="8511884" y="1177357"/>
                    <a:pt x="8528394" y="1157035"/>
                    <a:pt x="8500454" y="1060504"/>
                  </a:cubicBezTo>
                  <a:cubicBezTo>
                    <a:pt x="8527124" y="1093528"/>
                    <a:pt x="8533474" y="993186"/>
                    <a:pt x="8525854" y="950001"/>
                  </a:cubicBezTo>
                  <a:lnTo>
                    <a:pt x="8506804" y="1013508"/>
                  </a:lnTo>
                  <a:cubicBezTo>
                    <a:pt x="8502994" y="965243"/>
                    <a:pt x="8505534" y="923328"/>
                    <a:pt x="8508074" y="880143"/>
                  </a:cubicBezTo>
                  <a:lnTo>
                    <a:pt x="8542364" y="903006"/>
                  </a:lnTo>
                  <a:cubicBezTo>
                    <a:pt x="8584274" y="717565"/>
                    <a:pt x="8471244" y="568960"/>
                    <a:pt x="8541094" y="427990"/>
                  </a:cubicBezTo>
                  <a:close/>
                  <a:moveTo>
                    <a:pt x="3347261" y="6011469"/>
                  </a:moveTo>
                  <a:lnTo>
                    <a:pt x="3352076" y="6007659"/>
                  </a:lnTo>
                  <a:cubicBezTo>
                    <a:pt x="3348866" y="6012739"/>
                    <a:pt x="3344052" y="6017819"/>
                    <a:pt x="3337632" y="6021629"/>
                  </a:cubicBezTo>
                  <a:cubicBezTo>
                    <a:pt x="3300720" y="6025439"/>
                    <a:pt x="3287881" y="6020359"/>
                    <a:pt x="3281462" y="6014009"/>
                  </a:cubicBezTo>
                  <a:cubicBezTo>
                    <a:pt x="3299115" y="6014009"/>
                    <a:pt x="3319979" y="6012739"/>
                    <a:pt x="3347261" y="6011469"/>
                  </a:cubicBezTo>
                  <a:close/>
                  <a:moveTo>
                    <a:pt x="8442034" y="4976363"/>
                  </a:moveTo>
                  <a:cubicBezTo>
                    <a:pt x="8440764" y="4980173"/>
                    <a:pt x="8439493" y="4982714"/>
                    <a:pt x="8436954" y="4985254"/>
                  </a:cubicBezTo>
                  <a:lnTo>
                    <a:pt x="8436954" y="4947150"/>
                  </a:lnTo>
                  <a:cubicBezTo>
                    <a:pt x="8439493" y="4956041"/>
                    <a:pt x="8440764" y="4964932"/>
                    <a:pt x="8442034" y="4976363"/>
                  </a:cubicBezTo>
                  <a:close/>
                  <a:moveTo>
                    <a:pt x="4030935" y="110490"/>
                  </a:moveTo>
                  <a:cubicBezTo>
                    <a:pt x="4032540" y="109220"/>
                    <a:pt x="4032540" y="109220"/>
                    <a:pt x="4032540" y="107950"/>
                  </a:cubicBezTo>
                  <a:cubicBezTo>
                    <a:pt x="4032540" y="107950"/>
                    <a:pt x="4032540" y="109220"/>
                    <a:pt x="4030935" y="110490"/>
                  </a:cubicBezTo>
                  <a:close/>
                  <a:moveTo>
                    <a:pt x="8481404" y="2154099"/>
                  </a:moveTo>
                  <a:cubicBezTo>
                    <a:pt x="8480134" y="2156639"/>
                    <a:pt x="8480134" y="2159180"/>
                    <a:pt x="8478864" y="2160450"/>
                  </a:cubicBezTo>
                  <a:lnTo>
                    <a:pt x="8481404" y="2157910"/>
                  </a:lnTo>
                  <a:lnTo>
                    <a:pt x="8481404" y="2154099"/>
                  </a:lnTo>
                  <a:close/>
                  <a:moveTo>
                    <a:pt x="8487754" y="4304456"/>
                  </a:moveTo>
                  <a:lnTo>
                    <a:pt x="8478864" y="4420039"/>
                  </a:lnTo>
                  <a:cubicBezTo>
                    <a:pt x="8490294" y="4399717"/>
                    <a:pt x="8505534" y="4373044"/>
                    <a:pt x="8508074" y="4426390"/>
                  </a:cubicBezTo>
                  <a:cubicBezTo>
                    <a:pt x="8541094" y="4280323"/>
                    <a:pt x="8482674" y="4456873"/>
                    <a:pt x="8487754" y="4304456"/>
                  </a:cubicBezTo>
                  <a:close/>
                  <a:moveTo>
                    <a:pt x="8502994" y="3945005"/>
                  </a:moveTo>
                  <a:cubicBezTo>
                    <a:pt x="8508074" y="4007242"/>
                    <a:pt x="8519504" y="3943735"/>
                    <a:pt x="8525854" y="3947545"/>
                  </a:cubicBezTo>
                  <a:cubicBezTo>
                    <a:pt x="8515694" y="3908170"/>
                    <a:pt x="8513154" y="3899280"/>
                    <a:pt x="8502994" y="3945005"/>
                  </a:cubicBezTo>
                  <a:close/>
                  <a:moveTo>
                    <a:pt x="8502994" y="1347557"/>
                  </a:moveTo>
                  <a:lnTo>
                    <a:pt x="8529664" y="1353907"/>
                  </a:lnTo>
                  <a:cubicBezTo>
                    <a:pt x="8525854" y="1305642"/>
                    <a:pt x="8519504" y="1352637"/>
                    <a:pt x="8502994" y="1347557"/>
                  </a:cubicBezTo>
                  <a:close/>
                  <a:moveTo>
                    <a:pt x="8548714" y="497840"/>
                  </a:moveTo>
                  <a:lnTo>
                    <a:pt x="8555064" y="557530"/>
                  </a:lnTo>
                  <a:lnTo>
                    <a:pt x="8558874" y="577850"/>
                  </a:lnTo>
                  <a:lnTo>
                    <a:pt x="8548714" y="497840"/>
                  </a:lnTo>
                  <a:close/>
                  <a:moveTo>
                    <a:pt x="3510958" y="62230"/>
                  </a:moveTo>
                  <a:lnTo>
                    <a:pt x="3528612" y="95250"/>
                  </a:lnTo>
                  <a:cubicBezTo>
                    <a:pt x="3570338" y="88900"/>
                    <a:pt x="3579968" y="53340"/>
                    <a:pt x="3510958" y="62230"/>
                  </a:cubicBezTo>
                  <a:close/>
                  <a:moveTo>
                    <a:pt x="1130940" y="95250"/>
                  </a:moveTo>
                  <a:cubicBezTo>
                    <a:pt x="1105262" y="78740"/>
                    <a:pt x="1037858" y="68580"/>
                    <a:pt x="996132" y="85090"/>
                  </a:cubicBezTo>
                  <a:cubicBezTo>
                    <a:pt x="1050697" y="87630"/>
                    <a:pt x="1103658" y="100330"/>
                    <a:pt x="1130940" y="95250"/>
                  </a:cubicBezTo>
                  <a:close/>
                  <a:moveTo>
                    <a:pt x="38100" y="4985254"/>
                  </a:moveTo>
                  <a:lnTo>
                    <a:pt x="27940" y="4947150"/>
                  </a:lnTo>
                  <a:lnTo>
                    <a:pt x="36830" y="5019548"/>
                  </a:lnTo>
                  <a:lnTo>
                    <a:pt x="38100" y="4985254"/>
                  </a:lnTo>
                  <a:close/>
                </a:path>
              </a:pathLst>
            </a:custGeom>
            <a:solidFill>
              <a:srgbClr val="FCFFF9"/>
            </a:solidFill>
          </p:spPr>
        </p:sp>
      </p:grpSp>
      <p:pic>
        <p:nvPicPr>
          <p:cNvPr id="6"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573300" y="2674659"/>
            <a:ext cx="4442001" cy="4552178"/>
          </a:xfrm>
          <a:prstGeom prst="rect">
            <a:avLst/>
          </a:prstGeom>
        </p:spPr>
      </p:pic>
      <p:pic>
        <p:nvPicPr>
          <p:cNvPr id="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100523" flipH="1">
            <a:off x="-615367" y="4251630"/>
            <a:ext cx="2972355" cy="2972355"/>
          </a:xfrm>
          <a:prstGeom prst="rect">
            <a:avLst/>
          </a:prstGeom>
        </p:spPr>
      </p:pic>
      <p:pic>
        <p:nvPicPr>
          <p:cNvPr id="9"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9311656">
            <a:off x="-898152" y="693867"/>
            <a:ext cx="4196139" cy="4196139"/>
          </a:xfrm>
          <a:prstGeom prst="rect">
            <a:avLst/>
          </a:prstGeom>
        </p:spPr>
      </p:pic>
      <p:pic>
        <p:nvPicPr>
          <p:cNvPr id="15"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108271" y="-17217"/>
            <a:ext cx="8318533" cy="743081"/>
          </a:xfrm>
          <a:prstGeom prst="rect">
            <a:avLst/>
          </a:prstGeom>
        </p:spPr>
      </p:pic>
      <p:sp>
        <p:nvSpPr>
          <p:cNvPr id="16" name="Rectangle 15"/>
          <p:cNvSpPr/>
          <p:nvPr/>
        </p:nvSpPr>
        <p:spPr>
          <a:xfrm>
            <a:off x="227815" y="122282"/>
            <a:ext cx="9929887" cy="523220"/>
          </a:xfrm>
          <a:prstGeom prst="rect">
            <a:avLst/>
          </a:prstGeom>
          <a:noFill/>
        </p:spPr>
        <p:txBody>
          <a:bodyPr wrap="square" lIns="91440" tIns="45720" rIns="91440" bIns="45720">
            <a:spAutoFit/>
          </a:bodyPr>
          <a:lstStyle/>
          <a:p>
            <a:pPr algn="ctr"/>
            <a:r>
              <a:rPr lang="vi-VN"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latin typeface="Palatino Linotype" panose="02040502050505030304" pitchFamily="18" charset="0"/>
              </a:rPr>
              <a:t>NGƯỜI CẦM QUYỀN KHÔI PHỤC UY QUYỀN</a:t>
            </a:r>
            <a:endParaRPr lang="en-GB" sz="2800" b="1">
              <a:ln w="9525">
                <a:solidFill>
                  <a:prstClr val="white"/>
                </a:solidFill>
                <a:prstDash val="solid"/>
              </a:ln>
              <a:solidFill>
                <a:srgbClr val="FF0000"/>
              </a:solidFill>
              <a:effectLst>
                <a:outerShdw blurRad="12700" dist="38100" dir="2700000" algn="tl" rotWithShape="0">
                  <a:srgbClr val="7A855D">
                    <a:lumMod val="60000"/>
                    <a:lumOff val="40000"/>
                  </a:srgbClr>
                </a:outerShdw>
              </a:effectLst>
            </a:endParaRPr>
          </a:p>
        </p:txBody>
      </p:sp>
      <p:pic>
        <p:nvPicPr>
          <p:cNvPr id="17" name="Picture 2"/>
          <p:cNvPicPr>
            <a:picLocks noChangeAspect="1"/>
          </p:cNvPicPr>
          <p:nvPr/>
        </p:nvPicPr>
        <p:blipFill>
          <a:blip r:embed="rId7"/>
          <a:srcRect/>
          <a:stretch>
            <a:fillRect/>
          </a:stretch>
        </p:blipFill>
        <p:spPr>
          <a:xfrm>
            <a:off x="-220827" y="-165671"/>
            <a:ext cx="1645765" cy="1518218"/>
          </a:xfrm>
          <a:prstGeom prst="rect">
            <a:avLst/>
          </a:prstGeom>
        </p:spPr>
      </p:pic>
      <p:sp>
        <p:nvSpPr>
          <p:cNvPr id="2" name="Rounded Rectangular Callout 1"/>
          <p:cNvSpPr/>
          <p:nvPr/>
        </p:nvSpPr>
        <p:spPr>
          <a:xfrm>
            <a:off x="2165031" y="1352547"/>
            <a:ext cx="4525319" cy="2851808"/>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ular Callout 12"/>
          <p:cNvSpPr/>
          <p:nvPr/>
        </p:nvSpPr>
        <p:spPr>
          <a:xfrm>
            <a:off x="7107810" y="3983434"/>
            <a:ext cx="3393650" cy="2228829"/>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ular Callout 13"/>
          <p:cNvSpPr/>
          <p:nvPr/>
        </p:nvSpPr>
        <p:spPr>
          <a:xfrm>
            <a:off x="8729220" y="1074656"/>
            <a:ext cx="3063711" cy="2228526"/>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2203451" y="1637774"/>
            <a:ext cx="4470547" cy="2308324"/>
          </a:xfrm>
          <a:prstGeom prst="rect">
            <a:avLst/>
          </a:prstGeom>
        </p:spPr>
        <p:txBody>
          <a:bodyPr wrap="square">
            <a:spAutoFit/>
          </a:bodyPr>
          <a:lstStyle/>
          <a:p>
            <a:pPr lvl="0" algn="just">
              <a:lnSpc>
                <a:spcPct val="150000"/>
              </a:lnSpc>
              <a:spcAft>
                <a:spcPts val="0"/>
              </a:spcAft>
            </a:pPr>
            <a:r>
              <a:rPr lang="en-US" sz="3200">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Câu chuyện trên bàn về điều gì? Em có hay gặp những chuyện như trên?</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8847941" y="1074656"/>
            <a:ext cx="2853322" cy="2308324"/>
          </a:xfrm>
          <a:prstGeom prst="rect">
            <a:avLst/>
          </a:prstGeom>
        </p:spPr>
        <p:txBody>
          <a:bodyPr wrap="square">
            <a:spAutoFit/>
          </a:bodyPr>
          <a:lstStyle/>
          <a:p>
            <a:pPr lvl="0" algn="just">
              <a:lnSpc>
                <a:spcPct val="150000"/>
              </a:lnSpc>
              <a:spcAft>
                <a:spcPts val="0"/>
              </a:spcAft>
            </a:pPr>
            <a:r>
              <a:rPr lang="vi-VN" sz="3200">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Em thấy vị khách là người thế nào?</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8"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5107">
            <a:off x="-1647728" y="2674659"/>
            <a:ext cx="4442001" cy="4552178"/>
          </a:xfrm>
          <a:prstGeom prst="rect">
            <a:avLst/>
          </a:prstGeom>
        </p:spPr>
      </p:pic>
      <p:sp>
        <p:nvSpPr>
          <p:cNvPr id="10" name="Rectangle 9"/>
          <p:cNvSpPr/>
          <p:nvPr/>
        </p:nvSpPr>
        <p:spPr>
          <a:xfrm>
            <a:off x="7147503" y="3985723"/>
            <a:ext cx="3727184" cy="2308324"/>
          </a:xfrm>
          <a:prstGeom prst="rect">
            <a:avLst/>
          </a:prstGeom>
        </p:spPr>
        <p:txBody>
          <a:bodyPr wrap="square">
            <a:spAutoFit/>
          </a:bodyPr>
          <a:lstStyle/>
          <a:p>
            <a:pPr>
              <a:lnSpc>
                <a:spcPct val="150000"/>
              </a:lnSpc>
            </a:pPr>
            <a:r>
              <a:rPr lang="en-US" sz="3200">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Em có đồng  ý với cách cư xử của tiếp viên không?</a:t>
            </a:r>
            <a:endParaRPr lang="en-GB"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35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down)">
                                      <p:cBhvr>
                                        <p:cTn id="41" dur="580">
                                          <p:stCondLst>
                                            <p:cond delay="0"/>
                                          </p:stCondLst>
                                        </p:cTn>
                                        <p:tgtEl>
                                          <p:spTgt spid="7"/>
                                        </p:tgtEl>
                                      </p:cBhvr>
                                    </p:animEffect>
                                    <p:anim calcmode="lin" valueType="num">
                                      <p:cBhvr>
                                        <p:cTn id="4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7" dur="26">
                                          <p:stCondLst>
                                            <p:cond delay="650"/>
                                          </p:stCondLst>
                                        </p:cTn>
                                        <p:tgtEl>
                                          <p:spTgt spid="7"/>
                                        </p:tgtEl>
                                      </p:cBhvr>
                                      <p:to x="100000" y="60000"/>
                                    </p:animScale>
                                    <p:animScale>
                                      <p:cBhvr>
                                        <p:cTn id="48" dur="166" decel="50000">
                                          <p:stCondLst>
                                            <p:cond delay="676"/>
                                          </p:stCondLst>
                                        </p:cTn>
                                        <p:tgtEl>
                                          <p:spTgt spid="7"/>
                                        </p:tgtEl>
                                      </p:cBhvr>
                                      <p:to x="100000" y="100000"/>
                                    </p:animScale>
                                    <p:animScale>
                                      <p:cBhvr>
                                        <p:cTn id="49" dur="26">
                                          <p:stCondLst>
                                            <p:cond delay="1312"/>
                                          </p:stCondLst>
                                        </p:cTn>
                                        <p:tgtEl>
                                          <p:spTgt spid="7"/>
                                        </p:tgtEl>
                                      </p:cBhvr>
                                      <p:to x="100000" y="80000"/>
                                    </p:animScale>
                                    <p:animScale>
                                      <p:cBhvr>
                                        <p:cTn id="50" dur="166" decel="50000">
                                          <p:stCondLst>
                                            <p:cond delay="1338"/>
                                          </p:stCondLst>
                                        </p:cTn>
                                        <p:tgtEl>
                                          <p:spTgt spid="7"/>
                                        </p:tgtEl>
                                      </p:cBhvr>
                                      <p:to x="100000" y="100000"/>
                                    </p:animScale>
                                    <p:animScale>
                                      <p:cBhvr>
                                        <p:cTn id="51" dur="26">
                                          <p:stCondLst>
                                            <p:cond delay="1642"/>
                                          </p:stCondLst>
                                        </p:cTn>
                                        <p:tgtEl>
                                          <p:spTgt spid="7"/>
                                        </p:tgtEl>
                                      </p:cBhvr>
                                      <p:to x="100000" y="90000"/>
                                    </p:animScale>
                                    <p:animScale>
                                      <p:cBhvr>
                                        <p:cTn id="52" dur="166" decel="50000">
                                          <p:stCondLst>
                                            <p:cond delay="1668"/>
                                          </p:stCondLst>
                                        </p:cTn>
                                        <p:tgtEl>
                                          <p:spTgt spid="7"/>
                                        </p:tgtEl>
                                      </p:cBhvr>
                                      <p:to x="100000" y="100000"/>
                                    </p:animScale>
                                    <p:animScale>
                                      <p:cBhvr>
                                        <p:cTn id="53" dur="26">
                                          <p:stCondLst>
                                            <p:cond delay="1808"/>
                                          </p:stCondLst>
                                        </p:cTn>
                                        <p:tgtEl>
                                          <p:spTgt spid="7"/>
                                        </p:tgtEl>
                                      </p:cBhvr>
                                      <p:to x="100000" y="95000"/>
                                    </p:animScale>
                                    <p:animScale>
                                      <p:cBhvr>
                                        <p:cTn id="54" dur="166" decel="50000">
                                          <p:stCondLst>
                                            <p:cond delay="1834"/>
                                          </p:stCondLst>
                                        </p:cTn>
                                        <p:tgtEl>
                                          <p:spTgt spid="7"/>
                                        </p:tgtEl>
                                      </p:cBhvr>
                                      <p:to x="100000" y="100000"/>
                                    </p:animScale>
                                  </p:childTnLst>
                                </p:cTn>
                              </p:par>
                              <p:par>
                                <p:cTn id="55" presetID="26"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down)">
                                      <p:cBhvr>
                                        <p:cTn id="57" dur="580">
                                          <p:stCondLst>
                                            <p:cond delay="0"/>
                                          </p:stCondLst>
                                        </p:cTn>
                                        <p:tgtEl>
                                          <p:spTgt spid="14"/>
                                        </p:tgtEl>
                                      </p:cBhvr>
                                    </p:animEffect>
                                    <p:anim calcmode="lin" valueType="num">
                                      <p:cBhvr>
                                        <p:cTn id="5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3" dur="26">
                                          <p:stCondLst>
                                            <p:cond delay="650"/>
                                          </p:stCondLst>
                                        </p:cTn>
                                        <p:tgtEl>
                                          <p:spTgt spid="14"/>
                                        </p:tgtEl>
                                      </p:cBhvr>
                                      <p:to x="100000" y="60000"/>
                                    </p:animScale>
                                    <p:animScale>
                                      <p:cBhvr>
                                        <p:cTn id="64" dur="166" decel="50000">
                                          <p:stCondLst>
                                            <p:cond delay="676"/>
                                          </p:stCondLst>
                                        </p:cTn>
                                        <p:tgtEl>
                                          <p:spTgt spid="14"/>
                                        </p:tgtEl>
                                      </p:cBhvr>
                                      <p:to x="100000" y="100000"/>
                                    </p:animScale>
                                    <p:animScale>
                                      <p:cBhvr>
                                        <p:cTn id="65" dur="26">
                                          <p:stCondLst>
                                            <p:cond delay="1312"/>
                                          </p:stCondLst>
                                        </p:cTn>
                                        <p:tgtEl>
                                          <p:spTgt spid="14"/>
                                        </p:tgtEl>
                                      </p:cBhvr>
                                      <p:to x="100000" y="80000"/>
                                    </p:animScale>
                                    <p:animScale>
                                      <p:cBhvr>
                                        <p:cTn id="66" dur="166" decel="50000">
                                          <p:stCondLst>
                                            <p:cond delay="1338"/>
                                          </p:stCondLst>
                                        </p:cTn>
                                        <p:tgtEl>
                                          <p:spTgt spid="14"/>
                                        </p:tgtEl>
                                      </p:cBhvr>
                                      <p:to x="100000" y="100000"/>
                                    </p:animScale>
                                    <p:animScale>
                                      <p:cBhvr>
                                        <p:cTn id="67" dur="26">
                                          <p:stCondLst>
                                            <p:cond delay="1642"/>
                                          </p:stCondLst>
                                        </p:cTn>
                                        <p:tgtEl>
                                          <p:spTgt spid="14"/>
                                        </p:tgtEl>
                                      </p:cBhvr>
                                      <p:to x="100000" y="90000"/>
                                    </p:animScale>
                                    <p:animScale>
                                      <p:cBhvr>
                                        <p:cTn id="68" dur="166" decel="50000">
                                          <p:stCondLst>
                                            <p:cond delay="1668"/>
                                          </p:stCondLst>
                                        </p:cTn>
                                        <p:tgtEl>
                                          <p:spTgt spid="14"/>
                                        </p:tgtEl>
                                      </p:cBhvr>
                                      <p:to x="100000" y="100000"/>
                                    </p:animScale>
                                    <p:animScale>
                                      <p:cBhvr>
                                        <p:cTn id="69" dur="26">
                                          <p:stCondLst>
                                            <p:cond delay="1808"/>
                                          </p:stCondLst>
                                        </p:cTn>
                                        <p:tgtEl>
                                          <p:spTgt spid="14"/>
                                        </p:tgtEl>
                                      </p:cBhvr>
                                      <p:to x="100000" y="95000"/>
                                    </p:animScale>
                                    <p:animScale>
                                      <p:cBhvr>
                                        <p:cTn id="70" dur="166" decel="50000">
                                          <p:stCondLst>
                                            <p:cond delay="1834"/>
                                          </p:stCondLst>
                                        </p:cTn>
                                        <p:tgtEl>
                                          <p:spTgt spid="14"/>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circle(in)">
                                      <p:cBhvr>
                                        <p:cTn id="75" dur="2000"/>
                                        <p:tgtEl>
                                          <p:spTgt spid="10"/>
                                        </p:tgtEl>
                                      </p:cBhvr>
                                    </p:animEffect>
                                  </p:childTnLst>
                                </p:cTn>
                              </p:par>
                              <p:par>
                                <p:cTn id="76" presetID="6" presetClass="entr" presetSubtype="16" fill="hold" grpId="0" nodeType="with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circle(in)">
                                      <p:cBhvr>
                                        <p:cTn id="7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3" grpId="0"/>
      <p:bldP spid="7" grpId="0"/>
      <p:bldP spid="10" grpId="0"/>
    </p:bldLst>
  </p:timing>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 xmlns:thm15="http://schemas.microsoft.com/office/thememl/2012/main" name="Metropolitan" id="{4C5440D6-04D2-4954-96CF-F251137069B2}" vid="{79CFCA13-9412-4290-BB4B-85112F88857B}"/>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TM03457491[[fn=Metropolitan]]</Template>
  <TotalTime>1143</TotalTime>
  <Words>6324</Words>
  <Application>Microsoft Office PowerPoint</Application>
  <PresentationFormat>Custom</PresentationFormat>
  <Paragraphs>465</Paragraphs>
  <Slides>83</Slides>
  <Notes>0</Notes>
  <HiddenSlides>0</HiddenSlides>
  <MMClips>20</MMClips>
  <ScaleCrop>false</ScaleCrop>
  <HeadingPairs>
    <vt:vector size="4" baseType="variant">
      <vt:variant>
        <vt:lpstr>Theme</vt:lpstr>
      </vt:variant>
      <vt:variant>
        <vt:i4>23</vt:i4>
      </vt:variant>
      <vt:variant>
        <vt:lpstr>Slide Titles</vt:lpstr>
      </vt:variant>
      <vt:variant>
        <vt:i4>83</vt:i4>
      </vt:variant>
    </vt:vector>
  </HeadingPairs>
  <TitlesOfParts>
    <vt:vector size="106" baseType="lpstr">
      <vt:lpstr>Metropolitan</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11_Office Theme</vt:lpstr>
      <vt:lpstr>12_Office Theme</vt:lpstr>
      <vt:lpstr>13_Office Theme</vt:lpstr>
      <vt:lpstr>14_Office Theme</vt:lpstr>
      <vt:lpstr>15_Office Theme</vt:lpstr>
      <vt:lpstr>17_Office Theme</vt:lpstr>
      <vt:lpstr>18_Office Theme</vt:lpstr>
      <vt:lpstr>21_Office Theme</vt:lpstr>
      <vt:lpstr>16_Office Theme</vt:lpstr>
      <vt:lpstr>19_Office Theme</vt:lpstr>
      <vt:lpstr>10_Office Theme</vt:lpstr>
      <vt:lpstr>2_Chủ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 PC</dc:creator>
  <cp:lastModifiedBy>Windows User</cp:lastModifiedBy>
  <cp:revision>75</cp:revision>
  <dcterms:created xsi:type="dcterms:W3CDTF">2022-12-02T13:23:10Z</dcterms:created>
  <dcterms:modified xsi:type="dcterms:W3CDTF">2023-03-08T13:33:13Z</dcterms:modified>
</cp:coreProperties>
</file>